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8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8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8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8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8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8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8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8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8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3605-6395-B64C-99CE-0FA4AD66862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64B6B-18C4-3844-A8B6-14B50D85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4B6B-18C4-3844-A8B6-14B50D8513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4B6B-18C4-3844-A8B6-14B50D8513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4B6B-18C4-3844-A8B6-14B50D8513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4B6B-18C4-3844-A8B6-14B50D8513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4B6B-18C4-3844-A8B6-14B50D8513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4B6B-18C4-3844-A8B6-14B50D8513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4B6B-18C4-3844-A8B6-14B50D8513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4B6B-18C4-3844-A8B6-14B50D8513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5B0F8D7-EAE4-EA40-BB94-82C1E19F2F54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D4937761-9496-434C-8B57-B4AEDA3A65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  <p:sldLayoutId id="2147483897" r:id="rId19"/>
    <p:sldLayoutId id="2147483898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 typeface="+mj-lt"/>
        <a:buAutoNum type="alphaU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 typeface="+mj-lt"/>
        <a:buAutoNum type="alphaU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SzPct val="90000"/>
        <a:buFont typeface="+mj-lt"/>
        <a:buAutoNum type="alphaU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2" indent="-342900" algn="l" defTabSz="914400" rtl="0" eaLnBrk="1" latinLnBrk="0" hangingPunct="1">
        <a:spcBef>
          <a:spcPts val="600"/>
        </a:spcBef>
        <a:buSzPct val="90000"/>
        <a:buFont typeface="+mj-lt"/>
        <a:buAutoNum type="alphaU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9925" indent="-342900" algn="l" defTabSz="914400" rtl="0" eaLnBrk="1" latinLnBrk="0" hangingPunct="1">
        <a:spcBef>
          <a:spcPts val="600"/>
        </a:spcBef>
        <a:buSzPct val="90000"/>
        <a:buFont typeface="+mj-lt"/>
        <a:buAutoNum type="alphaU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4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1905"/>
            <a:ext cx="7431314" cy="2588381"/>
          </a:xfrm>
        </p:spPr>
        <p:txBody>
          <a:bodyPr/>
          <a:lstStyle/>
          <a:p>
            <a:r>
              <a:rPr lang="en-US" sz="3200" dirty="0"/>
              <a:t>What MySQL keyword is added to primary keys in a CREATE TABLE statement to</a:t>
            </a:r>
            <a:br>
              <a:rPr lang="en-US" sz="3200" dirty="0"/>
            </a:br>
            <a:r>
              <a:rPr lang="en-US" sz="3200" dirty="0"/>
              <a:t> indicate that the database</a:t>
            </a:r>
            <a:br>
              <a:rPr lang="en-US" sz="3200" dirty="0"/>
            </a:br>
            <a:r>
              <a:rPr lang="en-US" sz="3200" dirty="0"/>
              <a:t>is to provide a value for the column when records are inserted.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35904"/>
            <a:ext cx="7313613" cy="3217334"/>
          </a:xfrm>
        </p:spPr>
        <p:txBody>
          <a:bodyPr/>
          <a:lstStyle/>
          <a:p>
            <a:r>
              <a:rPr lang="en-US" dirty="0" smtClean="0"/>
              <a:t>PRIMARY</a:t>
            </a:r>
            <a:endParaRPr lang="en-US" dirty="0"/>
          </a:p>
          <a:p>
            <a:r>
              <a:rPr lang="en-US" dirty="0" smtClean="0"/>
              <a:t>INSERT_AUTO_PROVIDE</a:t>
            </a:r>
          </a:p>
          <a:p>
            <a:r>
              <a:rPr lang="en-US" dirty="0" smtClean="0"/>
              <a:t>AUTO_INCREMENT</a:t>
            </a:r>
          </a:p>
          <a:p>
            <a:r>
              <a:rPr lang="en-US" dirty="0" smtClean="0"/>
              <a:t>ASSERT_UNIQUE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6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1552952"/>
          </a:xfrm>
        </p:spPr>
        <p:txBody>
          <a:bodyPr/>
          <a:lstStyle/>
          <a:p>
            <a:r>
              <a:rPr lang="en-US" dirty="0"/>
              <a:t>What is the primary value add of relational databases over flat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33524"/>
            <a:ext cx="7313613" cy="3057676"/>
          </a:xfrm>
        </p:spPr>
        <p:txBody>
          <a:bodyPr/>
          <a:lstStyle/>
          <a:p>
            <a:r>
              <a:rPr lang="en-US" dirty="0" smtClean="0"/>
              <a:t>Ability </a:t>
            </a:r>
            <a:r>
              <a:rPr lang="en-US" dirty="0"/>
              <a:t>to store data in a format that can be sent across a network</a:t>
            </a:r>
          </a:p>
          <a:p>
            <a:r>
              <a:rPr lang="en-US" dirty="0" smtClean="0"/>
              <a:t>Ability </a:t>
            </a:r>
            <a:r>
              <a:rPr lang="en-US" dirty="0"/>
              <a:t>to quickly convert data to HTML</a:t>
            </a:r>
          </a:p>
          <a:p>
            <a:r>
              <a:rPr lang="en-US" dirty="0" smtClean="0"/>
              <a:t>Ability </a:t>
            </a:r>
            <a:r>
              <a:rPr lang="en-US" dirty="0"/>
              <a:t>to scan large amounts of data </a:t>
            </a:r>
            <a:r>
              <a:rPr lang="en-US" dirty="0" smtClean="0"/>
              <a:t>quickly</a:t>
            </a:r>
          </a:p>
          <a:p>
            <a:r>
              <a:rPr lang="en-US" dirty="0"/>
              <a:t>Ability to execute PHP code within the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1552952"/>
          </a:xfrm>
        </p:spPr>
        <p:txBody>
          <a:bodyPr/>
          <a:lstStyle/>
          <a:p>
            <a:r>
              <a:rPr lang="en-US" dirty="0"/>
              <a:t>Which command is used to retrieve all records from the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33524"/>
            <a:ext cx="7313613" cy="3057676"/>
          </a:xfrm>
        </p:spPr>
        <p:txBody>
          <a:bodyPr/>
          <a:lstStyle/>
          <a:p>
            <a:r>
              <a:rPr lang="en-US" dirty="0"/>
              <a:t>RETRIVE * FROM </a:t>
            </a:r>
            <a:r>
              <a:rPr lang="en-US" dirty="0" smtClean="0"/>
              <a:t>Users</a:t>
            </a:r>
          </a:p>
          <a:p>
            <a:r>
              <a:rPr lang="en-US" dirty="0"/>
              <a:t>SELECT * FROM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RETRIEVE </a:t>
            </a:r>
            <a:r>
              <a:rPr lang="en-US" dirty="0"/>
              <a:t>all FROM </a:t>
            </a:r>
            <a:r>
              <a:rPr lang="en-US" dirty="0" smtClean="0"/>
              <a:t>Users</a:t>
            </a:r>
          </a:p>
          <a:p>
            <a:r>
              <a:rPr lang="en-US" dirty="0"/>
              <a:t>SELECT all FROM Users</a:t>
            </a:r>
          </a:p>
        </p:txBody>
      </p:sp>
    </p:spTree>
    <p:extLst>
      <p:ext uri="{BB962C8B-B14F-4D97-AF65-F5344CB8AC3E}">
        <p14:creationId xmlns:p14="http://schemas.microsoft.com/office/powerpoint/2010/main" val="133140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1552952"/>
          </a:xfrm>
        </p:spPr>
        <p:txBody>
          <a:bodyPr/>
          <a:lstStyle/>
          <a:p>
            <a:r>
              <a:rPr lang="en-US" dirty="0"/>
              <a:t>Which keyword will cause the results of the query to be</a:t>
            </a:r>
            <a:br>
              <a:rPr lang="en-US" dirty="0"/>
            </a:br>
            <a:r>
              <a:rPr lang="en-US" dirty="0"/>
              <a:t>displayed in sorted order?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33524"/>
            <a:ext cx="7313613" cy="3057676"/>
          </a:xfrm>
        </p:spPr>
        <p:txBody>
          <a:bodyPr/>
          <a:lstStyle/>
          <a:p>
            <a:r>
              <a:rPr lang="en-US" dirty="0" smtClean="0"/>
              <a:t>ORDER BY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None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1552952"/>
          </a:xfrm>
        </p:spPr>
        <p:txBody>
          <a:bodyPr/>
          <a:lstStyle/>
          <a:p>
            <a:r>
              <a:rPr lang="en-US" dirty="0"/>
              <a:t>Which of these is the right syntax to make a new </a:t>
            </a:r>
            <a:r>
              <a:rPr lang="en-US" dirty="0" smtClean="0"/>
              <a:t>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33524"/>
            <a:ext cx="7313613" cy="3057676"/>
          </a:xfrm>
        </p:spPr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DATASET people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people;</a:t>
            </a:r>
          </a:p>
          <a:p>
            <a:r>
              <a:rPr lang="en-US" dirty="0" smtClean="0"/>
              <a:t>CREATE </a:t>
            </a:r>
            <a:r>
              <a:rPr lang="en-US" dirty="0"/>
              <a:t>people</a:t>
            </a:r>
            <a:r>
              <a:rPr lang="en-US" dirty="0" smtClean="0"/>
              <a:t>;</a:t>
            </a:r>
          </a:p>
          <a:p>
            <a:r>
              <a:rPr lang="en-US" dirty="0"/>
              <a:t>CREATE DATABASE people;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1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431314" cy="1552952"/>
          </a:xfrm>
        </p:spPr>
        <p:txBody>
          <a:bodyPr/>
          <a:lstStyle/>
          <a:p>
            <a:r>
              <a:rPr lang="en-US" dirty="0"/>
              <a:t>Which of the following is NOT a good rule to follow when developing a database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33524"/>
            <a:ext cx="7313613" cy="3057676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 persons email address as their primary key</a:t>
            </a:r>
          </a:p>
          <a:p>
            <a:r>
              <a:rPr lang="en-US" dirty="0" smtClean="0"/>
              <a:t>Use </a:t>
            </a:r>
            <a:r>
              <a:rPr lang="en-US" dirty="0"/>
              <a:t>integers as primary keys</a:t>
            </a:r>
          </a:p>
          <a:p>
            <a:r>
              <a:rPr lang="en-US" dirty="0" smtClean="0"/>
              <a:t>Never </a:t>
            </a:r>
            <a:r>
              <a:rPr lang="en-US" dirty="0"/>
              <a:t>repeat string data in more than one table in a data model</a:t>
            </a:r>
          </a:p>
          <a:p>
            <a:r>
              <a:rPr lang="en-US" dirty="0" smtClean="0"/>
              <a:t>Each </a:t>
            </a:r>
            <a:r>
              <a:rPr lang="en-US" dirty="0"/>
              <a:t>"object" in the application should be modeled as one or more tables</a:t>
            </a:r>
          </a:p>
        </p:txBody>
      </p:sp>
    </p:spTree>
    <p:extLst>
      <p:ext uri="{BB962C8B-B14F-4D97-AF65-F5344CB8AC3E}">
        <p14:creationId xmlns:p14="http://schemas.microsoft.com/office/powerpoint/2010/main" val="252577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1905"/>
            <a:ext cx="7431314" cy="2588381"/>
          </a:xfrm>
        </p:spPr>
        <p:txBody>
          <a:bodyPr/>
          <a:lstStyle/>
          <a:p>
            <a:r>
              <a:rPr lang="en-US" dirty="0"/>
              <a:t>Which of the following is the label we give a column that the "outside world" uses to look up a particular 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35904"/>
            <a:ext cx="7313613" cy="3217334"/>
          </a:xfrm>
        </p:spPr>
        <p:txBody>
          <a:bodyPr/>
          <a:lstStyle/>
          <a:p>
            <a:r>
              <a:rPr lang="en-US" dirty="0" smtClean="0"/>
              <a:t>Logical </a:t>
            </a:r>
            <a:r>
              <a:rPr lang="en-US" dirty="0"/>
              <a:t>key</a:t>
            </a:r>
          </a:p>
          <a:p>
            <a:r>
              <a:rPr lang="en-US" dirty="0" smtClean="0"/>
              <a:t>Primary </a:t>
            </a:r>
            <a:r>
              <a:rPr lang="en-US" dirty="0"/>
              <a:t>key</a:t>
            </a:r>
          </a:p>
          <a:p>
            <a:r>
              <a:rPr lang="en-US" dirty="0" smtClean="0"/>
              <a:t>Foreign </a:t>
            </a:r>
            <a:r>
              <a:rPr lang="en-US" dirty="0"/>
              <a:t>key</a:t>
            </a:r>
          </a:p>
          <a:p>
            <a:r>
              <a:rPr lang="en-US" dirty="0" smtClean="0"/>
              <a:t>Local </a:t>
            </a:r>
            <a:r>
              <a:rPr lang="en-US" dirty="0"/>
              <a:t>key</a:t>
            </a:r>
          </a:p>
          <a:p>
            <a:r>
              <a:rPr lang="en-US" dirty="0" smtClean="0"/>
              <a:t>Remote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5204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1905"/>
            <a:ext cx="7431314" cy="2588381"/>
          </a:xfrm>
        </p:spPr>
        <p:txBody>
          <a:bodyPr/>
          <a:lstStyle/>
          <a:p>
            <a:r>
              <a:rPr lang="en-US" dirty="0"/>
              <a:t>What is the label we give to a column that is an integer and used to </a:t>
            </a:r>
            <a:r>
              <a:rPr lang="en-US" dirty="0" smtClean="0"/>
              <a:t>point </a:t>
            </a:r>
            <a:r>
              <a:rPr lang="en-US" dirty="0"/>
              <a:t>to a row in a different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35904"/>
            <a:ext cx="7313613" cy="3217334"/>
          </a:xfrm>
        </p:spPr>
        <p:txBody>
          <a:bodyPr/>
          <a:lstStyle/>
          <a:p>
            <a:r>
              <a:rPr lang="en-US" dirty="0" smtClean="0"/>
              <a:t>Logical </a:t>
            </a:r>
            <a:r>
              <a:rPr lang="en-US" dirty="0"/>
              <a:t>key</a:t>
            </a:r>
          </a:p>
          <a:p>
            <a:r>
              <a:rPr lang="en-US" dirty="0" smtClean="0"/>
              <a:t>Primary </a:t>
            </a:r>
            <a:r>
              <a:rPr lang="en-US" dirty="0"/>
              <a:t>key</a:t>
            </a:r>
          </a:p>
          <a:p>
            <a:r>
              <a:rPr lang="en-US" dirty="0" smtClean="0"/>
              <a:t>Foreign </a:t>
            </a:r>
            <a:r>
              <a:rPr lang="en-US" dirty="0"/>
              <a:t>key</a:t>
            </a:r>
          </a:p>
          <a:p>
            <a:r>
              <a:rPr lang="en-US" dirty="0" smtClean="0"/>
              <a:t>Local </a:t>
            </a:r>
            <a:r>
              <a:rPr lang="en-US" dirty="0"/>
              <a:t>key</a:t>
            </a:r>
          </a:p>
          <a:p>
            <a:r>
              <a:rPr lang="en-US" dirty="0" smtClean="0"/>
              <a:t>Remote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8468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249</TotalTime>
  <Words>280</Words>
  <Application>Microsoft Macintosh PowerPoint</Application>
  <PresentationFormat>On-screen Show (4:3)</PresentationFormat>
  <Paragraphs>51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Inkwell</vt:lpstr>
      <vt:lpstr>Databases</vt:lpstr>
      <vt:lpstr>What is the primary value add of relational databases over flat files?</vt:lpstr>
      <vt:lpstr>Which command is used to retrieve all records from the table?</vt:lpstr>
      <vt:lpstr>Which keyword will cause the results of the query to be displayed in sorted order?</vt:lpstr>
      <vt:lpstr>Which of these is the right syntax to make a new database?</vt:lpstr>
      <vt:lpstr>PowerPoint Presentation</vt:lpstr>
      <vt:lpstr>Which of the following is NOT a good rule to follow when developing a database model?</vt:lpstr>
      <vt:lpstr>Which of the following is the label we give a column that the "outside world" uses to look up a particular row?</vt:lpstr>
      <vt:lpstr>What is the label we give to a column that is an integer and used to point to a row in a different table?</vt:lpstr>
      <vt:lpstr>What MySQL keyword is added to primary keys in a CREATE TABLE statement to  indicate that the database is to provide a value for the column when records are inserted.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7</cp:revision>
  <dcterms:created xsi:type="dcterms:W3CDTF">2015-11-18T19:37:33Z</dcterms:created>
  <dcterms:modified xsi:type="dcterms:W3CDTF">2015-11-19T01:12:12Z</dcterms:modified>
</cp:coreProperties>
</file>