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99" r:id="rId3"/>
    <p:sldId id="298" r:id="rId4"/>
    <p:sldId id="300" r:id="rId5"/>
    <p:sldId id="301" r:id="rId6"/>
    <p:sldId id="302" r:id="rId7"/>
    <p:sldId id="303" r:id="rId8"/>
    <p:sldId id="311" r:id="rId9"/>
    <p:sldId id="305" r:id="rId10"/>
    <p:sldId id="306" r:id="rId11"/>
    <p:sldId id="307" r:id="rId12"/>
    <p:sldId id="308" r:id="rId13"/>
    <p:sldId id="309" r:id="rId14"/>
    <p:sldId id="310" r:id="rId15"/>
    <p:sldId id="304" r:id="rId16"/>
    <p:sldId id="312" r:id="rId17"/>
    <p:sldId id="315" r:id="rId18"/>
    <p:sldId id="314" r:id="rId19"/>
    <p:sldId id="316" r:id="rId20"/>
    <p:sldId id="297" r:id="rId21"/>
  </p:sldIdLst>
  <p:sldSz cx="16256000" cy="91440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EFF1F3"/>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EFF1F3"/>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4A9BC294-FFE2-49D5-8D69-9E1BD2C41BD5}"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EFF1F3"/>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BBFC77FB-9ED0-4EC9-95AA-A1379042E648}" styleName="">
    <a:tblBg/>
    <a:wholeTbl>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28" y="-976"/>
      </p:cViewPr>
      <p:guideLst>
        <p:guide orient="horz" pos="2880"/>
        <p:guide pos="5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Shape 8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9" name="Shape 8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150536980"/>
      </p:ext>
    </p:extLst>
  </p:cSld>
  <p:clrMap bg1="lt1" tx1="dk1" bg2="lt2" tx2="dk2" accent1="accent1" accent2="accent2" accent3="accent3" accent4="accent4" accent5="accent5" accent6="accent6" hlink="hlink" folHlink="folHlink"/>
  <p:notesStyle>
    <a:lvl1pPr defTabSz="546100">
      <a:defRPr sz="2000">
        <a:latin typeface="Lucida Grande"/>
        <a:ea typeface="Lucida Grande"/>
        <a:cs typeface="Lucida Grande"/>
        <a:sym typeface="Lucida Grande"/>
      </a:defRPr>
    </a:lvl1pPr>
    <a:lvl2pPr indent="228600" defTabSz="546100">
      <a:defRPr sz="2000">
        <a:latin typeface="Lucida Grande"/>
        <a:ea typeface="Lucida Grande"/>
        <a:cs typeface="Lucida Grande"/>
        <a:sym typeface="Lucida Grande"/>
      </a:defRPr>
    </a:lvl2pPr>
    <a:lvl3pPr indent="457200" defTabSz="546100">
      <a:defRPr sz="2000">
        <a:latin typeface="Lucida Grande"/>
        <a:ea typeface="Lucida Grande"/>
        <a:cs typeface="Lucida Grande"/>
        <a:sym typeface="Lucida Grande"/>
      </a:defRPr>
    </a:lvl3pPr>
    <a:lvl4pPr indent="685800" defTabSz="546100">
      <a:defRPr sz="2000">
        <a:latin typeface="Lucida Grande"/>
        <a:ea typeface="Lucida Grande"/>
        <a:cs typeface="Lucida Grande"/>
        <a:sym typeface="Lucida Grande"/>
      </a:defRPr>
    </a:lvl4pPr>
    <a:lvl5pPr indent="914400" defTabSz="546100">
      <a:defRPr sz="2000">
        <a:latin typeface="Lucida Grande"/>
        <a:ea typeface="Lucida Grande"/>
        <a:cs typeface="Lucida Grande"/>
        <a:sym typeface="Lucida Grande"/>
      </a:defRPr>
    </a:lvl5pPr>
    <a:lvl6pPr indent="1143000" defTabSz="546100">
      <a:defRPr sz="2000">
        <a:latin typeface="Lucida Grande"/>
        <a:ea typeface="Lucida Grande"/>
        <a:cs typeface="Lucida Grande"/>
        <a:sym typeface="Lucida Grande"/>
      </a:defRPr>
    </a:lvl6pPr>
    <a:lvl7pPr indent="1371600" defTabSz="546100">
      <a:defRPr sz="2000">
        <a:latin typeface="Lucida Grande"/>
        <a:ea typeface="Lucida Grande"/>
        <a:cs typeface="Lucida Grande"/>
        <a:sym typeface="Lucida Grande"/>
      </a:defRPr>
    </a:lvl7pPr>
    <a:lvl8pPr indent="1600200" defTabSz="546100">
      <a:defRPr sz="2000">
        <a:latin typeface="Lucida Grande"/>
        <a:ea typeface="Lucida Grande"/>
        <a:cs typeface="Lucida Grande"/>
        <a:sym typeface="Lucida Grande"/>
      </a:defRPr>
    </a:lvl8pPr>
    <a:lvl9pPr indent="1828800" defTabSz="54610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will call my</a:t>
            </a:r>
            <a:r>
              <a:rPr lang="en-US" baseline="0" dirty="0" smtClean="0"/>
              <a:t> approach "Personal Data Mining" – mostly focused on getting better as Python Programmers.</a:t>
            </a:r>
            <a:endParaRPr lang="en-US" dirty="0"/>
          </a:p>
        </p:txBody>
      </p:sp>
    </p:spTree>
    <p:extLst>
      <p:ext uri="{BB962C8B-B14F-4D97-AF65-F5344CB8AC3E}">
        <p14:creationId xmlns:p14="http://schemas.microsoft.com/office/powerpoint/2010/main" val="17101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000000"/>
        </a:solidFill>
        <a:effectLst/>
      </p:bgPr>
    </p:bg>
    <p:spTree>
      <p:nvGrpSpPr>
        <p:cNvPr id="1" name=""/>
        <p:cNvGrpSpPr/>
        <p:nvPr/>
      </p:nvGrpSpPr>
      <p:grpSpPr>
        <a:xfrm>
          <a:off x="0" y="0"/>
          <a:ext cx="0" cy="0"/>
          <a:chOff x="0" y="0"/>
          <a:chExt cx="0" cy="0"/>
        </a:xfrm>
      </p:grpSpPr>
      <p:sp>
        <p:nvSpPr>
          <p:cNvPr id="6" name="Shape 6"/>
          <p:cNvSpPr>
            <a:spLocks noGrp="1"/>
          </p:cNvSpPr>
          <p:nvPr>
            <p:ph type="title"/>
          </p:nvPr>
        </p:nvSpPr>
        <p:spPr>
          <a:xfrm>
            <a:off x="1155700" y="1536700"/>
            <a:ext cx="13931900" cy="3086100"/>
          </a:xfrm>
          <a:prstGeom prst="rect">
            <a:avLst/>
          </a:prstGeom>
        </p:spPr>
        <p:txBody>
          <a:bodyPr lIns="38100" tIns="38100" rIns="38100" bIns="38100" anchor="b"/>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
        <p:nvSpPr>
          <p:cNvPr id="7" name="Shape 7"/>
          <p:cNvSpPr>
            <a:spLocks noGrp="1"/>
          </p:cNvSpPr>
          <p:nvPr>
            <p:ph type="body" idx="1"/>
          </p:nvPr>
        </p:nvSpPr>
        <p:spPr>
          <a:xfrm>
            <a:off x="1155700" y="4711700"/>
            <a:ext cx="13931900" cy="1054100"/>
          </a:xfrm>
          <a:prstGeom prst="rect">
            <a:avLst/>
          </a:prstGeom>
        </p:spPr>
        <p:txBody>
          <a:bodyPr lIns="38100" tIns="38100" rIns="38100" bIns="38100"/>
          <a:lstStyle>
            <a:lvl1pPr marL="0" marR="0" indent="0" algn="ctr" defTabSz="546100">
              <a:spcBef>
                <a:spcPts val="0"/>
              </a:spcBef>
              <a:buClrTx/>
              <a:buSzTx/>
              <a:buFontTx/>
              <a:buNone/>
              <a:defRPr sz="3200">
                <a:solidFill>
                  <a:srgbClr val="FFFFFF"/>
                </a:solidFill>
                <a:uFillTx/>
                <a:latin typeface="+mn-lt"/>
                <a:ea typeface="+mn-ea"/>
                <a:cs typeface="+mn-cs"/>
                <a:sym typeface="Gill Sans"/>
              </a:defRPr>
            </a:lvl1pPr>
            <a:lvl2pPr marL="0" marR="0" indent="0" algn="ctr" defTabSz="546100">
              <a:spcBef>
                <a:spcPts val="0"/>
              </a:spcBef>
              <a:buClrTx/>
              <a:buSzTx/>
              <a:buFontTx/>
              <a:buNone/>
              <a:defRPr sz="3200">
                <a:solidFill>
                  <a:srgbClr val="FFFFFF"/>
                </a:solidFill>
                <a:uFillTx/>
                <a:latin typeface="+mn-lt"/>
                <a:ea typeface="+mn-ea"/>
                <a:cs typeface="+mn-cs"/>
                <a:sym typeface="Gill Sans"/>
              </a:defRPr>
            </a:lvl2pPr>
            <a:lvl3pPr marL="0" marR="0" indent="0" algn="ctr" defTabSz="546100">
              <a:spcBef>
                <a:spcPts val="0"/>
              </a:spcBef>
              <a:buClrTx/>
              <a:buSzTx/>
              <a:buFontTx/>
              <a:buNone/>
              <a:defRPr sz="3200">
                <a:solidFill>
                  <a:srgbClr val="FFFFFF"/>
                </a:solidFill>
                <a:uFillTx/>
                <a:latin typeface="+mn-lt"/>
                <a:ea typeface="+mn-ea"/>
                <a:cs typeface="+mn-cs"/>
                <a:sym typeface="Gill Sans"/>
              </a:defRPr>
            </a:lvl3pPr>
            <a:lvl4pPr marL="0" marR="0" indent="0" algn="ctr" defTabSz="546100">
              <a:spcBef>
                <a:spcPts val="0"/>
              </a:spcBef>
              <a:buClrTx/>
              <a:buSzTx/>
              <a:buFontTx/>
              <a:buNone/>
              <a:defRPr sz="3200">
                <a:solidFill>
                  <a:srgbClr val="FFFFFF"/>
                </a:solidFill>
                <a:uFillTx/>
                <a:latin typeface="+mn-lt"/>
                <a:ea typeface="+mn-ea"/>
                <a:cs typeface="+mn-cs"/>
                <a:sym typeface="Gill Sans"/>
              </a:defRPr>
            </a:lvl4pPr>
            <a:lvl5pPr marL="0" marR="0" indent="0" algn="ctr" defTabSz="546100">
              <a:spcBef>
                <a:spcPts val="0"/>
              </a:spcBef>
              <a:buClrTx/>
              <a:buSzTx/>
              <a:buFontTx/>
              <a:buNone/>
              <a:defRPr sz="3200">
                <a:solidFill>
                  <a:srgbClr val="FFFFFF"/>
                </a:solidFill>
                <a:uFillTx/>
                <a:latin typeface="+mn-lt"/>
                <a:ea typeface="+mn-ea"/>
                <a:cs typeface="+mn-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pic>
        <p:nvPicPr>
          <p:cNvPr id="27" name="Black_photo-v-1.pdf"/>
          <p:cNvPicPr/>
          <p:nvPr/>
        </p:nvPicPr>
        <p:blipFill>
          <a:blip r:embed="rId2">
            <a:extLst/>
          </a:blip>
          <a:stretch>
            <a:fillRect/>
          </a:stretch>
        </p:blipFill>
        <p:spPr>
          <a:xfrm>
            <a:off x="0" y="0"/>
            <a:ext cx="16256001" cy="9144001"/>
          </a:xfrm>
          <a:prstGeom prst="rect">
            <a:avLst/>
          </a:prstGeom>
          <a:ln w="12700">
            <a:miter lim="400000"/>
          </a:ln>
        </p:spPr>
      </p:pic>
      <p:sp>
        <p:nvSpPr>
          <p:cNvPr id="28" name="Shape 28"/>
          <p:cNvSpPr>
            <a:spLocks noGrp="1"/>
          </p:cNvSpPr>
          <p:nvPr>
            <p:ph type="title"/>
          </p:nvPr>
        </p:nvSpPr>
        <p:spPr>
          <a:xfrm>
            <a:off x="1155700" y="1435100"/>
            <a:ext cx="8369300" cy="3086100"/>
          </a:xfrm>
          <a:prstGeom prst="rect">
            <a:avLst/>
          </a:prstGeom>
        </p:spPr>
        <p:txBody>
          <a:bodyPr lIns="38100" tIns="38100" rIns="38100" bIns="38100" anchor="b"/>
          <a:lstStyle>
            <a:lvl1pPr marL="0" marR="0" defTabSz="546100">
              <a:defRPr sz="6400">
                <a:solidFill>
                  <a:srgbClr val="FFFFFF"/>
                </a:solidFill>
                <a:uFillTx/>
                <a:latin typeface="+mn-lt"/>
                <a:ea typeface="+mn-ea"/>
                <a:cs typeface="+mn-cs"/>
                <a:sym typeface="Gill Sans"/>
              </a:defRPr>
            </a:lvl1pPr>
          </a:lstStyle>
          <a:p>
            <a:pPr lvl="0">
              <a:defRPr sz="1800">
                <a:solidFill>
                  <a:srgbClr val="000000"/>
                </a:solidFill>
              </a:defRPr>
            </a:pPr>
            <a:r>
              <a:rPr sz="6400">
                <a:solidFill>
                  <a:srgbClr val="FFFFFF"/>
                </a:solidFill>
              </a:rPr>
              <a:t>Title Text</a:t>
            </a:r>
          </a:p>
        </p:txBody>
      </p:sp>
      <p:sp>
        <p:nvSpPr>
          <p:cNvPr id="29" name="Shape 29"/>
          <p:cNvSpPr>
            <a:spLocks noGrp="1"/>
          </p:cNvSpPr>
          <p:nvPr>
            <p:ph type="body" idx="1"/>
          </p:nvPr>
        </p:nvSpPr>
        <p:spPr>
          <a:xfrm>
            <a:off x="1155700" y="4597400"/>
            <a:ext cx="8369300" cy="3086100"/>
          </a:xfrm>
          <a:prstGeom prst="rect">
            <a:avLst/>
          </a:prstGeom>
        </p:spPr>
        <p:txBody>
          <a:bodyPr lIns="38100" tIns="38100" rIns="38100" bIns="38100"/>
          <a:lstStyle>
            <a:lvl1pPr marL="0" marR="0" indent="0" algn="ctr" defTabSz="546100">
              <a:spcBef>
                <a:spcPts val="0"/>
              </a:spcBef>
              <a:buClrTx/>
              <a:buSzTx/>
              <a:buFontTx/>
              <a:buNone/>
              <a:defRPr sz="3000">
                <a:solidFill>
                  <a:srgbClr val="FFFFFF"/>
                </a:solidFill>
                <a:uFillTx/>
                <a:latin typeface="+mn-lt"/>
                <a:ea typeface="+mn-ea"/>
                <a:cs typeface="+mn-cs"/>
                <a:sym typeface="Gill Sans"/>
              </a:defRPr>
            </a:lvl1pPr>
            <a:lvl2pPr marL="0" marR="0" indent="0" algn="ctr" defTabSz="546100">
              <a:spcBef>
                <a:spcPts val="0"/>
              </a:spcBef>
              <a:buClrTx/>
              <a:buSzTx/>
              <a:buFontTx/>
              <a:buNone/>
              <a:defRPr sz="3000">
                <a:solidFill>
                  <a:srgbClr val="FFFFFF"/>
                </a:solidFill>
                <a:uFillTx/>
                <a:latin typeface="+mn-lt"/>
                <a:ea typeface="+mn-ea"/>
                <a:cs typeface="+mn-cs"/>
                <a:sym typeface="Gill Sans"/>
              </a:defRPr>
            </a:lvl2pPr>
            <a:lvl3pPr marL="0" marR="0" indent="0" algn="ctr" defTabSz="546100">
              <a:spcBef>
                <a:spcPts val="0"/>
              </a:spcBef>
              <a:buClrTx/>
              <a:buSzTx/>
              <a:buFontTx/>
              <a:buNone/>
              <a:defRPr sz="3000">
                <a:solidFill>
                  <a:srgbClr val="FFFFFF"/>
                </a:solidFill>
                <a:uFillTx/>
                <a:latin typeface="+mn-lt"/>
                <a:ea typeface="+mn-ea"/>
                <a:cs typeface="+mn-cs"/>
                <a:sym typeface="Gill Sans"/>
              </a:defRPr>
            </a:lvl3pPr>
            <a:lvl4pPr marL="0" marR="0" indent="0" algn="ctr" defTabSz="546100">
              <a:spcBef>
                <a:spcPts val="0"/>
              </a:spcBef>
              <a:buClrTx/>
              <a:buSzTx/>
              <a:buFontTx/>
              <a:buNone/>
              <a:defRPr sz="3000">
                <a:solidFill>
                  <a:srgbClr val="FFFFFF"/>
                </a:solidFill>
                <a:uFillTx/>
                <a:latin typeface="+mn-lt"/>
                <a:ea typeface="+mn-ea"/>
                <a:cs typeface="+mn-cs"/>
                <a:sym typeface="Gill Sans"/>
              </a:defRPr>
            </a:lvl4pPr>
            <a:lvl5pPr marL="0" marR="0" indent="0" algn="ctr" defTabSz="546100">
              <a:spcBef>
                <a:spcPts val="0"/>
              </a:spcBef>
              <a:buClrTx/>
              <a:buSzTx/>
              <a:buFontTx/>
              <a:buNone/>
              <a:defRPr sz="3000">
                <a:solidFill>
                  <a:srgbClr val="FFFFFF"/>
                </a:solidFill>
                <a:uFillTx/>
                <a:latin typeface="+mn-lt"/>
                <a:ea typeface="+mn-ea"/>
                <a:cs typeface="+mn-cs"/>
                <a:sym typeface="Gill Sans"/>
              </a:defRPr>
            </a:lvl5pPr>
          </a:lstStyle>
          <a:p>
            <a:pPr lvl="0">
              <a:defRPr sz="1800">
                <a:solidFill>
                  <a:srgbClr val="000000"/>
                </a:solidFill>
              </a:defRPr>
            </a:pPr>
            <a:r>
              <a:rPr sz="3000">
                <a:solidFill>
                  <a:srgbClr val="FFFFFF"/>
                </a:solidFill>
              </a:rPr>
              <a:t>Body Level One</a:t>
            </a:r>
          </a:p>
          <a:p>
            <a:pPr lvl="1">
              <a:defRPr sz="1800">
                <a:solidFill>
                  <a:srgbClr val="000000"/>
                </a:solidFill>
              </a:defRPr>
            </a:pPr>
            <a:r>
              <a:rPr sz="3000">
                <a:solidFill>
                  <a:srgbClr val="FFFFFF"/>
                </a:solidFill>
              </a:rPr>
              <a:t>Body Level Two</a:t>
            </a:r>
          </a:p>
          <a:p>
            <a:pPr lvl="2">
              <a:defRPr sz="1800">
                <a:solidFill>
                  <a:srgbClr val="000000"/>
                </a:solidFill>
              </a:defRPr>
            </a:pPr>
            <a:r>
              <a:rPr sz="3000">
                <a:solidFill>
                  <a:srgbClr val="FFFFFF"/>
                </a:solidFill>
              </a:rPr>
              <a:t>Body Level Three</a:t>
            </a:r>
          </a:p>
          <a:p>
            <a:pPr lvl="3">
              <a:defRPr sz="1800">
                <a:solidFill>
                  <a:srgbClr val="000000"/>
                </a:solidFill>
              </a:defRPr>
            </a:pPr>
            <a:r>
              <a:rPr sz="3000">
                <a:solidFill>
                  <a:srgbClr val="FFFFFF"/>
                </a:solidFill>
              </a:rPr>
              <a:t>Body Level Four</a:t>
            </a:r>
          </a:p>
          <a:p>
            <a:pPr lvl="4">
              <a:defRPr sz="1800">
                <a:solidFill>
                  <a:srgbClr val="000000"/>
                </a:solidFill>
              </a:defRPr>
            </a:pPr>
            <a:r>
              <a:rPr sz="3000">
                <a:solidFill>
                  <a:srgbClr val="FFFFFF"/>
                </a:solidFill>
              </a:rPr>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bg>
      <p:bgPr>
        <a:solidFill>
          <a:srgbClr val="000000"/>
        </a:solidFill>
        <a:effectLst/>
      </p:bgPr>
    </p:bg>
    <p:spTree>
      <p:nvGrpSpPr>
        <p:cNvPr id="1" name=""/>
        <p:cNvGrpSpPr/>
        <p:nvPr/>
      </p:nvGrpSpPr>
      <p:grpSpPr>
        <a:xfrm>
          <a:off x="0" y="0"/>
          <a:ext cx="0" cy="0"/>
          <a:chOff x="0" y="0"/>
          <a:chExt cx="0" cy="0"/>
        </a:xfrm>
      </p:grpSpPr>
      <p:sp>
        <p:nvSpPr>
          <p:cNvPr id="31" name="Shape 31"/>
          <p:cNvSpPr>
            <a:spLocks noGrp="1"/>
          </p:cNvSpPr>
          <p:nvPr>
            <p:ph type="title"/>
          </p:nvPr>
        </p:nvSpPr>
        <p:spPr>
          <a:xfrm>
            <a:off x="1155700" y="1435100"/>
            <a:ext cx="8369300" cy="3086100"/>
          </a:xfrm>
          <a:prstGeom prst="rect">
            <a:avLst/>
          </a:prstGeom>
        </p:spPr>
        <p:txBody>
          <a:bodyPr lIns="38100" tIns="38100" rIns="38100" bIns="38100" anchor="b"/>
          <a:lstStyle>
            <a:lvl1pPr marL="0" marR="0" defTabSz="546100">
              <a:defRPr sz="6400">
                <a:solidFill>
                  <a:srgbClr val="FFFFFF"/>
                </a:solidFill>
                <a:uFillTx/>
                <a:latin typeface="+mn-lt"/>
                <a:ea typeface="+mn-ea"/>
                <a:cs typeface="+mn-cs"/>
                <a:sym typeface="Gill Sans"/>
              </a:defRPr>
            </a:lvl1pPr>
          </a:lstStyle>
          <a:p>
            <a:pPr lvl="0">
              <a:defRPr sz="1800">
                <a:solidFill>
                  <a:srgbClr val="000000"/>
                </a:solidFill>
              </a:defRPr>
            </a:pPr>
            <a:r>
              <a:rPr sz="6400">
                <a:solidFill>
                  <a:srgbClr val="FFFFFF"/>
                </a:solidFill>
              </a:rPr>
              <a:t>Title Text</a:t>
            </a:r>
          </a:p>
        </p:txBody>
      </p:sp>
      <p:sp>
        <p:nvSpPr>
          <p:cNvPr id="32" name="Shape 32"/>
          <p:cNvSpPr>
            <a:spLocks noGrp="1"/>
          </p:cNvSpPr>
          <p:nvPr>
            <p:ph type="body" idx="1"/>
          </p:nvPr>
        </p:nvSpPr>
        <p:spPr>
          <a:xfrm>
            <a:off x="1155700" y="4597400"/>
            <a:ext cx="8369300" cy="3086100"/>
          </a:xfrm>
          <a:prstGeom prst="rect">
            <a:avLst/>
          </a:prstGeom>
        </p:spPr>
        <p:txBody>
          <a:bodyPr lIns="38100" tIns="38100" rIns="38100" bIns="38100"/>
          <a:lstStyle>
            <a:lvl1pPr marL="0" marR="0" indent="0" algn="ctr" defTabSz="546100">
              <a:spcBef>
                <a:spcPts val="0"/>
              </a:spcBef>
              <a:buClrTx/>
              <a:buSzTx/>
              <a:buFontTx/>
              <a:buNone/>
              <a:defRPr sz="3000">
                <a:solidFill>
                  <a:srgbClr val="FFFFFF"/>
                </a:solidFill>
                <a:uFillTx/>
                <a:latin typeface="+mn-lt"/>
                <a:ea typeface="+mn-ea"/>
                <a:cs typeface="+mn-cs"/>
                <a:sym typeface="Gill Sans"/>
              </a:defRPr>
            </a:lvl1pPr>
            <a:lvl2pPr marL="0" marR="0" indent="0" algn="ctr" defTabSz="546100">
              <a:spcBef>
                <a:spcPts val="0"/>
              </a:spcBef>
              <a:buClrTx/>
              <a:buSzTx/>
              <a:buFontTx/>
              <a:buNone/>
              <a:defRPr sz="3000">
                <a:solidFill>
                  <a:srgbClr val="FFFFFF"/>
                </a:solidFill>
                <a:uFillTx/>
                <a:latin typeface="+mn-lt"/>
                <a:ea typeface="+mn-ea"/>
                <a:cs typeface="+mn-cs"/>
                <a:sym typeface="Gill Sans"/>
              </a:defRPr>
            </a:lvl2pPr>
            <a:lvl3pPr marL="0" marR="0" indent="0" algn="ctr" defTabSz="546100">
              <a:spcBef>
                <a:spcPts val="0"/>
              </a:spcBef>
              <a:buClrTx/>
              <a:buSzTx/>
              <a:buFontTx/>
              <a:buNone/>
              <a:defRPr sz="3000">
                <a:solidFill>
                  <a:srgbClr val="FFFFFF"/>
                </a:solidFill>
                <a:uFillTx/>
                <a:latin typeface="+mn-lt"/>
                <a:ea typeface="+mn-ea"/>
                <a:cs typeface="+mn-cs"/>
                <a:sym typeface="Gill Sans"/>
              </a:defRPr>
            </a:lvl3pPr>
            <a:lvl4pPr marL="0" marR="0" indent="0" algn="ctr" defTabSz="546100">
              <a:spcBef>
                <a:spcPts val="0"/>
              </a:spcBef>
              <a:buClrTx/>
              <a:buSzTx/>
              <a:buFontTx/>
              <a:buNone/>
              <a:defRPr sz="3000">
                <a:solidFill>
                  <a:srgbClr val="FFFFFF"/>
                </a:solidFill>
                <a:uFillTx/>
                <a:latin typeface="+mn-lt"/>
                <a:ea typeface="+mn-ea"/>
                <a:cs typeface="+mn-cs"/>
                <a:sym typeface="Gill Sans"/>
              </a:defRPr>
            </a:lvl4pPr>
            <a:lvl5pPr marL="0" marR="0" indent="0" algn="ctr" defTabSz="546100">
              <a:spcBef>
                <a:spcPts val="0"/>
              </a:spcBef>
              <a:buClrTx/>
              <a:buSzTx/>
              <a:buFontTx/>
              <a:buNone/>
              <a:defRPr sz="3000">
                <a:solidFill>
                  <a:srgbClr val="FFFFFF"/>
                </a:solidFill>
                <a:uFillTx/>
                <a:latin typeface="+mn-lt"/>
                <a:ea typeface="+mn-ea"/>
                <a:cs typeface="+mn-cs"/>
                <a:sym typeface="Gill Sans"/>
              </a:defRPr>
            </a:lvl5pPr>
          </a:lstStyle>
          <a:p>
            <a:pPr lvl="0">
              <a:defRPr sz="1800">
                <a:solidFill>
                  <a:srgbClr val="000000"/>
                </a:solidFill>
              </a:defRPr>
            </a:pPr>
            <a:r>
              <a:rPr sz="3000">
                <a:solidFill>
                  <a:srgbClr val="FFFFFF"/>
                </a:solidFill>
              </a:rPr>
              <a:t>Body Level One</a:t>
            </a:r>
          </a:p>
          <a:p>
            <a:pPr lvl="1">
              <a:defRPr sz="1800">
                <a:solidFill>
                  <a:srgbClr val="000000"/>
                </a:solidFill>
              </a:defRPr>
            </a:pPr>
            <a:r>
              <a:rPr sz="3000">
                <a:solidFill>
                  <a:srgbClr val="FFFFFF"/>
                </a:solidFill>
              </a:rPr>
              <a:t>Body Level Two</a:t>
            </a:r>
          </a:p>
          <a:p>
            <a:pPr lvl="2">
              <a:defRPr sz="1800">
                <a:solidFill>
                  <a:srgbClr val="000000"/>
                </a:solidFill>
              </a:defRPr>
            </a:pPr>
            <a:r>
              <a:rPr sz="3000">
                <a:solidFill>
                  <a:srgbClr val="FFFFFF"/>
                </a:solidFill>
              </a:rPr>
              <a:t>Body Level Three</a:t>
            </a:r>
          </a:p>
          <a:p>
            <a:pPr lvl="3">
              <a:defRPr sz="1800">
                <a:solidFill>
                  <a:srgbClr val="000000"/>
                </a:solidFill>
              </a:defRPr>
            </a:pPr>
            <a:r>
              <a:rPr sz="3000">
                <a:solidFill>
                  <a:srgbClr val="FFFFFF"/>
                </a:solidFill>
              </a:rPr>
              <a:t>Body Level Four</a:t>
            </a:r>
          </a:p>
          <a:p>
            <a:pPr lvl="4">
              <a:defRPr sz="1800">
                <a:solidFill>
                  <a:srgbClr val="000000"/>
                </a:solidFill>
              </a:defRPr>
            </a:pPr>
            <a:r>
              <a:rPr sz="3000">
                <a:solidFill>
                  <a:srgbClr val="FFFFFF"/>
                </a:solidFill>
              </a:rPr>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pic>
        <p:nvPicPr>
          <p:cNvPr id="34" name="Black_photo-bullets-1.pdf"/>
          <p:cNvPicPr/>
          <p:nvPr/>
        </p:nvPicPr>
        <p:blipFill>
          <a:blip r:embed="rId2">
            <a:extLst/>
          </a:blip>
          <a:stretch>
            <a:fillRect/>
          </a:stretch>
        </p:blipFill>
        <p:spPr>
          <a:xfrm>
            <a:off x="0" y="0"/>
            <a:ext cx="16256001" cy="9144001"/>
          </a:xfrm>
          <a:prstGeom prst="rect">
            <a:avLst/>
          </a:prstGeom>
          <a:ln w="12700">
            <a:miter lim="400000"/>
          </a:ln>
        </p:spPr>
      </p:pic>
      <p:sp>
        <p:nvSpPr>
          <p:cNvPr id="35" name="Shape 35"/>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
        <p:nvSpPr>
          <p:cNvPr id="36" name="Shape 36"/>
          <p:cNvSpPr>
            <a:spLocks noGrp="1"/>
          </p:cNvSpPr>
          <p:nvPr>
            <p:ph type="body" idx="1"/>
          </p:nvPr>
        </p:nvSpPr>
        <p:spPr>
          <a:xfrm>
            <a:off x="1155700" y="2603500"/>
            <a:ext cx="6807200" cy="5702300"/>
          </a:xfrm>
          <a:prstGeom prst="rect">
            <a:avLst/>
          </a:prstGeom>
        </p:spPr>
        <p:txBody>
          <a:bodyPr lIns="38100" tIns="38100" rIns="38100" bIns="38100" anchor="ctr"/>
          <a:lstStyle>
            <a:lvl1pPr marL="685800" marR="0" indent="-469900" defTabSz="546100">
              <a:spcBef>
                <a:spcPts val="4600"/>
              </a:spcBef>
              <a:buClrTx/>
              <a:buSzPct val="171000"/>
              <a:buFontTx/>
              <a:defRPr sz="2800">
                <a:solidFill>
                  <a:srgbClr val="FFFFFF"/>
                </a:solidFill>
                <a:uFillTx/>
                <a:latin typeface="+mn-lt"/>
                <a:ea typeface="+mn-ea"/>
                <a:cs typeface="+mn-cs"/>
                <a:sym typeface="Gill Sans"/>
              </a:defRPr>
            </a:lvl1pPr>
            <a:lvl2pPr marL="977900" marR="0" indent="-469900" defTabSz="546100">
              <a:spcBef>
                <a:spcPts val="4600"/>
              </a:spcBef>
              <a:buClrTx/>
              <a:buSzPct val="171000"/>
              <a:buFontTx/>
              <a:defRPr sz="2800">
                <a:solidFill>
                  <a:srgbClr val="FFFFFF"/>
                </a:solidFill>
                <a:uFillTx/>
                <a:latin typeface="+mn-lt"/>
                <a:ea typeface="+mn-ea"/>
                <a:cs typeface="+mn-cs"/>
                <a:sym typeface="Gill Sans"/>
              </a:defRPr>
            </a:lvl2pPr>
            <a:lvl3pPr marL="1270000" marR="0" indent="-469900" defTabSz="546100">
              <a:spcBef>
                <a:spcPts val="4600"/>
              </a:spcBef>
              <a:buClrTx/>
              <a:buSzPct val="171000"/>
              <a:buFontTx/>
              <a:defRPr sz="2800">
                <a:solidFill>
                  <a:srgbClr val="FFFFFF"/>
                </a:solidFill>
                <a:uFillTx/>
                <a:latin typeface="+mn-lt"/>
                <a:ea typeface="+mn-ea"/>
                <a:cs typeface="+mn-cs"/>
                <a:sym typeface="Gill Sans"/>
              </a:defRPr>
            </a:lvl3pPr>
            <a:lvl4pPr marL="1574800" marR="0" indent="-469900" defTabSz="546100">
              <a:spcBef>
                <a:spcPts val="4600"/>
              </a:spcBef>
              <a:buClrTx/>
              <a:buSzPct val="171000"/>
              <a:buFontTx/>
              <a:defRPr sz="2800">
                <a:solidFill>
                  <a:srgbClr val="FFFFFF"/>
                </a:solidFill>
                <a:uFillTx/>
                <a:latin typeface="+mn-lt"/>
                <a:ea typeface="+mn-ea"/>
                <a:cs typeface="+mn-cs"/>
                <a:sym typeface="Gill Sans"/>
              </a:defRPr>
            </a:lvl4pPr>
            <a:lvl5pPr marL="1866900" marR="0" indent="-469900" defTabSz="546100">
              <a:spcBef>
                <a:spcPts val="4600"/>
              </a:spcBef>
              <a:buClrTx/>
              <a:buSzPct val="171000"/>
              <a:buFontTx/>
              <a:defRPr sz="2800">
                <a:solidFill>
                  <a:srgbClr val="FFFFFF"/>
                </a:solidFill>
                <a:uFillTx/>
                <a:latin typeface="+mn-lt"/>
                <a:ea typeface="+mn-ea"/>
                <a:cs typeface="+mn-cs"/>
                <a:sym typeface="Gill Sans"/>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bg>
      <p:bgPr>
        <a:solidFill>
          <a:srgbClr val="000000"/>
        </a:solidFill>
        <a:effectLst/>
      </p:bgPr>
    </p:bg>
    <p:spTree>
      <p:nvGrpSpPr>
        <p:cNvPr id="1" name=""/>
        <p:cNvGrpSpPr/>
        <p:nvPr/>
      </p:nvGrpSpPr>
      <p:grpSpPr>
        <a:xfrm>
          <a:off x="0" y="0"/>
          <a:ext cx="0" cy="0"/>
          <a:chOff x="0" y="0"/>
          <a:chExt cx="0" cy="0"/>
        </a:xfrm>
      </p:grpSpPr>
      <p:sp>
        <p:nvSpPr>
          <p:cNvPr id="38" name="Shape 38"/>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
        <p:nvSpPr>
          <p:cNvPr id="39" name="Shape 39"/>
          <p:cNvSpPr>
            <a:spLocks noGrp="1"/>
          </p:cNvSpPr>
          <p:nvPr>
            <p:ph type="body" idx="1"/>
          </p:nvPr>
        </p:nvSpPr>
        <p:spPr>
          <a:xfrm>
            <a:off x="1155700" y="2603500"/>
            <a:ext cx="6807200" cy="5702300"/>
          </a:xfrm>
          <a:prstGeom prst="rect">
            <a:avLst/>
          </a:prstGeom>
        </p:spPr>
        <p:txBody>
          <a:bodyPr lIns="38100" tIns="38100" rIns="38100" bIns="38100" anchor="ctr"/>
          <a:lstStyle>
            <a:lvl1pPr marL="685800" marR="0" indent="-469900" defTabSz="546100">
              <a:spcBef>
                <a:spcPts val="4600"/>
              </a:spcBef>
              <a:buClrTx/>
              <a:buSzPct val="171000"/>
              <a:buFontTx/>
              <a:defRPr sz="2800">
                <a:solidFill>
                  <a:srgbClr val="FFFFFF"/>
                </a:solidFill>
                <a:uFillTx/>
                <a:latin typeface="+mn-lt"/>
                <a:ea typeface="+mn-ea"/>
                <a:cs typeface="+mn-cs"/>
                <a:sym typeface="Gill Sans"/>
              </a:defRPr>
            </a:lvl1pPr>
            <a:lvl2pPr marL="977900" marR="0" indent="-469900" defTabSz="546100">
              <a:spcBef>
                <a:spcPts val="4600"/>
              </a:spcBef>
              <a:buClrTx/>
              <a:buSzPct val="171000"/>
              <a:buFontTx/>
              <a:defRPr sz="2800">
                <a:solidFill>
                  <a:srgbClr val="FFFFFF"/>
                </a:solidFill>
                <a:uFillTx/>
                <a:latin typeface="+mn-lt"/>
                <a:ea typeface="+mn-ea"/>
                <a:cs typeface="+mn-cs"/>
                <a:sym typeface="Gill Sans"/>
              </a:defRPr>
            </a:lvl2pPr>
            <a:lvl3pPr marL="1270000" marR="0" indent="-469900" defTabSz="546100">
              <a:spcBef>
                <a:spcPts val="4600"/>
              </a:spcBef>
              <a:buClrTx/>
              <a:buSzPct val="171000"/>
              <a:buFontTx/>
              <a:defRPr sz="2800">
                <a:solidFill>
                  <a:srgbClr val="FFFFFF"/>
                </a:solidFill>
                <a:uFillTx/>
                <a:latin typeface="+mn-lt"/>
                <a:ea typeface="+mn-ea"/>
                <a:cs typeface="+mn-cs"/>
                <a:sym typeface="Gill Sans"/>
              </a:defRPr>
            </a:lvl3pPr>
            <a:lvl4pPr marL="1574800" marR="0" indent="-469900" defTabSz="546100">
              <a:spcBef>
                <a:spcPts val="4600"/>
              </a:spcBef>
              <a:buClrTx/>
              <a:buSzPct val="171000"/>
              <a:buFontTx/>
              <a:defRPr sz="2800">
                <a:solidFill>
                  <a:srgbClr val="FFFFFF"/>
                </a:solidFill>
                <a:uFillTx/>
                <a:latin typeface="+mn-lt"/>
                <a:ea typeface="+mn-ea"/>
                <a:cs typeface="+mn-cs"/>
                <a:sym typeface="Gill Sans"/>
              </a:defRPr>
            </a:lvl4pPr>
            <a:lvl5pPr marL="1866900" marR="0" indent="-469900" defTabSz="546100">
              <a:spcBef>
                <a:spcPts val="4600"/>
              </a:spcBef>
              <a:buClrTx/>
              <a:buSzPct val="171000"/>
              <a:buFontTx/>
              <a:defRPr sz="2800">
                <a:solidFill>
                  <a:srgbClr val="FFFFFF"/>
                </a:solidFill>
                <a:uFillTx/>
                <a:latin typeface="+mn-lt"/>
                <a:ea typeface="+mn-ea"/>
                <a:cs typeface="+mn-cs"/>
                <a:sym typeface="Gill Sans"/>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bg>
      <p:bgPr>
        <a:solidFill>
          <a:srgbClr val="000000"/>
        </a:solidFill>
        <a:effectLst/>
      </p:bgPr>
    </p:bg>
    <p:spTree>
      <p:nvGrpSpPr>
        <p:cNvPr id="1" name=""/>
        <p:cNvGrpSpPr/>
        <p:nvPr/>
      </p:nvGrpSpPr>
      <p:grpSpPr>
        <a:xfrm>
          <a:off x="0" y="0"/>
          <a:ext cx="0" cy="0"/>
          <a:chOff x="0" y="0"/>
          <a:chExt cx="0" cy="0"/>
        </a:xfrm>
      </p:grpSpPr>
      <p:sp>
        <p:nvSpPr>
          <p:cNvPr id="41" name="Shape 41"/>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
        <p:nvSpPr>
          <p:cNvPr id="42" name="Shape 42"/>
          <p:cNvSpPr>
            <a:spLocks noGrp="1"/>
          </p:cNvSpPr>
          <p:nvPr>
            <p:ph type="body" idx="1"/>
          </p:nvPr>
        </p:nvSpPr>
        <p:spPr>
          <a:xfrm>
            <a:off x="8851900" y="2603500"/>
            <a:ext cx="6235700" cy="5702300"/>
          </a:xfrm>
          <a:prstGeom prst="rect">
            <a:avLst/>
          </a:prstGeom>
        </p:spPr>
        <p:txBody>
          <a:bodyPr lIns="38100" tIns="38100" rIns="38100" bIns="38100" anchor="ctr"/>
          <a:lstStyle>
            <a:lvl1pPr marL="685800" marR="0" indent="-469900" defTabSz="546100">
              <a:spcBef>
                <a:spcPts val="4600"/>
              </a:spcBef>
              <a:buClrTx/>
              <a:buSzPct val="171000"/>
              <a:buFontTx/>
              <a:defRPr sz="2800">
                <a:solidFill>
                  <a:srgbClr val="FFFFFF"/>
                </a:solidFill>
                <a:uFillTx/>
                <a:latin typeface="+mn-lt"/>
                <a:ea typeface="+mn-ea"/>
                <a:cs typeface="+mn-cs"/>
                <a:sym typeface="Gill Sans"/>
              </a:defRPr>
            </a:lvl1pPr>
            <a:lvl2pPr marL="977900" marR="0" indent="-469900" defTabSz="546100">
              <a:spcBef>
                <a:spcPts val="4600"/>
              </a:spcBef>
              <a:buClrTx/>
              <a:buSzPct val="171000"/>
              <a:buFontTx/>
              <a:defRPr sz="2800">
                <a:solidFill>
                  <a:srgbClr val="FFFFFF"/>
                </a:solidFill>
                <a:uFillTx/>
                <a:latin typeface="+mn-lt"/>
                <a:ea typeface="+mn-ea"/>
                <a:cs typeface="+mn-cs"/>
                <a:sym typeface="Gill Sans"/>
              </a:defRPr>
            </a:lvl2pPr>
            <a:lvl3pPr marL="1270000" marR="0" indent="-469900" defTabSz="546100">
              <a:spcBef>
                <a:spcPts val="4600"/>
              </a:spcBef>
              <a:buClrTx/>
              <a:buSzPct val="171000"/>
              <a:buFontTx/>
              <a:defRPr sz="2800">
                <a:solidFill>
                  <a:srgbClr val="FFFFFF"/>
                </a:solidFill>
                <a:uFillTx/>
                <a:latin typeface="+mn-lt"/>
                <a:ea typeface="+mn-ea"/>
                <a:cs typeface="+mn-cs"/>
                <a:sym typeface="Gill Sans"/>
              </a:defRPr>
            </a:lvl3pPr>
            <a:lvl4pPr marL="1574800" marR="0" indent="-469900" defTabSz="546100">
              <a:spcBef>
                <a:spcPts val="4600"/>
              </a:spcBef>
              <a:buClrTx/>
              <a:buSzPct val="171000"/>
              <a:buFontTx/>
              <a:defRPr sz="2800">
                <a:solidFill>
                  <a:srgbClr val="FFFFFF"/>
                </a:solidFill>
                <a:uFillTx/>
                <a:latin typeface="+mn-lt"/>
                <a:ea typeface="+mn-ea"/>
                <a:cs typeface="+mn-cs"/>
                <a:sym typeface="Gill Sans"/>
              </a:defRPr>
            </a:lvl4pPr>
            <a:lvl5pPr marL="1866900" marR="0" indent="-469900" defTabSz="546100">
              <a:spcBef>
                <a:spcPts val="4600"/>
              </a:spcBef>
              <a:buClrTx/>
              <a:buSzPct val="171000"/>
              <a:buFontTx/>
              <a:defRPr sz="2800">
                <a:solidFill>
                  <a:srgbClr val="FFFFFF"/>
                </a:solidFill>
                <a:uFillTx/>
                <a:latin typeface="+mn-lt"/>
                <a:ea typeface="+mn-ea"/>
                <a:cs typeface="+mn-cs"/>
                <a:sym typeface="Gill Sans"/>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47" name="Shape 47"/>
          <p:cNvSpPr>
            <a:spLocks noGrp="1"/>
          </p:cNvSpPr>
          <p:nvPr>
            <p:ph type="title"/>
          </p:nvPr>
        </p:nvSpPr>
        <p:spPr>
          <a:xfrm>
            <a:off x="1511300" y="241300"/>
            <a:ext cx="13233400" cy="2286000"/>
          </a:xfrm>
          <a:prstGeom prst="rect">
            <a:avLst/>
          </a:prstGeom>
        </p:spPr>
        <p:txBody>
          <a:bodyPr/>
          <a:lstStyle>
            <a:lvl1pPr marL="0" marR="0" defTabSz="546100">
              <a:defRPr sz="7800">
                <a:solidFill>
                  <a:srgbClr val="FFFFFF"/>
                </a:solidFill>
                <a:uFillTx/>
                <a:latin typeface="+mn-lt"/>
                <a:ea typeface="+mn-ea"/>
                <a:cs typeface="+mn-cs"/>
                <a:sym typeface="Gill Sans"/>
              </a:defRPr>
            </a:lvl1pPr>
          </a:lstStyle>
          <a:p>
            <a:pPr lvl="0">
              <a:defRPr sz="1800">
                <a:solidFill>
                  <a:srgbClr val="000000"/>
                </a:solidFill>
              </a:defRPr>
            </a:pPr>
            <a:r>
              <a:rPr sz="7800">
                <a:solidFill>
                  <a:srgbClr val="FFFFFF"/>
                </a:solidFill>
              </a:rPr>
              <a:t>Title Text</a:t>
            </a:r>
          </a:p>
        </p:txBody>
      </p:sp>
      <p:sp>
        <p:nvSpPr>
          <p:cNvPr id="48" name="Shape 48"/>
          <p:cNvSpPr>
            <a:spLocks noGrp="1"/>
          </p:cNvSpPr>
          <p:nvPr>
            <p:ph type="body" idx="1"/>
          </p:nvPr>
        </p:nvSpPr>
        <p:spPr>
          <a:xfrm>
            <a:off x="1511300" y="2590800"/>
            <a:ext cx="13233400" cy="5359400"/>
          </a:xfrm>
          <a:prstGeom prst="rect">
            <a:avLst/>
          </a:prstGeom>
        </p:spPr>
        <p:txBody>
          <a:bodyPr lIns="50800" tIns="50800" rIns="50800" bIns="50800" anchor="ctr"/>
          <a:lstStyle>
            <a:lvl1pPr marL="1104900" marR="0" indent="-787400" defTabSz="546100">
              <a:spcBef>
                <a:spcPts val="2300"/>
              </a:spcBef>
              <a:buClrTx/>
              <a:buSzPct val="171000"/>
              <a:buFontTx/>
              <a:defRPr sz="3800">
                <a:solidFill>
                  <a:srgbClr val="FFFFFF"/>
                </a:solidFill>
                <a:uFillTx/>
                <a:latin typeface="+mn-lt"/>
                <a:ea typeface="+mn-ea"/>
                <a:cs typeface="+mn-cs"/>
                <a:sym typeface="Gill Sans"/>
              </a:defRPr>
            </a:lvl1pPr>
            <a:lvl2pPr marL="1549400" marR="0" indent="-787400" defTabSz="546100">
              <a:spcBef>
                <a:spcPts val="2300"/>
              </a:spcBef>
              <a:buClrTx/>
              <a:buSzPct val="171000"/>
              <a:buFontTx/>
              <a:defRPr sz="3800">
                <a:solidFill>
                  <a:srgbClr val="FFFFFF"/>
                </a:solidFill>
                <a:uFillTx/>
                <a:latin typeface="+mn-lt"/>
                <a:ea typeface="+mn-ea"/>
                <a:cs typeface="+mn-cs"/>
                <a:sym typeface="Gill Sans"/>
              </a:defRPr>
            </a:lvl2pPr>
            <a:lvl3pPr marL="1993900" marR="0" indent="-787400" defTabSz="546100">
              <a:spcBef>
                <a:spcPts val="2300"/>
              </a:spcBef>
              <a:buClrTx/>
              <a:buSzPct val="171000"/>
              <a:buFontTx/>
              <a:defRPr sz="3800">
                <a:solidFill>
                  <a:srgbClr val="FFFFFF"/>
                </a:solidFill>
                <a:uFillTx/>
                <a:latin typeface="+mn-lt"/>
                <a:ea typeface="+mn-ea"/>
                <a:cs typeface="+mn-cs"/>
                <a:sym typeface="Gill Sans"/>
              </a:defRPr>
            </a:lvl3pPr>
            <a:lvl4pPr marL="2438400" marR="0" indent="-787400" defTabSz="546100">
              <a:spcBef>
                <a:spcPts val="2300"/>
              </a:spcBef>
              <a:buClrTx/>
              <a:buSzPct val="171000"/>
              <a:buFontTx/>
              <a:defRPr sz="3800">
                <a:solidFill>
                  <a:srgbClr val="FFFFFF"/>
                </a:solidFill>
                <a:uFillTx/>
                <a:latin typeface="+mn-lt"/>
                <a:ea typeface="+mn-ea"/>
                <a:cs typeface="+mn-cs"/>
                <a:sym typeface="Gill Sans"/>
              </a:defRPr>
            </a:lvl4pPr>
            <a:lvl5pPr marL="2882900" marR="0" indent="-787400" defTabSz="546100">
              <a:spcBef>
                <a:spcPts val="2300"/>
              </a:spcBef>
              <a:buClrTx/>
              <a:buSzPct val="171000"/>
              <a:buFontTx/>
              <a:defRPr sz="3800">
                <a:solidFill>
                  <a:srgbClr val="FFFFFF"/>
                </a:solidFill>
                <a:uFillTx/>
                <a:latin typeface="+mn-lt"/>
                <a:ea typeface="+mn-ea"/>
                <a:cs typeface="+mn-cs"/>
                <a:sym typeface="Gill Sans"/>
              </a:defRPr>
            </a:lvl5p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copy 3">
    <p:bg>
      <p:bgPr>
        <a:solidFill>
          <a:srgbClr val="000000"/>
        </a:solidFill>
        <a:effectLst/>
      </p:bgPr>
    </p:bg>
    <p:spTree>
      <p:nvGrpSpPr>
        <p:cNvPr id="1" name=""/>
        <p:cNvGrpSpPr/>
        <p:nvPr/>
      </p:nvGrpSpPr>
      <p:grpSpPr>
        <a:xfrm>
          <a:off x="0" y="0"/>
          <a:ext cx="0" cy="0"/>
          <a:chOff x="0" y="0"/>
          <a:chExt cx="0" cy="0"/>
        </a:xfrm>
      </p:grpSpPr>
      <p:sp>
        <p:nvSpPr>
          <p:cNvPr id="62" name="Shape 62"/>
          <p:cNvSpPr>
            <a:spLocks noGrp="1"/>
          </p:cNvSpPr>
          <p:nvPr>
            <p:ph type="title"/>
          </p:nvPr>
        </p:nvSpPr>
        <p:spPr>
          <a:xfrm>
            <a:off x="1511300" y="241300"/>
            <a:ext cx="13233400" cy="2286000"/>
          </a:xfrm>
          <a:prstGeom prst="rect">
            <a:avLst/>
          </a:prstGeom>
        </p:spPr>
        <p:txBody>
          <a:bodyPr/>
          <a:lstStyle>
            <a:lvl1pPr marL="0" marR="0" defTabSz="546100">
              <a:defRPr sz="7800">
                <a:solidFill>
                  <a:srgbClr val="FFFFFF"/>
                </a:solidFill>
                <a:uFillTx/>
                <a:latin typeface="+mn-lt"/>
                <a:ea typeface="+mn-ea"/>
                <a:cs typeface="+mn-cs"/>
                <a:sym typeface="Gill Sans"/>
              </a:defRPr>
            </a:lvl1pPr>
          </a:lstStyle>
          <a:p>
            <a:pPr lvl="0">
              <a:defRPr sz="1800">
                <a:solidFill>
                  <a:srgbClr val="000000"/>
                </a:solidFill>
              </a:defRPr>
            </a:pPr>
            <a:r>
              <a:rPr sz="7800">
                <a:solidFill>
                  <a:srgbClr val="FFFFFF"/>
                </a:solidFill>
              </a:rPr>
              <a:t>Title Text</a:t>
            </a:r>
          </a:p>
        </p:txBody>
      </p:sp>
      <p:sp>
        <p:nvSpPr>
          <p:cNvPr id="63" name="Shape 63"/>
          <p:cNvSpPr>
            <a:spLocks noGrp="1"/>
          </p:cNvSpPr>
          <p:nvPr>
            <p:ph type="body" idx="1"/>
          </p:nvPr>
        </p:nvSpPr>
        <p:spPr>
          <a:xfrm>
            <a:off x="1511300" y="2590800"/>
            <a:ext cx="13233400" cy="5359400"/>
          </a:xfrm>
          <a:prstGeom prst="rect">
            <a:avLst/>
          </a:prstGeom>
        </p:spPr>
        <p:txBody>
          <a:bodyPr lIns="50800" tIns="50800" rIns="50800" bIns="50800" anchor="ctr"/>
          <a:lstStyle>
            <a:lvl1pPr marL="1104900" marR="0" indent="-787400" defTabSz="546100">
              <a:spcBef>
                <a:spcPts val="2300"/>
              </a:spcBef>
              <a:buClrTx/>
              <a:buSzPct val="171000"/>
              <a:buFontTx/>
              <a:defRPr sz="3800">
                <a:solidFill>
                  <a:srgbClr val="FFFFFF"/>
                </a:solidFill>
                <a:uFillTx/>
                <a:latin typeface="+mn-lt"/>
                <a:ea typeface="+mn-ea"/>
                <a:cs typeface="+mn-cs"/>
                <a:sym typeface="Gill Sans"/>
              </a:defRPr>
            </a:lvl1pPr>
            <a:lvl2pPr marL="1549400" marR="0" indent="-787400" defTabSz="546100">
              <a:spcBef>
                <a:spcPts val="2300"/>
              </a:spcBef>
              <a:buClrTx/>
              <a:buSzPct val="171000"/>
              <a:buFontTx/>
              <a:defRPr sz="3800">
                <a:solidFill>
                  <a:srgbClr val="FFFFFF"/>
                </a:solidFill>
                <a:uFillTx/>
                <a:latin typeface="+mn-lt"/>
                <a:ea typeface="+mn-ea"/>
                <a:cs typeface="+mn-cs"/>
                <a:sym typeface="Gill Sans"/>
              </a:defRPr>
            </a:lvl2pPr>
            <a:lvl3pPr marL="1993900" marR="0" indent="-787400" defTabSz="546100">
              <a:spcBef>
                <a:spcPts val="2300"/>
              </a:spcBef>
              <a:buClrTx/>
              <a:buSzPct val="171000"/>
              <a:buFontTx/>
              <a:defRPr sz="3800">
                <a:solidFill>
                  <a:srgbClr val="FFFFFF"/>
                </a:solidFill>
                <a:uFillTx/>
                <a:latin typeface="+mn-lt"/>
                <a:ea typeface="+mn-ea"/>
                <a:cs typeface="+mn-cs"/>
                <a:sym typeface="Gill Sans"/>
              </a:defRPr>
            </a:lvl3pPr>
            <a:lvl4pPr marL="2438400" marR="0" indent="-787400" defTabSz="546100">
              <a:spcBef>
                <a:spcPts val="2300"/>
              </a:spcBef>
              <a:buClrTx/>
              <a:buSzPct val="171000"/>
              <a:buFontTx/>
              <a:defRPr sz="3800">
                <a:solidFill>
                  <a:srgbClr val="FFFFFF"/>
                </a:solidFill>
                <a:uFillTx/>
                <a:latin typeface="+mn-lt"/>
                <a:ea typeface="+mn-ea"/>
                <a:cs typeface="+mn-cs"/>
                <a:sym typeface="Gill Sans"/>
              </a:defRPr>
            </a:lvl4pPr>
            <a:lvl5pPr marL="2882900" marR="0" indent="-787400" defTabSz="546100">
              <a:spcBef>
                <a:spcPts val="2300"/>
              </a:spcBef>
              <a:buClrTx/>
              <a:buSzPct val="171000"/>
              <a:buFontTx/>
              <a:defRPr sz="3800">
                <a:solidFill>
                  <a:srgbClr val="FFFFFF"/>
                </a:solidFill>
                <a:uFillTx/>
                <a:latin typeface="+mn-lt"/>
                <a:ea typeface="+mn-ea"/>
                <a:cs typeface="+mn-cs"/>
                <a:sym typeface="Gill Sans"/>
              </a:defRPr>
            </a:lvl5p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000000"/>
        </a:solidFill>
        <a:effectLst/>
      </p:bgPr>
    </p:bg>
    <p:spTree>
      <p:nvGrpSpPr>
        <p:cNvPr id="1" name=""/>
        <p:cNvGrpSpPr/>
        <p:nvPr/>
      </p:nvGrpSpPr>
      <p:grpSpPr>
        <a:xfrm>
          <a:off x="0" y="0"/>
          <a:ext cx="0" cy="0"/>
          <a:chOff x="0" y="0"/>
          <a:chExt cx="0" cy="0"/>
        </a:xfrm>
      </p:grpSpPr>
      <p:sp>
        <p:nvSpPr>
          <p:cNvPr id="65" name="Shape 65"/>
          <p:cNvSpPr>
            <a:spLocks noGrp="1"/>
          </p:cNvSpPr>
          <p:nvPr>
            <p:ph type="title"/>
          </p:nvPr>
        </p:nvSpPr>
        <p:spPr>
          <a:xfrm>
            <a:off x="1155700" y="2781300"/>
            <a:ext cx="13931900" cy="3568700"/>
          </a:xfrm>
          <a:prstGeom prst="rect">
            <a:avLst/>
          </a:prstGeom>
        </p:spPr>
        <p:txBody>
          <a:bodyPr lIns="38100" tIns="38100" rIns="38100" bIns="38100"/>
          <a:lstStyle>
            <a:lvl1pPr marL="0" marR="0" defTabSz="546100">
              <a:defRPr sz="7400">
                <a:solidFill>
                  <a:srgbClr val="FFFFFF"/>
                </a:solidFill>
                <a:uFillTx/>
                <a:latin typeface="+mn-lt"/>
                <a:ea typeface="+mn-ea"/>
                <a:cs typeface="+mn-cs"/>
                <a:sym typeface="Gill Sans"/>
              </a:defRPr>
            </a:lvl1pPr>
          </a:lstStyle>
          <a:p>
            <a:pPr lvl="0">
              <a:defRPr sz="1800">
                <a:solidFill>
                  <a:srgbClr val="000000"/>
                </a:solidFill>
              </a:defRPr>
            </a:pPr>
            <a:r>
              <a:rPr sz="7400">
                <a:solidFill>
                  <a:srgbClr val="FFFFFF"/>
                </a:solidFill>
              </a:rPr>
              <a:t>Title Text</a:t>
            </a: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67" name="Shape 67"/>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400">
                <a:solidFill>
                  <a:srgbClr val="FFFFFF"/>
                </a:solidFill>
                <a:uFillTx/>
                <a:latin typeface="+mn-lt"/>
                <a:ea typeface="+mn-ea"/>
                <a:cs typeface="+mn-cs"/>
                <a:sym typeface="Gill Sans"/>
              </a:defRPr>
            </a:lvl1pPr>
          </a:lstStyle>
          <a:p>
            <a:pPr lvl="0">
              <a:defRPr sz="1800">
                <a:solidFill>
                  <a:srgbClr val="000000"/>
                </a:solidFill>
              </a:defRPr>
            </a:pPr>
            <a:r>
              <a:rPr sz="7400">
                <a:solidFill>
                  <a:srgbClr val="FFFFFF"/>
                </a:solidFill>
              </a:rPr>
              <a:t>Title Text</a:t>
            </a:r>
          </a:p>
        </p:txBody>
      </p:sp>
      <p:sp>
        <p:nvSpPr>
          <p:cNvPr id="68" name="Shape 68"/>
          <p:cNvSpPr>
            <a:spLocks noGrp="1"/>
          </p:cNvSpPr>
          <p:nvPr>
            <p:ph type="body" idx="1"/>
          </p:nvPr>
        </p:nvSpPr>
        <p:spPr>
          <a:xfrm>
            <a:off x="1155700" y="2603500"/>
            <a:ext cx="13931900" cy="5702300"/>
          </a:xfrm>
          <a:prstGeom prst="rect">
            <a:avLst/>
          </a:prstGeom>
        </p:spPr>
        <p:txBody>
          <a:bodyPr lIns="38100" tIns="38100" rIns="38100" bIns="38100" anchor="ctr"/>
          <a:lstStyle>
            <a:lvl1pPr marL="749300" marR="0" indent="-533400" defTabSz="546100">
              <a:spcBef>
                <a:spcPts val="3500"/>
              </a:spcBef>
              <a:buClrTx/>
              <a:buSzPct val="171000"/>
              <a:buFontTx/>
              <a:defRPr sz="3400">
                <a:solidFill>
                  <a:srgbClr val="FFFFFF"/>
                </a:solidFill>
                <a:uFillTx/>
                <a:latin typeface="+mn-lt"/>
                <a:ea typeface="+mn-ea"/>
                <a:cs typeface="+mn-cs"/>
                <a:sym typeface="Gill Sans"/>
              </a:defRPr>
            </a:lvl1pPr>
            <a:lvl2pPr marL="1041400" marR="0" indent="-533400" defTabSz="546100">
              <a:spcBef>
                <a:spcPts val="3500"/>
              </a:spcBef>
              <a:buClrTx/>
              <a:buSzPct val="171000"/>
              <a:buFontTx/>
              <a:defRPr sz="3400">
                <a:solidFill>
                  <a:srgbClr val="FFFFFF"/>
                </a:solidFill>
                <a:uFillTx/>
                <a:latin typeface="+mn-lt"/>
                <a:ea typeface="+mn-ea"/>
                <a:cs typeface="+mn-cs"/>
                <a:sym typeface="Gill Sans"/>
              </a:defRPr>
            </a:lvl2pPr>
            <a:lvl3pPr marL="1333500" marR="0" indent="-533400" defTabSz="546100">
              <a:spcBef>
                <a:spcPts val="3500"/>
              </a:spcBef>
              <a:buClrTx/>
              <a:buSzPct val="171000"/>
              <a:buFontTx/>
              <a:defRPr sz="3400">
                <a:solidFill>
                  <a:srgbClr val="FFFFFF"/>
                </a:solidFill>
                <a:uFillTx/>
                <a:latin typeface="+mn-lt"/>
                <a:ea typeface="+mn-ea"/>
                <a:cs typeface="+mn-cs"/>
                <a:sym typeface="Gill Sans"/>
              </a:defRPr>
            </a:lvl3pPr>
            <a:lvl4pPr marL="1638300" marR="0" indent="-533400" defTabSz="546100">
              <a:spcBef>
                <a:spcPts val="3500"/>
              </a:spcBef>
              <a:buClrTx/>
              <a:buSzPct val="171000"/>
              <a:buFontTx/>
              <a:defRPr sz="3400">
                <a:solidFill>
                  <a:srgbClr val="FFFFFF"/>
                </a:solidFill>
                <a:uFillTx/>
                <a:latin typeface="+mn-lt"/>
                <a:ea typeface="+mn-ea"/>
                <a:cs typeface="+mn-cs"/>
                <a:sym typeface="Gill Sans"/>
              </a:defRPr>
            </a:lvl4pPr>
            <a:lvl5pPr marL="1930400" marR="0" indent="-533400" defTabSz="546100">
              <a:spcBef>
                <a:spcPts val="3500"/>
              </a:spcBef>
              <a:buClrTx/>
              <a:buSzPct val="171000"/>
              <a:buFontTx/>
              <a:defRPr sz="3400">
                <a:solidFill>
                  <a:srgbClr val="FFFFFF"/>
                </a:solidFill>
                <a:uFillTx/>
                <a:latin typeface="+mn-lt"/>
                <a:ea typeface="+mn-ea"/>
                <a:cs typeface="+mn-cs"/>
                <a:sym typeface="Gill Sans"/>
              </a:defRPr>
            </a:lvl5pPr>
          </a:lstStyle>
          <a:p>
            <a:pPr lvl="0">
              <a:defRPr sz="1800">
                <a:solidFill>
                  <a:srgbClr val="000000"/>
                </a:solidFill>
              </a:defRPr>
            </a:pPr>
            <a:r>
              <a:rPr sz="3400">
                <a:solidFill>
                  <a:srgbClr val="FFFFFF"/>
                </a:solidFill>
              </a:rPr>
              <a:t>Body Level One</a:t>
            </a:r>
          </a:p>
          <a:p>
            <a:pPr lvl="1">
              <a:defRPr sz="1800">
                <a:solidFill>
                  <a:srgbClr val="000000"/>
                </a:solidFill>
              </a:defRPr>
            </a:pPr>
            <a:r>
              <a:rPr sz="3400">
                <a:solidFill>
                  <a:srgbClr val="FFFFFF"/>
                </a:solidFill>
              </a:rPr>
              <a:t>Body Level Two</a:t>
            </a:r>
          </a:p>
          <a:p>
            <a:pPr lvl="2">
              <a:defRPr sz="1800">
                <a:solidFill>
                  <a:srgbClr val="000000"/>
                </a:solidFill>
              </a:defRPr>
            </a:pPr>
            <a:r>
              <a:rPr sz="3400">
                <a:solidFill>
                  <a:srgbClr val="FFFFFF"/>
                </a:solidFill>
              </a:rPr>
              <a:t>Body Level Three</a:t>
            </a:r>
          </a:p>
          <a:p>
            <a:pPr lvl="3">
              <a:defRPr sz="1800">
                <a:solidFill>
                  <a:srgbClr val="000000"/>
                </a:solidFill>
              </a:defRPr>
            </a:pPr>
            <a:r>
              <a:rPr sz="3400">
                <a:solidFill>
                  <a:srgbClr val="FFFFFF"/>
                </a:solidFill>
              </a:rPr>
              <a:t>Body Level Four</a:t>
            </a:r>
          </a:p>
          <a:p>
            <a:pPr lvl="4">
              <a:defRPr sz="1800">
                <a:solidFill>
                  <a:srgbClr val="000000"/>
                </a:solidFill>
              </a:defRPr>
            </a:pPr>
            <a:r>
              <a:rPr sz="3400">
                <a:solidFill>
                  <a:srgbClr val="FFFFFF"/>
                </a:solidFill>
              </a:rPr>
              <a:t>Body Level Five</a:t>
            </a: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Subtitle copy">
    <p:bg>
      <p:bgPr>
        <a:solidFill>
          <a:srgbClr val="000000"/>
        </a:solidFill>
        <a:effectLst/>
      </p:bgPr>
    </p:bg>
    <p:spTree>
      <p:nvGrpSpPr>
        <p:cNvPr id="1" name=""/>
        <p:cNvGrpSpPr/>
        <p:nvPr/>
      </p:nvGrpSpPr>
      <p:grpSpPr>
        <a:xfrm>
          <a:off x="0" y="0"/>
          <a:ext cx="0" cy="0"/>
          <a:chOff x="0" y="0"/>
          <a:chExt cx="0" cy="0"/>
        </a:xfrm>
      </p:grpSpPr>
      <p:sp>
        <p:nvSpPr>
          <p:cNvPr id="70" name="Shape 70"/>
          <p:cNvSpPr>
            <a:spLocks noGrp="1"/>
          </p:cNvSpPr>
          <p:nvPr>
            <p:ph type="title"/>
          </p:nvPr>
        </p:nvSpPr>
        <p:spPr>
          <a:xfrm>
            <a:off x="1511300" y="1536700"/>
            <a:ext cx="13233400" cy="3086100"/>
          </a:xfrm>
          <a:prstGeom prst="rect">
            <a:avLst/>
          </a:prstGeom>
        </p:spPr>
        <p:txBody>
          <a:bodyPr lIns="0" tIns="0" rIns="0" bIns="0" anchor="b"/>
          <a:lstStyle>
            <a:lvl1pPr marL="0" marR="0" defTabSz="546100">
              <a:defRPr sz="7800">
                <a:solidFill>
                  <a:srgbClr val="FFFFFF"/>
                </a:solidFill>
                <a:uFillTx/>
                <a:latin typeface="+mn-lt"/>
                <a:ea typeface="+mn-ea"/>
                <a:cs typeface="+mn-cs"/>
                <a:sym typeface="Gill Sans"/>
              </a:defRPr>
            </a:lvl1pPr>
          </a:lstStyle>
          <a:p>
            <a:pPr lvl="0">
              <a:defRPr sz="1800">
                <a:solidFill>
                  <a:srgbClr val="000000"/>
                </a:solidFill>
              </a:defRPr>
            </a:pPr>
            <a:r>
              <a:rPr sz="7800">
                <a:solidFill>
                  <a:srgbClr val="FFFFFF"/>
                </a:solidFill>
              </a:rPr>
              <a:t>Title Text</a:t>
            </a:r>
          </a:p>
        </p:txBody>
      </p:sp>
      <p:sp>
        <p:nvSpPr>
          <p:cNvPr id="71" name="Shape 71"/>
          <p:cNvSpPr>
            <a:spLocks noGrp="1"/>
          </p:cNvSpPr>
          <p:nvPr>
            <p:ph type="body" idx="1"/>
          </p:nvPr>
        </p:nvSpPr>
        <p:spPr>
          <a:xfrm>
            <a:off x="1511300" y="4711700"/>
            <a:ext cx="13233400" cy="1066800"/>
          </a:xfrm>
          <a:prstGeom prst="rect">
            <a:avLst/>
          </a:prstGeom>
        </p:spPr>
        <p:txBody>
          <a:bodyPr/>
          <a:lstStyle>
            <a:lvl1pPr marL="0" marR="0" indent="0" algn="ctr" defTabSz="546100">
              <a:spcBef>
                <a:spcPts val="0"/>
              </a:spcBef>
              <a:buClrTx/>
              <a:buSzTx/>
              <a:buFontTx/>
              <a:buNone/>
              <a:defRPr sz="3200">
                <a:solidFill>
                  <a:srgbClr val="FFFFFF"/>
                </a:solidFill>
                <a:uFillTx/>
                <a:latin typeface="+mn-lt"/>
                <a:ea typeface="+mn-ea"/>
                <a:cs typeface="+mn-cs"/>
                <a:sym typeface="Gill Sans"/>
              </a:defRPr>
            </a:lvl1pPr>
            <a:lvl2pPr marL="0" marR="0" indent="0" algn="ctr" defTabSz="546100">
              <a:spcBef>
                <a:spcPts val="0"/>
              </a:spcBef>
              <a:buClrTx/>
              <a:buSzTx/>
              <a:buFontTx/>
              <a:buNone/>
              <a:defRPr sz="3200">
                <a:solidFill>
                  <a:srgbClr val="FFFFFF"/>
                </a:solidFill>
                <a:uFillTx/>
                <a:latin typeface="+mn-lt"/>
                <a:ea typeface="+mn-ea"/>
                <a:cs typeface="+mn-cs"/>
                <a:sym typeface="Gill Sans"/>
              </a:defRPr>
            </a:lvl2pPr>
            <a:lvl3pPr marL="0" marR="0" indent="0" algn="ctr" defTabSz="546100">
              <a:spcBef>
                <a:spcPts val="0"/>
              </a:spcBef>
              <a:buClrTx/>
              <a:buSzTx/>
              <a:buFontTx/>
              <a:buNone/>
              <a:defRPr sz="3200">
                <a:solidFill>
                  <a:srgbClr val="FFFFFF"/>
                </a:solidFill>
                <a:uFillTx/>
                <a:latin typeface="+mn-lt"/>
                <a:ea typeface="+mn-ea"/>
                <a:cs typeface="+mn-cs"/>
                <a:sym typeface="Gill Sans"/>
              </a:defRPr>
            </a:lvl3pPr>
            <a:lvl4pPr marL="0" marR="0" indent="0" algn="ctr" defTabSz="546100">
              <a:spcBef>
                <a:spcPts val="0"/>
              </a:spcBef>
              <a:buClrTx/>
              <a:buSzTx/>
              <a:buFontTx/>
              <a:buNone/>
              <a:defRPr sz="3200">
                <a:solidFill>
                  <a:srgbClr val="FFFFFF"/>
                </a:solidFill>
                <a:uFillTx/>
                <a:latin typeface="+mn-lt"/>
                <a:ea typeface="+mn-ea"/>
                <a:cs typeface="+mn-cs"/>
                <a:sym typeface="Gill Sans"/>
              </a:defRPr>
            </a:lvl4pPr>
            <a:lvl5pPr marL="0" marR="0" indent="0" algn="ctr" defTabSz="546100">
              <a:spcBef>
                <a:spcPts val="0"/>
              </a:spcBef>
              <a:buClrTx/>
              <a:buSzTx/>
              <a:buFontTx/>
              <a:buNone/>
              <a:defRPr sz="3200">
                <a:solidFill>
                  <a:srgbClr val="FFFFFF"/>
                </a:solidFill>
                <a:uFillTx/>
                <a:latin typeface="+mn-lt"/>
                <a:ea typeface="+mn-ea"/>
                <a:cs typeface="+mn-cs"/>
                <a:sym typeface="Gill Sans"/>
              </a:defRPr>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9" name="Shape 9"/>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600">
                <a:solidFill>
                  <a:srgbClr val="FFFF00"/>
                </a:solidFill>
                <a:uFillTx/>
                <a:latin typeface="+mn-lt"/>
                <a:ea typeface="+mn-ea"/>
                <a:cs typeface="+mn-cs"/>
                <a:sym typeface="Gill Sans"/>
              </a:defRPr>
            </a:lvl1pPr>
          </a:lstStyle>
          <a:p>
            <a:pPr lvl="0">
              <a:defRPr sz="1800">
                <a:solidFill>
                  <a:srgbClr val="000000"/>
                </a:solidFill>
              </a:defRPr>
            </a:pPr>
            <a:r>
              <a:rPr sz="7600" dirty="0">
                <a:solidFill>
                  <a:srgbClr val="FFFFFF"/>
                </a:solidFill>
              </a:rPr>
              <a:t>Title Text</a:t>
            </a:r>
          </a:p>
        </p:txBody>
      </p:sp>
      <p:sp>
        <p:nvSpPr>
          <p:cNvPr id="10" name="Shape 10"/>
          <p:cNvSpPr>
            <a:spLocks noGrp="1"/>
          </p:cNvSpPr>
          <p:nvPr>
            <p:ph type="body" idx="1"/>
          </p:nvPr>
        </p:nvSpPr>
        <p:spPr>
          <a:xfrm>
            <a:off x="1155700" y="2603500"/>
            <a:ext cx="13931900" cy="5702300"/>
          </a:xfrm>
          <a:prstGeom prst="rect">
            <a:avLst/>
          </a:prstGeom>
        </p:spPr>
        <p:txBody>
          <a:bodyPr lIns="38100" tIns="38100" rIns="38100" bIns="38100" anchor="ctr"/>
          <a:lstStyle>
            <a:lvl1pPr marL="749300" marR="0" indent="-533400" defTabSz="546100">
              <a:spcBef>
                <a:spcPts val="3500"/>
              </a:spcBef>
              <a:buClrTx/>
              <a:buSzPct val="171000"/>
              <a:buFontTx/>
              <a:defRPr sz="3600">
                <a:solidFill>
                  <a:srgbClr val="FFFFFF"/>
                </a:solidFill>
                <a:uFillTx/>
                <a:latin typeface="+mn-lt"/>
                <a:ea typeface="+mn-ea"/>
                <a:cs typeface="+mn-cs"/>
                <a:sym typeface="Gill Sans"/>
              </a:defRPr>
            </a:lvl1pPr>
            <a:lvl2pPr marL="1041400" marR="0" indent="-533400" defTabSz="546100">
              <a:spcBef>
                <a:spcPts val="3500"/>
              </a:spcBef>
              <a:buClrTx/>
              <a:buSzPct val="171000"/>
              <a:buFontTx/>
              <a:defRPr sz="3600">
                <a:solidFill>
                  <a:srgbClr val="FFFFFF"/>
                </a:solidFill>
                <a:uFillTx/>
                <a:latin typeface="+mn-lt"/>
                <a:ea typeface="+mn-ea"/>
                <a:cs typeface="+mn-cs"/>
                <a:sym typeface="Gill Sans"/>
              </a:defRPr>
            </a:lvl2pPr>
            <a:lvl3pPr marL="1333500" marR="0" indent="-533400" defTabSz="546100">
              <a:spcBef>
                <a:spcPts val="3500"/>
              </a:spcBef>
              <a:buClrTx/>
              <a:buSzPct val="171000"/>
              <a:buFontTx/>
              <a:defRPr sz="3600">
                <a:solidFill>
                  <a:srgbClr val="FFFFFF"/>
                </a:solidFill>
                <a:uFillTx/>
                <a:latin typeface="+mn-lt"/>
                <a:ea typeface="+mn-ea"/>
                <a:cs typeface="+mn-cs"/>
                <a:sym typeface="Gill Sans"/>
              </a:defRPr>
            </a:lvl3pPr>
            <a:lvl4pPr marL="1638300" marR="0" indent="-533400" defTabSz="546100">
              <a:spcBef>
                <a:spcPts val="3500"/>
              </a:spcBef>
              <a:buClrTx/>
              <a:buSzPct val="171000"/>
              <a:buFontTx/>
              <a:defRPr sz="3600">
                <a:solidFill>
                  <a:srgbClr val="FFFFFF"/>
                </a:solidFill>
                <a:uFillTx/>
                <a:latin typeface="+mn-lt"/>
                <a:ea typeface="+mn-ea"/>
                <a:cs typeface="+mn-cs"/>
                <a:sym typeface="Gill Sans"/>
              </a:defRPr>
            </a:lvl4pPr>
            <a:lvl5pPr marL="1930400" marR="0" indent="-533400" defTabSz="546100">
              <a:spcBef>
                <a:spcPts val="3500"/>
              </a:spcBef>
              <a:buClrTx/>
              <a:buSzPct val="171000"/>
              <a:buFontTx/>
              <a:defRPr sz="3600">
                <a:solidFill>
                  <a:srgbClr val="FFFFFF"/>
                </a:solidFill>
                <a:uFillTx/>
                <a:latin typeface="+mn-lt"/>
                <a:ea typeface="+mn-ea"/>
                <a:cs typeface="+mn-cs"/>
                <a:sym typeface="Gill Sans"/>
              </a:defRPr>
            </a:lvl5pPr>
          </a:lstStyle>
          <a:p>
            <a:pPr lvl="0">
              <a:defRPr sz="1800">
                <a:solidFill>
                  <a:srgbClr val="000000"/>
                </a:solidFill>
              </a:defRPr>
            </a:pPr>
            <a:r>
              <a:rPr sz="3600">
                <a:solidFill>
                  <a:srgbClr val="FFFFFF"/>
                </a:solidFill>
              </a:rPr>
              <a:t>Body Level One</a:t>
            </a:r>
          </a:p>
          <a:p>
            <a:pPr lvl="1">
              <a:defRPr sz="1800">
                <a:solidFill>
                  <a:srgbClr val="000000"/>
                </a:solidFill>
              </a:defRPr>
            </a:pPr>
            <a:r>
              <a:rPr sz="3600">
                <a:solidFill>
                  <a:srgbClr val="FFFFFF"/>
                </a:solidFill>
              </a:rPr>
              <a:t>Body Level Two</a:t>
            </a:r>
          </a:p>
          <a:p>
            <a:pPr lvl="2">
              <a:defRPr sz="1800">
                <a:solidFill>
                  <a:srgbClr val="000000"/>
                </a:solidFill>
              </a:defRPr>
            </a:pPr>
            <a:r>
              <a:rPr sz="3600">
                <a:solidFill>
                  <a:srgbClr val="FFFFFF"/>
                </a:solidFill>
              </a:rPr>
              <a:t>Body Level Three</a:t>
            </a:r>
          </a:p>
          <a:p>
            <a:pPr lvl="3">
              <a:defRPr sz="1800">
                <a:solidFill>
                  <a:srgbClr val="000000"/>
                </a:solidFill>
              </a:defRPr>
            </a:pPr>
            <a:r>
              <a:rPr sz="3600">
                <a:solidFill>
                  <a:srgbClr val="FFFFFF"/>
                </a:solidFill>
              </a:rPr>
              <a:t>Body Level Four</a:t>
            </a:r>
          </a:p>
          <a:p>
            <a:pPr lvl="4">
              <a:defRPr sz="1800">
                <a:solidFill>
                  <a:srgbClr val="000000"/>
                </a:solidFill>
              </a:defRPr>
            </a:pPr>
            <a:r>
              <a:rPr sz="3600">
                <a:solidFill>
                  <a:srgbClr val="FFFFFF"/>
                </a:solidFill>
              </a:rPr>
              <a:t>Body Level Five</a:t>
            </a: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copy 4">
    <p:bg>
      <p:bgPr>
        <a:solidFill>
          <a:srgbClr val="000000"/>
        </a:solidFill>
        <a:effectLst/>
      </p:bgPr>
    </p:bg>
    <p:spTree>
      <p:nvGrpSpPr>
        <p:cNvPr id="1" name=""/>
        <p:cNvGrpSpPr/>
        <p:nvPr/>
      </p:nvGrpSpPr>
      <p:grpSpPr>
        <a:xfrm>
          <a:off x="0" y="0"/>
          <a:ext cx="0" cy="0"/>
          <a:chOff x="0" y="0"/>
          <a:chExt cx="0" cy="0"/>
        </a:xfrm>
      </p:grpSpPr>
      <p:sp>
        <p:nvSpPr>
          <p:cNvPr id="73" name="Shape 73"/>
          <p:cNvSpPr>
            <a:spLocks noGrp="1"/>
          </p:cNvSpPr>
          <p:nvPr>
            <p:ph type="title"/>
          </p:nvPr>
        </p:nvSpPr>
        <p:spPr>
          <a:xfrm>
            <a:off x="1511300" y="241300"/>
            <a:ext cx="13233400" cy="2286000"/>
          </a:xfrm>
          <a:prstGeom prst="rect">
            <a:avLst/>
          </a:prstGeom>
        </p:spPr>
        <p:txBody>
          <a:bodyPr/>
          <a:lstStyle>
            <a:lvl1pPr marL="0" marR="0" defTabSz="546100">
              <a:defRPr sz="7800">
                <a:solidFill>
                  <a:srgbClr val="FFFFFF"/>
                </a:solidFill>
                <a:uFillTx/>
                <a:latin typeface="+mn-lt"/>
                <a:ea typeface="+mn-ea"/>
                <a:cs typeface="+mn-cs"/>
                <a:sym typeface="Gill Sans"/>
              </a:defRPr>
            </a:lvl1pPr>
          </a:lstStyle>
          <a:p>
            <a:pPr lvl="0">
              <a:defRPr sz="1800">
                <a:solidFill>
                  <a:srgbClr val="000000"/>
                </a:solidFill>
              </a:defRPr>
            </a:pPr>
            <a:r>
              <a:rPr sz="7800">
                <a:solidFill>
                  <a:srgbClr val="FFFFFF"/>
                </a:solidFill>
              </a:rPr>
              <a:t>Title Text</a:t>
            </a:r>
          </a:p>
        </p:txBody>
      </p:sp>
      <p:sp>
        <p:nvSpPr>
          <p:cNvPr id="74" name="Shape 74"/>
          <p:cNvSpPr>
            <a:spLocks noGrp="1"/>
          </p:cNvSpPr>
          <p:nvPr>
            <p:ph type="body" idx="1"/>
          </p:nvPr>
        </p:nvSpPr>
        <p:spPr>
          <a:xfrm>
            <a:off x="1511300" y="2590800"/>
            <a:ext cx="13233400" cy="5359400"/>
          </a:xfrm>
          <a:prstGeom prst="rect">
            <a:avLst/>
          </a:prstGeom>
        </p:spPr>
        <p:txBody>
          <a:bodyPr lIns="50800" tIns="50800" rIns="50800" bIns="50800" anchor="ctr"/>
          <a:lstStyle>
            <a:lvl1pPr marL="1104900" marR="0" indent="-787400" defTabSz="546100">
              <a:spcBef>
                <a:spcPts val="2300"/>
              </a:spcBef>
              <a:buClrTx/>
              <a:buSzPct val="171000"/>
              <a:buFontTx/>
              <a:defRPr sz="3800">
                <a:solidFill>
                  <a:srgbClr val="FFFFFF"/>
                </a:solidFill>
                <a:uFillTx/>
                <a:latin typeface="+mn-lt"/>
                <a:ea typeface="+mn-ea"/>
                <a:cs typeface="+mn-cs"/>
                <a:sym typeface="Gill Sans"/>
              </a:defRPr>
            </a:lvl1pPr>
            <a:lvl2pPr marL="1549400" marR="0" indent="-787400" defTabSz="546100">
              <a:spcBef>
                <a:spcPts val="2300"/>
              </a:spcBef>
              <a:buClrTx/>
              <a:buSzPct val="171000"/>
              <a:buFontTx/>
              <a:defRPr sz="3800">
                <a:solidFill>
                  <a:srgbClr val="FFFFFF"/>
                </a:solidFill>
                <a:uFillTx/>
                <a:latin typeface="+mn-lt"/>
                <a:ea typeface="+mn-ea"/>
                <a:cs typeface="+mn-cs"/>
                <a:sym typeface="Gill Sans"/>
              </a:defRPr>
            </a:lvl2pPr>
            <a:lvl3pPr marL="1993900" marR="0" indent="-787400" defTabSz="546100">
              <a:spcBef>
                <a:spcPts val="2300"/>
              </a:spcBef>
              <a:buClrTx/>
              <a:buSzPct val="171000"/>
              <a:buFontTx/>
              <a:defRPr sz="3800">
                <a:solidFill>
                  <a:srgbClr val="FFFFFF"/>
                </a:solidFill>
                <a:uFillTx/>
                <a:latin typeface="+mn-lt"/>
                <a:ea typeface="+mn-ea"/>
                <a:cs typeface="+mn-cs"/>
                <a:sym typeface="Gill Sans"/>
              </a:defRPr>
            </a:lvl3pPr>
            <a:lvl4pPr marL="2438400" marR="0" indent="-787400" defTabSz="546100">
              <a:spcBef>
                <a:spcPts val="2300"/>
              </a:spcBef>
              <a:buClrTx/>
              <a:buSzPct val="171000"/>
              <a:buFontTx/>
              <a:defRPr sz="3800">
                <a:solidFill>
                  <a:srgbClr val="FFFFFF"/>
                </a:solidFill>
                <a:uFillTx/>
                <a:latin typeface="+mn-lt"/>
                <a:ea typeface="+mn-ea"/>
                <a:cs typeface="+mn-cs"/>
                <a:sym typeface="Gill Sans"/>
              </a:defRPr>
            </a:lvl4pPr>
            <a:lvl5pPr marL="2882900" marR="0" indent="-787400" defTabSz="546100">
              <a:spcBef>
                <a:spcPts val="2300"/>
              </a:spcBef>
              <a:buClrTx/>
              <a:buSzPct val="171000"/>
              <a:buFontTx/>
              <a:defRPr sz="3800">
                <a:solidFill>
                  <a:srgbClr val="FFFFFF"/>
                </a:solidFill>
                <a:uFillTx/>
                <a:latin typeface="+mn-lt"/>
                <a:ea typeface="+mn-ea"/>
                <a:cs typeface="+mn-cs"/>
                <a:sym typeface="Gill Sans"/>
              </a:defRPr>
            </a:lvl5p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Bullets copy 2">
    <p:bg>
      <p:bgPr>
        <a:solidFill>
          <a:srgbClr val="000000"/>
        </a:solidFill>
        <a:effectLst/>
      </p:bgPr>
    </p:bg>
    <p:spTree>
      <p:nvGrpSpPr>
        <p:cNvPr id="1" name=""/>
        <p:cNvGrpSpPr/>
        <p:nvPr/>
      </p:nvGrpSpPr>
      <p:grpSpPr>
        <a:xfrm>
          <a:off x="0" y="0"/>
          <a:ext cx="0" cy="0"/>
          <a:chOff x="0" y="0"/>
          <a:chExt cx="0" cy="0"/>
        </a:xfrm>
      </p:grpSpPr>
      <p:sp>
        <p:nvSpPr>
          <p:cNvPr id="79" name="Shape 79"/>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400">
                <a:solidFill>
                  <a:srgbClr val="FFFFFF"/>
                </a:solidFill>
                <a:uFillTx/>
                <a:latin typeface="+mn-lt"/>
                <a:ea typeface="+mn-ea"/>
                <a:cs typeface="+mn-cs"/>
                <a:sym typeface="Gill Sans"/>
              </a:defRPr>
            </a:lvl1pPr>
          </a:lstStyle>
          <a:p>
            <a:pPr lvl="0">
              <a:defRPr sz="1800">
                <a:solidFill>
                  <a:srgbClr val="000000"/>
                </a:solidFill>
              </a:defRPr>
            </a:pPr>
            <a:r>
              <a:rPr sz="7400">
                <a:solidFill>
                  <a:srgbClr val="FFFFFF"/>
                </a:solidFill>
              </a:rPr>
              <a:t>Title Text</a:t>
            </a:r>
          </a:p>
        </p:txBody>
      </p:sp>
      <p:sp>
        <p:nvSpPr>
          <p:cNvPr id="80" name="Shape 80"/>
          <p:cNvSpPr>
            <a:spLocks noGrp="1"/>
          </p:cNvSpPr>
          <p:nvPr>
            <p:ph type="body" idx="1"/>
          </p:nvPr>
        </p:nvSpPr>
        <p:spPr>
          <a:xfrm>
            <a:off x="1155700" y="2603500"/>
            <a:ext cx="13931900" cy="5702300"/>
          </a:xfrm>
          <a:prstGeom prst="rect">
            <a:avLst/>
          </a:prstGeom>
        </p:spPr>
        <p:txBody>
          <a:bodyPr lIns="38100" tIns="38100" rIns="38100" bIns="38100" anchor="ctr"/>
          <a:lstStyle>
            <a:lvl1pPr marL="749300" marR="0" indent="-533400" defTabSz="546100">
              <a:spcBef>
                <a:spcPts val="3500"/>
              </a:spcBef>
              <a:buClrTx/>
              <a:buSzPct val="171000"/>
              <a:buFontTx/>
              <a:defRPr sz="3400">
                <a:solidFill>
                  <a:srgbClr val="FFFFFF"/>
                </a:solidFill>
                <a:uFillTx/>
                <a:latin typeface="+mn-lt"/>
                <a:ea typeface="+mn-ea"/>
                <a:cs typeface="+mn-cs"/>
                <a:sym typeface="Gill Sans"/>
              </a:defRPr>
            </a:lvl1pPr>
            <a:lvl2pPr marL="1041400" marR="0" indent="-533400" defTabSz="546100">
              <a:spcBef>
                <a:spcPts val="3500"/>
              </a:spcBef>
              <a:buClrTx/>
              <a:buSzPct val="171000"/>
              <a:buFontTx/>
              <a:defRPr sz="3400">
                <a:solidFill>
                  <a:srgbClr val="FFFFFF"/>
                </a:solidFill>
                <a:uFillTx/>
                <a:latin typeface="+mn-lt"/>
                <a:ea typeface="+mn-ea"/>
                <a:cs typeface="+mn-cs"/>
                <a:sym typeface="Gill Sans"/>
              </a:defRPr>
            </a:lvl2pPr>
            <a:lvl3pPr marL="1333500" marR="0" indent="-533400" defTabSz="546100">
              <a:spcBef>
                <a:spcPts val="3500"/>
              </a:spcBef>
              <a:buClrTx/>
              <a:buSzPct val="171000"/>
              <a:buFontTx/>
              <a:defRPr sz="3400">
                <a:solidFill>
                  <a:srgbClr val="FFFFFF"/>
                </a:solidFill>
                <a:uFillTx/>
                <a:latin typeface="+mn-lt"/>
                <a:ea typeface="+mn-ea"/>
                <a:cs typeface="+mn-cs"/>
                <a:sym typeface="Gill Sans"/>
              </a:defRPr>
            </a:lvl3pPr>
            <a:lvl4pPr marL="1638300" marR="0" indent="-533400" defTabSz="546100">
              <a:spcBef>
                <a:spcPts val="3500"/>
              </a:spcBef>
              <a:buClrTx/>
              <a:buSzPct val="171000"/>
              <a:buFontTx/>
              <a:defRPr sz="3400">
                <a:solidFill>
                  <a:srgbClr val="FFFFFF"/>
                </a:solidFill>
                <a:uFillTx/>
                <a:latin typeface="+mn-lt"/>
                <a:ea typeface="+mn-ea"/>
                <a:cs typeface="+mn-cs"/>
                <a:sym typeface="Gill Sans"/>
              </a:defRPr>
            </a:lvl4pPr>
            <a:lvl5pPr marL="1930400" marR="0" indent="-533400" defTabSz="546100">
              <a:spcBef>
                <a:spcPts val="3500"/>
              </a:spcBef>
              <a:buClrTx/>
              <a:buSzPct val="171000"/>
              <a:buFontTx/>
              <a:defRPr sz="3400">
                <a:solidFill>
                  <a:srgbClr val="FFFFFF"/>
                </a:solidFill>
                <a:uFillTx/>
                <a:latin typeface="+mn-lt"/>
                <a:ea typeface="+mn-ea"/>
                <a:cs typeface="+mn-cs"/>
                <a:sym typeface="Gill Sans"/>
              </a:defRPr>
            </a:lvl5pPr>
          </a:lstStyle>
          <a:p>
            <a:pPr lvl="0">
              <a:defRPr sz="1800">
                <a:solidFill>
                  <a:srgbClr val="000000"/>
                </a:solidFill>
              </a:defRPr>
            </a:pPr>
            <a:r>
              <a:rPr sz="3400">
                <a:solidFill>
                  <a:srgbClr val="FFFFFF"/>
                </a:solidFill>
              </a:rPr>
              <a:t>Body Level One</a:t>
            </a:r>
          </a:p>
          <a:p>
            <a:pPr lvl="1">
              <a:defRPr sz="1800">
                <a:solidFill>
                  <a:srgbClr val="000000"/>
                </a:solidFill>
              </a:defRPr>
            </a:pPr>
            <a:r>
              <a:rPr sz="3400">
                <a:solidFill>
                  <a:srgbClr val="FFFFFF"/>
                </a:solidFill>
              </a:rPr>
              <a:t>Body Level Two</a:t>
            </a:r>
          </a:p>
          <a:p>
            <a:pPr lvl="2">
              <a:defRPr sz="1800">
                <a:solidFill>
                  <a:srgbClr val="000000"/>
                </a:solidFill>
              </a:defRPr>
            </a:pPr>
            <a:r>
              <a:rPr sz="3400">
                <a:solidFill>
                  <a:srgbClr val="FFFFFF"/>
                </a:solidFill>
              </a:rPr>
              <a:t>Body Level Three</a:t>
            </a:r>
          </a:p>
          <a:p>
            <a:pPr lvl="3">
              <a:defRPr sz="1800">
                <a:solidFill>
                  <a:srgbClr val="000000"/>
                </a:solidFill>
              </a:defRPr>
            </a:pPr>
            <a:r>
              <a:rPr sz="3400">
                <a:solidFill>
                  <a:srgbClr val="FFFFFF"/>
                </a:solidFill>
              </a:rPr>
              <a:t>Body Level Four</a:t>
            </a:r>
          </a:p>
          <a:p>
            <a:pPr lvl="4">
              <a:defRPr sz="1800">
                <a:solidFill>
                  <a:srgbClr val="000000"/>
                </a:solidFill>
              </a:defRPr>
            </a:pPr>
            <a:r>
              <a:rPr sz="3400">
                <a:solidFill>
                  <a:srgbClr val="FFFFFF"/>
                </a:solidFill>
              </a:rPr>
              <a:t>Body Level Five</a:t>
            </a: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mp; Bullets copy 5">
    <p:bg>
      <p:bgPr>
        <a:solidFill>
          <a:srgbClr val="000000"/>
        </a:solidFill>
        <a:effectLst/>
      </p:bgPr>
    </p:bg>
    <p:spTree>
      <p:nvGrpSpPr>
        <p:cNvPr id="1" name=""/>
        <p:cNvGrpSpPr/>
        <p:nvPr/>
      </p:nvGrpSpPr>
      <p:grpSpPr>
        <a:xfrm>
          <a:off x="0" y="0"/>
          <a:ext cx="0" cy="0"/>
          <a:chOff x="0" y="0"/>
          <a:chExt cx="0" cy="0"/>
        </a:xfrm>
      </p:grpSpPr>
      <p:sp>
        <p:nvSpPr>
          <p:cNvPr id="86" name="Shape 86"/>
          <p:cNvSpPr>
            <a:spLocks noGrp="1"/>
          </p:cNvSpPr>
          <p:nvPr>
            <p:ph type="title"/>
          </p:nvPr>
        </p:nvSpPr>
        <p:spPr>
          <a:xfrm>
            <a:off x="1511300" y="241300"/>
            <a:ext cx="13233400" cy="2286000"/>
          </a:xfrm>
          <a:prstGeom prst="rect">
            <a:avLst/>
          </a:prstGeom>
        </p:spPr>
        <p:txBody>
          <a:bodyPr/>
          <a:lstStyle>
            <a:lvl1pPr marL="0" marR="0" defTabSz="546100">
              <a:defRPr sz="7800">
                <a:solidFill>
                  <a:srgbClr val="FFFFFF"/>
                </a:solidFill>
                <a:uFillTx/>
                <a:latin typeface="+mn-lt"/>
                <a:ea typeface="+mn-ea"/>
                <a:cs typeface="+mn-cs"/>
                <a:sym typeface="Gill Sans"/>
              </a:defRPr>
            </a:lvl1pPr>
          </a:lstStyle>
          <a:p>
            <a:pPr lvl="0">
              <a:defRPr sz="1800">
                <a:solidFill>
                  <a:srgbClr val="000000"/>
                </a:solidFill>
              </a:defRPr>
            </a:pPr>
            <a:r>
              <a:rPr sz="7800">
                <a:solidFill>
                  <a:srgbClr val="FFFFFF"/>
                </a:solidFill>
              </a:rPr>
              <a:t>Title Text</a:t>
            </a:r>
          </a:p>
        </p:txBody>
      </p:sp>
      <p:sp>
        <p:nvSpPr>
          <p:cNvPr id="87" name="Shape 87"/>
          <p:cNvSpPr>
            <a:spLocks noGrp="1"/>
          </p:cNvSpPr>
          <p:nvPr>
            <p:ph type="body" idx="1"/>
          </p:nvPr>
        </p:nvSpPr>
        <p:spPr>
          <a:xfrm>
            <a:off x="1511300" y="2590800"/>
            <a:ext cx="13233400" cy="5359400"/>
          </a:xfrm>
          <a:prstGeom prst="rect">
            <a:avLst/>
          </a:prstGeom>
        </p:spPr>
        <p:txBody>
          <a:bodyPr lIns="50800" tIns="50800" rIns="50800" bIns="50800" anchor="ctr"/>
          <a:lstStyle>
            <a:lvl1pPr marL="1104900" marR="0" indent="-787400" defTabSz="546100">
              <a:spcBef>
                <a:spcPts val="2300"/>
              </a:spcBef>
              <a:buClrTx/>
              <a:buSzPct val="171000"/>
              <a:buFontTx/>
              <a:defRPr sz="3800">
                <a:solidFill>
                  <a:srgbClr val="FFFFFF"/>
                </a:solidFill>
                <a:uFillTx/>
                <a:latin typeface="+mn-lt"/>
                <a:ea typeface="+mn-ea"/>
                <a:cs typeface="+mn-cs"/>
                <a:sym typeface="Gill Sans"/>
              </a:defRPr>
            </a:lvl1pPr>
            <a:lvl2pPr marL="1549400" marR="0" indent="-787400" defTabSz="546100">
              <a:spcBef>
                <a:spcPts val="2300"/>
              </a:spcBef>
              <a:buClrTx/>
              <a:buSzPct val="171000"/>
              <a:buFontTx/>
              <a:defRPr sz="3800">
                <a:solidFill>
                  <a:srgbClr val="FFFFFF"/>
                </a:solidFill>
                <a:uFillTx/>
                <a:latin typeface="+mn-lt"/>
                <a:ea typeface="+mn-ea"/>
                <a:cs typeface="+mn-cs"/>
                <a:sym typeface="Gill Sans"/>
              </a:defRPr>
            </a:lvl2pPr>
            <a:lvl3pPr marL="1993900" marR="0" indent="-787400" defTabSz="546100">
              <a:spcBef>
                <a:spcPts val="2300"/>
              </a:spcBef>
              <a:buClrTx/>
              <a:buSzPct val="171000"/>
              <a:buFontTx/>
              <a:defRPr sz="3800">
                <a:solidFill>
                  <a:srgbClr val="FFFFFF"/>
                </a:solidFill>
                <a:uFillTx/>
                <a:latin typeface="+mn-lt"/>
                <a:ea typeface="+mn-ea"/>
                <a:cs typeface="+mn-cs"/>
                <a:sym typeface="Gill Sans"/>
              </a:defRPr>
            </a:lvl3pPr>
            <a:lvl4pPr marL="2438400" marR="0" indent="-787400" defTabSz="546100">
              <a:spcBef>
                <a:spcPts val="2300"/>
              </a:spcBef>
              <a:buClrTx/>
              <a:buSzPct val="171000"/>
              <a:buFontTx/>
              <a:defRPr sz="3800">
                <a:solidFill>
                  <a:srgbClr val="FFFFFF"/>
                </a:solidFill>
                <a:uFillTx/>
                <a:latin typeface="+mn-lt"/>
                <a:ea typeface="+mn-ea"/>
                <a:cs typeface="+mn-cs"/>
                <a:sym typeface="Gill Sans"/>
              </a:defRPr>
            </a:lvl4pPr>
            <a:lvl5pPr marL="2882900" marR="0" indent="-787400" defTabSz="546100">
              <a:spcBef>
                <a:spcPts val="2300"/>
              </a:spcBef>
              <a:buClrTx/>
              <a:buSzPct val="171000"/>
              <a:buFontTx/>
              <a:defRPr sz="3800">
                <a:solidFill>
                  <a:srgbClr val="FFFFFF"/>
                </a:solidFill>
                <a:uFillTx/>
                <a:latin typeface="+mn-lt"/>
                <a:ea typeface="+mn-ea"/>
                <a:cs typeface="+mn-cs"/>
                <a:sym typeface="Gill Sans"/>
              </a:defRPr>
            </a:lvl5p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bg>
      <p:bgPr>
        <a:solidFill>
          <a:srgbClr val="000000"/>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155700" y="241300"/>
            <a:ext cx="13931900" cy="22987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
        <p:nvSpPr>
          <p:cNvPr id="13" name="Shape 13"/>
          <p:cNvSpPr>
            <a:spLocks noGrp="1"/>
          </p:cNvSpPr>
          <p:nvPr>
            <p:ph type="body" idx="1"/>
          </p:nvPr>
        </p:nvSpPr>
        <p:spPr>
          <a:xfrm>
            <a:off x="1155700" y="2603500"/>
            <a:ext cx="13931900" cy="5702300"/>
          </a:xfrm>
          <a:prstGeom prst="rect">
            <a:avLst/>
          </a:prstGeom>
        </p:spPr>
        <p:txBody>
          <a:bodyPr lIns="38100" tIns="38100" rIns="38100" bIns="38100" numCol="2" spcCol="696595"/>
          <a:lstStyle>
            <a:lvl1pPr marL="685800" marR="0" indent="-469900" defTabSz="546100">
              <a:spcBef>
                <a:spcPts val="3500"/>
              </a:spcBef>
              <a:buClrTx/>
              <a:buSzPct val="171000"/>
              <a:buFontTx/>
              <a:defRPr sz="2800">
                <a:solidFill>
                  <a:srgbClr val="FFFFFF"/>
                </a:solidFill>
                <a:uFillTx/>
                <a:latin typeface="+mn-lt"/>
                <a:ea typeface="+mn-ea"/>
                <a:cs typeface="+mn-cs"/>
                <a:sym typeface="Gill Sans"/>
              </a:defRPr>
            </a:lvl1pPr>
            <a:lvl2pPr marL="977900" marR="0" indent="-469900" defTabSz="546100">
              <a:spcBef>
                <a:spcPts val="3500"/>
              </a:spcBef>
              <a:buClrTx/>
              <a:buSzPct val="171000"/>
              <a:buFontTx/>
              <a:defRPr sz="2800">
                <a:solidFill>
                  <a:srgbClr val="FFFFFF"/>
                </a:solidFill>
                <a:uFillTx/>
                <a:latin typeface="+mn-lt"/>
                <a:ea typeface="+mn-ea"/>
                <a:cs typeface="+mn-cs"/>
                <a:sym typeface="Gill Sans"/>
              </a:defRPr>
            </a:lvl2pPr>
            <a:lvl3pPr marL="1270000" marR="0" indent="-469900" defTabSz="546100">
              <a:spcBef>
                <a:spcPts val="3500"/>
              </a:spcBef>
              <a:buClrTx/>
              <a:buSzPct val="171000"/>
              <a:buFontTx/>
              <a:defRPr sz="2800">
                <a:solidFill>
                  <a:srgbClr val="FFFFFF"/>
                </a:solidFill>
                <a:uFillTx/>
                <a:latin typeface="+mn-lt"/>
                <a:ea typeface="+mn-ea"/>
                <a:cs typeface="+mn-cs"/>
                <a:sym typeface="Gill Sans"/>
              </a:defRPr>
            </a:lvl3pPr>
            <a:lvl4pPr marL="1574800" marR="0" indent="-469900" defTabSz="546100">
              <a:spcBef>
                <a:spcPts val="3500"/>
              </a:spcBef>
              <a:buClrTx/>
              <a:buSzPct val="171000"/>
              <a:buFontTx/>
              <a:defRPr sz="2800">
                <a:solidFill>
                  <a:srgbClr val="FFFFFF"/>
                </a:solidFill>
                <a:uFillTx/>
                <a:latin typeface="+mn-lt"/>
                <a:ea typeface="+mn-ea"/>
                <a:cs typeface="+mn-cs"/>
                <a:sym typeface="Gill Sans"/>
              </a:defRPr>
            </a:lvl4pPr>
            <a:lvl5pPr marL="1866900" marR="0" indent="-469900" defTabSz="546100">
              <a:spcBef>
                <a:spcPts val="3500"/>
              </a:spcBef>
              <a:buClrTx/>
              <a:buSzPct val="171000"/>
              <a:buFontTx/>
              <a:defRPr sz="2800">
                <a:solidFill>
                  <a:srgbClr val="FFFFFF"/>
                </a:solidFill>
                <a:uFillTx/>
                <a:latin typeface="+mn-lt"/>
                <a:ea typeface="+mn-ea"/>
                <a:cs typeface="+mn-cs"/>
                <a:sym typeface="Gill Sans"/>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bg>
      <p:bgPr>
        <a:solidFill>
          <a:srgbClr val="000000"/>
        </a:solidFill>
        <a:effectLst/>
      </p:bgPr>
    </p:bg>
    <p:spTree>
      <p:nvGrpSpPr>
        <p:cNvPr id="1" name=""/>
        <p:cNvGrpSpPr/>
        <p:nvPr/>
      </p:nvGrpSpPr>
      <p:grpSpPr>
        <a:xfrm>
          <a:off x="0" y="0"/>
          <a:ext cx="0" cy="0"/>
          <a:chOff x="0" y="0"/>
          <a:chExt cx="0" cy="0"/>
        </a:xfrm>
      </p:grpSpPr>
      <p:sp>
        <p:nvSpPr>
          <p:cNvPr id="15" name="Shape 15"/>
          <p:cNvSpPr>
            <a:spLocks noGrp="1"/>
          </p:cNvSpPr>
          <p:nvPr>
            <p:ph type="body" idx="1"/>
          </p:nvPr>
        </p:nvSpPr>
        <p:spPr>
          <a:xfrm>
            <a:off x="1155700" y="1181100"/>
            <a:ext cx="13931900" cy="6769100"/>
          </a:xfrm>
          <a:prstGeom prst="rect">
            <a:avLst/>
          </a:prstGeom>
        </p:spPr>
        <p:txBody>
          <a:bodyPr lIns="38100" tIns="38100" rIns="38100" bIns="38100" anchor="ctr"/>
          <a:lstStyle>
            <a:lvl1pPr marL="749300" marR="0" indent="-533400" defTabSz="546100">
              <a:spcBef>
                <a:spcPts val="4900"/>
              </a:spcBef>
              <a:buClrTx/>
              <a:buSzPct val="171000"/>
              <a:buFontTx/>
              <a:defRPr sz="3600">
                <a:solidFill>
                  <a:srgbClr val="FFFFFF"/>
                </a:solidFill>
                <a:uFillTx/>
                <a:latin typeface="+mn-lt"/>
                <a:ea typeface="+mn-ea"/>
                <a:cs typeface="+mn-cs"/>
                <a:sym typeface="Gill Sans"/>
              </a:defRPr>
            </a:lvl1pPr>
            <a:lvl2pPr marL="1041400" marR="0" indent="-533400" defTabSz="546100">
              <a:spcBef>
                <a:spcPts val="4900"/>
              </a:spcBef>
              <a:buClrTx/>
              <a:buSzPct val="171000"/>
              <a:buFontTx/>
              <a:defRPr sz="3600">
                <a:solidFill>
                  <a:srgbClr val="FFFFFF"/>
                </a:solidFill>
                <a:uFillTx/>
                <a:latin typeface="+mn-lt"/>
                <a:ea typeface="+mn-ea"/>
                <a:cs typeface="+mn-cs"/>
                <a:sym typeface="Gill Sans"/>
              </a:defRPr>
            </a:lvl2pPr>
            <a:lvl3pPr marL="1333500" marR="0" indent="-533400" defTabSz="546100">
              <a:spcBef>
                <a:spcPts val="4900"/>
              </a:spcBef>
              <a:buClrTx/>
              <a:buSzPct val="171000"/>
              <a:buFontTx/>
              <a:defRPr sz="3600">
                <a:solidFill>
                  <a:srgbClr val="FFFFFF"/>
                </a:solidFill>
                <a:uFillTx/>
                <a:latin typeface="+mn-lt"/>
                <a:ea typeface="+mn-ea"/>
                <a:cs typeface="+mn-cs"/>
                <a:sym typeface="Gill Sans"/>
              </a:defRPr>
            </a:lvl3pPr>
            <a:lvl4pPr marL="1638300" marR="0" indent="-533400" defTabSz="546100">
              <a:spcBef>
                <a:spcPts val="4900"/>
              </a:spcBef>
              <a:buClrTx/>
              <a:buSzPct val="171000"/>
              <a:buFontTx/>
              <a:defRPr sz="3600">
                <a:solidFill>
                  <a:srgbClr val="FFFFFF"/>
                </a:solidFill>
                <a:uFillTx/>
                <a:latin typeface="+mn-lt"/>
                <a:ea typeface="+mn-ea"/>
                <a:cs typeface="+mn-cs"/>
                <a:sym typeface="Gill Sans"/>
              </a:defRPr>
            </a:lvl4pPr>
            <a:lvl5pPr marL="1930400" marR="0" indent="-533400" defTabSz="546100">
              <a:spcBef>
                <a:spcPts val="4900"/>
              </a:spcBef>
              <a:buClrTx/>
              <a:buSzPct val="171000"/>
              <a:buFontTx/>
              <a:defRPr sz="3600">
                <a:solidFill>
                  <a:srgbClr val="FFFFFF"/>
                </a:solidFill>
                <a:uFillTx/>
                <a:latin typeface="+mn-lt"/>
                <a:ea typeface="+mn-ea"/>
                <a:cs typeface="+mn-cs"/>
                <a:sym typeface="Gill Sans"/>
              </a:defRPr>
            </a:lvl5pPr>
          </a:lstStyle>
          <a:p>
            <a:pPr lvl="0">
              <a:defRPr sz="1800">
                <a:solidFill>
                  <a:srgbClr val="000000"/>
                </a:solidFill>
              </a:defRPr>
            </a:pPr>
            <a:r>
              <a:rPr sz="3600">
                <a:solidFill>
                  <a:srgbClr val="FFFFFF"/>
                </a:solidFill>
              </a:rPr>
              <a:t>Body Level One</a:t>
            </a:r>
          </a:p>
          <a:p>
            <a:pPr lvl="1">
              <a:defRPr sz="1800">
                <a:solidFill>
                  <a:srgbClr val="000000"/>
                </a:solidFill>
              </a:defRPr>
            </a:pPr>
            <a:r>
              <a:rPr sz="3600">
                <a:solidFill>
                  <a:srgbClr val="FFFFFF"/>
                </a:solidFill>
              </a:rPr>
              <a:t>Body Level Two</a:t>
            </a:r>
          </a:p>
          <a:p>
            <a:pPr lvl="2">
              <a:defRPr sz="1800">
                <a:solidFill>
                  <a:srgbClr val="000000"/>
                </a:solidFill>
              </a:defRPr>
            </a:pPr>
            <a:r>
              <a:rPr sz="3600">
                <a:solidFill>
                  <a:srgbClr val="FFFFFF"/>
                </a:solidFill>
              </a:rPr>
              <a:t>Body Level Three</a:t>
            </a:r>
          </a:p>
          <a:p>
            <a:pPr lvl="3">
              <a:defRPr sz="1800">
                <a:solidFill>
                  <a:srgbClr val="000000"/>
                </a:solidFill>
              </a:defRPr>
            </a:pPr>
            <a:r>
              <a:rPr sz="3600">
                <a:solidFill>
                  <a:srgbClr val="FFFFFF"/>
                </a:solidFill>
              </a:rPr>
              <a:t>Body Level Four</a:t>
            </a:r>
          </a:p>
          <a:p>
            <a:pPr lvl="4">
              <a:defRPr sz="1800">
                <a:solidFill>
                  <a:srgbClr val="000000"/>
                </a:solidFill>
              </a:defRPr>
            </a:pPr>
            <a:r>
              <a:rPr sz="3600">
                <a:solidFill>
                  <a:srgbClr val="FFFFFF"/>
                </a:solidFill>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bg>
      <p:bgPr>
        <a:solidFill>
          <a:srgbClr val="000000"/>
        </a:solidFill>
        <a:effectLst/>
      </p:bgPr>
    </p:bg>
    <p:spTree>
      <p:nvGrpSpPr>
        <p:cNvPr id="1" name=""/>
        <p:cNvGrpSpPr/>
        <p:nvPr/>
      </p:nvGrpSpPr>
      <p:grpSpPr>
        <a:xfrm>
          <a:off x="0" y="0"/>
          <a:ext cx="0" cy="0"/>
          <a:chOff x="0" y="0"/>
          <a:chExt cx="0" cy="0"/>
        </a:xfrm>
      </p:grpSpPr>
      <p:sp>
        <p:nvSpPr>
          <p:cNvPr id="18" name="Shape 18"/>
          <p:cNvSpPr>
            <a:spLocks noGrp="1"/>
          </p:cNvSpPr>
          <p:nvPr>
            <p:ph type="title"/>
          </p:nvPr>
        </p:nvSpPr>
        <p:spPr>
          <a:xfrm>
            <a:off x="1663700" y="241300"/>
            <a:ext cx="12941300" cy="22987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000000"/>
        </a:solidFill>
        <a:effectLst/>
      </p:bgPr>
    </p:bg>
    <p:spTree>
      <p:nvGrpSpPr>
        <p:cNvPr id="1" name=""/>
        <p:cNvGrpSpPr/>
        <p:nvPr/>
      </p:nvGrpSpPr>
      <p:grpSpPr>
        <a:xfrm>
          <a:off x="0" y="0"/>
          <a:ext cx="0" cy="0"/>
          <a:chOff x="0" y="0"/>
          <a:chExt cx="0" cy="0"/>
        </a:xfrm>
      </p:grpSpPr>
      <p:sp>
        <p:nvSpPr>
          <p:cNvPr id="20" name="Shape 20"/>
          <p:cNvSpPr>
            <a:spLocks noGrp="1"/>
          </p:cNvSpPr>
          <p:nvPr>
            <p:ph type="title"/>
          </p:nvPr>
        </p:nvSpPr>
        <p:spPr>
          <a:xfrm>
            <a:off x="1155700" y="2781300"/>
            <a:ext cx="13931900" cy="35687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pic>
        <p:nvPicPr>
          <p:cNvPr id="22" name="Black_photo-h-2.pdf"/>
          <p:cNvPicPr/>
          <p:nvPr/>
        </p:nvPicPr>
        <p:blipFill>
          <a:blip r:embed="rId2">
            <a:extLst/>
          </a:blip>
          <a:stretch>
            <a:fillRect/>
          </a:stretch>
        </p:blipFill>
        <p:spPr>
          <a:xfrm>
            <a:off x="0" y="0"/>
            <a:ext cx="16256001" cy="9144001"/>
          </a:xfrm>
          <a:prstGeom prst="rect">
            <a:avLst/>
          </a:prstGeom>
          <a:ln w="12700">
            <a:miter lim="400000"/>
          </a:ln>
        </p:spPr>
      </p:pic>
      <p:sp>
        <p:nvSpPr>
          <p:cNvPr id="23" name="Shape 23"/>
          <p:cNvSpPr>
            <a:spLocks noGrp="1"/>
          </p:cNvSpPr>
          <p:nvPr>
            <p:ph type="title"/>
          </p:nvPr>
        </p:nvSpPr>
        <p:spPr>
          <a:xfrm>
            <a:off x="1155700" y="6908800"/>
            <a:ext cx="13931900" cy="15875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bg>
      <p:bgPr>
        <a:solidFill>
          <a:srgbClr val="000000"/>
        </a:solidFill>
        <a:effectLst/>
      </p:bgPr>
    </p:bg>
    <p:spTree>
      <p:nvGrpSpPr>
        <p:cNvPr id="1" name=""/>
        <p:cNvGrpSpPr/>
        <p:nvPr/>
      </p:nvGrpSpPr>
      <p:grpSpPr>
        <a:xfrm>
          <a:off x="0" y="0"/>
          <a:ext cx="0" cy="0"/>
          <a:chOff x="0" y="0"/>
          <a:chExt cx="0" cy="0"/>
        </a:xfrm>
      </p:grpSpPr>
      <p:sp>
        <p:nvSpPr>
          <p:cNvPr id="25" name="Shape 25"/>
          <p:cNvSpPr>
            <a:spLocks noGrp="1"/>
          </p:cNvSpPr>
          <p:nvPr>
            <p:ph type="title"/>
          </p:nvPr>
        </p:nvSpPr>
        <p:spPr>
          <a:xfrm>
            <a:off x="1155700" y="6908800"/>
            <a:ext cx="13931900" cy="1587500"/>
          </a:xfrm>
          <a:prstGeom prst="rect">
            <a:avLst/>
          </a:prstGeom>
        </p:spPr>
        <p:txBody>
          <a:bodyPr lIns="38100" tIns="38100" rIns="38100" bIns="38100"/>
          <a:lstStyle>
            <a:lvl1pPr marL="0" marR="0" defTabSz="546100">
              <a:defRPr sz="7600">
                <a:solidFill>
                  <a:srgbClr val="FFFFFF"/>
                </a:solidFill>
                <a:uFillTx/>
                <a:latin typeface="+mn-lt"/>
                <a:ea typeface="+mn-ea"/>
                <a:cs typeface="+mn-cs"/>
                <a:sym typeface="Gill Sans"/>
              </a:defRPr>
            </a:lvl1pPr>
          </a:lstStyle>
          <a:p>
            <a:pPr lvl="0">
              <a:defRPr sz="1800">
                <a:solidFill>
                  <a:srgbClr val="000000"/>
                </a:solidFill>
              </a:defRPr>
            </a:pPr>
            <a:r>
              <a:rPr sz="7600">
                <a:solidFill>
                  <a:srgbClr val="FFFFFF"/>
                </a:solidFill>
              </a:rPr>
              <a:t>Title Text</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12800" y="122766"/>
            <a:ext cx="14630400" cy="20108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uFillTx/>
              </a:defRPr>
            </a:pPr>
            <a:r>
              <a:rPr sz="5800">
                <a:uFill>
                  <a:solidFill/>
                </a:uFill>
              </a:rPr>
              <a:t>Title Text</a:t>
            </a:r>
          </a:p>
        </p:txBody>
      </p:sp>
      <p:sp>
        <p:nvSpPr>
          <p:cNvPr id="3" name="Shape 3"/>
          <p:cNvSpPr>
            <a:spLocks noGrp="1"/>
          </p:cNvSpPr>
          <p:nvPr>
            <p:ph type="body" idx="1"/>
          </p:nvPr>
        </p:nvSpPr>
        <p:spPr>
          <a:xfrm>
            <a:off x="812800" y="2133600"/>
            <a:ext cx="14630400"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marL="783590" indent="-285750">
              <a:spcBef>
                <a:spcPts val="900"/>
              </a:spcBef>
              <a:buChar char="–"/>
              <a:defRPr sz="3600"/>
            </a:lvl2pPr>
            <a:lvl3pPr marL="1183639" indent="-228600">
              <a:spcBef>
                <a:spcPts val="700"/>
              </a:spcBef>
              <a:defRPr sz="3200"/>
            </a:lvl3pPr>
            <a:lvl4pPr marL="1640839" indent="-228600">
              <a:spcBef>
                <a:spcPts val="600"/>
              </a:spcBef>
              <a:buChar char="–"/>
              <a:defRPr sz="2600"/>
            </a:lvl4pPr>
            <a:lvl5pPr marL="2098039" indent="-228600">
              <a:spcBef>
                <a:spcPts val="600"/>
              </a:spcBef>
              <a:buChar char="»"/>
              <a:defRPr sz="2600"/>
            </a:lvl5pPr>
          </a:lstStyle>
          <a:p>
            <a:pPr lvl="0">
              <a:defRPr sz="1800">
                <a:uFillTx/>
              </a:defRPr>
            </a:pPr>
            <a:r>
              <a:rPr sz="4200">
                <a:uFill>
                  <a:solidFill/>
                </a:uFill>
              </a:rPr>
              <a:t>Body Level One</a:t>
            </a:r>
          </a:p>
          <a:p>
            <a:pPr lvl="1">
              <a:defRPr sz="1800">
                <a:uFillTx/>
              </a:defRPr>
            </a:pPr>
            <a:r>
              <a:rPr sz="3600">
                <a:uFill>
                  <a:solidFill/>
                </a:uFill>
              </a:rPr>
              <a:t>Body Level Two</a:t>
            </a:r>
          </a:p>
          <a:p>
            <a:pPr lvl="2">
              <a:defRPr sz="1800">
                <a:uFillTx/>
              </a:defRPr>
            </a:pPr>
            <a:r>
              <a:rPr sz="3200">
                <a:uFill>
                  <a:solidFill/>
                </a:uFill>
              </a:rPr>
              <a:t>Body Level Three</a:t>
            </a:r>
          </a:p>
          <a:p>
            <a:pPr lvl="3">
              <a:defRPr sz="1800">
                <a:uFillTx/>
              </a:defRPr>
            </a:pPr>
            <a:r>
              <a:rPr sz="2600">
                <a:uFill>
                  <a:solidFill/>
                </a:uFill>
              </a:rPr>
              <a:t>Body Level Four</a:t>
            </a:r>
          </a:p>
          <a:p>
            <a:pPr lvl="4">
              <a:defRPr sz="1800">
                <a:uFillTx/>
              </a:defRPr>
            </a:pPr>
            <a:r>
              <a:rPr sz="2600">
                <a:uFill>
                  <a:solidFill/>
                </a:uFill>
              </a:rPr>
              <a:t>Body Level Five</a:t>
            </a:r>
          </a:p>
        </p:txBody>
      </p:sp>
      <p:sp>
        <p:nvSpPr>
          <p:cNvPr id="4" name="Shape 4"/>
          <p:cNvSpPr>
            <a:spLocks noGrp="1"/>
          </p:cNvSpPr>
          <p:nvPr>
            <p:ph type="sldNum" sz="quarter" idx="2"/>
          </p:nvPr>
        </p:nvSpPr>
        <p:spPr>
          <a:xfrm>
            <a:off x="13386527" y="8544983"/>
            <a:ext cx="320279" cy="342901"/>
          </a:xfrm>
          <a:prstGeom prst="rect">
            <a:avLst/>
          </a:prstGeom>
          <a:ln w="12700">
            <a:miter lim="400000"/>
          </a:ln>
        </p:spPr>
        <p:txBody>
          <a:bodyPr wrap="none" lIns="50800" tIns="50800" rIns="50800" bIns="50800" anchor="ctr">
            <a:spAutoFit/>
          </a:bodyPr>
          <a:lstStyle>
            <a:lvl1pPr algn="ctr" defTabSz="774700">
              <a:defRPr sz="1600">
                <a:solidFill>
                  <a:srgbClr val="9B9B9B"/>
                </a:solidFill>
                <a:uFill>
                  <a:solidFill>
                    <a:srgbClr val="9B9B9B"/>
                  </a:solidFill>
                </a:uFill>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9" r:id="rId16"/>
    <p:sldLayoutId id="2147483670" r:id="rId17"/>
    <p:sldLayoutId id="2147483671" r:id="rId18"/>
    <p:sldLayoutId id="2147483672" r:id="rId19"/>
    <p:sldLayoutId id="2147483673" r:id="rId20"/>
    <p:sldLayoutId id="2147483675" r:id="rId21"/>
    <p:sldLayoutId id="2147483677" r:id="rId22"/>
  </p:sldLayoutIdLst>
  <p:transition xmlns:p14="http://schemas.microsoft.com/office/powerpoint/2010/main" spd="med"/>
  <p:txStyles>
    <p:titleStyle>
      <a:lvl1pPr marL="54186" marR="54186" algn="ctr" defTabSz="609600">
        <a:defRPr sz="5800">
          <a:uFill>
            <a:solidFill/>
          </a:uFill>
          <a:latin typeface="Calibri"/>
          <a:ea typeface="Calibri"/>
          <a:cs typeface="Calibri"/>
          <a:sym typeface="Calibri"/>
        </a:defRPr>
      </a:lvl1pPr>
      <a:lvl2pPr marL="54186" marR="54186" indent="228600" algn="ctr" defTabSz="609600">
        <a:defRPr sz="5800">
          <a:uFill>
            <a:solidFill/>
          </a:uFill>
          <a:latin typeface="Calibri"/>
          <a:ea typeface="Calibri"/>
          <a:cs typeface="Calibri"/>
          <a:sym typeface="Calibri"/>
        </a:defRPr>
      </a:lvl2pPr>
      <a:lvl3pPr marL="54186" marR="54186" indent="457200" algn="ctr" defTabSz="609600">
        <a:defRPr sz="5800">
          <a:uFill>
            <a:solidFill/>
          </a:uFill>
          <a:latin typeface="Calibri"/>
          <a:ea typeface="Calibri"/>
          <a:cs typeface="Calibri"/>
          <a:sym typeface="Calibri"/>
        </a:defRPr>
      </a:lvl3pPr>
      <a:lvl4pPr marL="54186" marR="54186" indent="685800" algn="ctr" defTabSz="609600">
        <a:defRPr sz="5800">
          <a:uFill>
            <a:solidFill/>
          </a:uFill>
          <a:latin typeface="Calibri"/>
          <a:ea typeface="Calibri"/>
          <a:cs typeface="Calibri"/>
          <a:sym typeface="Calibri"/>
        </a:defRPr>
      </a:lvl4pPr>
      <a:lvl5pPr marL="54186" marR="54186" indent="914400" algn="ctr" defTabSz="609600">
        <a:defRPr sz="5800">
          <a:uFill>
            <a:solidFill/>
          </a:uFill>
          <a:latin typeface="Calibri"/>
          <a:ea typeface="Calibri"/>
          <a:cs typeface="Calibri"/>
          <a:sym typeface="Calibri"/>
        </a:defRPr>
      </a:lvl5pPr>
      <a:lvl6pPr marL="54186" marR="54186" indent="1143000" algn="ctr" defTabSz="609600">
        <a:defRPr sz="5800">
          <a:uFill>
            <a:solidFill/>
          </a:uFill>
          <a:latin typeface="Calibri"/>
          <a:ea typeface="Calibri"/>
          <a:cs typeface="Calibri"/>
          <a:sym typeface="Calibri"/>
        </a:defRPr>
      </a:lvl6pPr>
      <a:lvl7pPr marL="54186" marR="54186" indent="1371600" algn="ctr" defTabSz="609600">
        <a:defRPr sz="5800">
          <a:uFill>
            <a:solidFill/>
          </a:uFill>
          <a:latin typeface="Calibri"/>
          <a:ea typeface="Calibri"/>
          <a:cs typeface="Calibri"/>
          <a:sym typeface="Calibri"/>
        </a:defRPr>
      </a:lvl7pPr>
      <a:lvl8pPr marL="54186" marR="54186" indent="1600200" algn="ctr" defTabSz="609600">
        <a:defRPr sz="5800">
          <a:uFill>
            <a:solidFill/>
          </a:uFill>
          <a:latin typeface="Calibri"/>
          <a:ea typeface="Calibri"/>
          <a:cs typeface="Calibri"/>
          <a:sym typeface="Calibri"/>
        </a:defRPr>
      </a:lvl8pPr>
      <a:lvl9pPr marL="54186" marR="54186" indent="1828800" algn="ctr" defTabSz="609600">
        <a:defRPr sz="5800">
          <a:uFill>
            <a:solidFill/>
          </a:uFill>
          <a:latin typeface="Calibri"/>
          <a:ea typeface="Calibri"/>
          <a:cs typeface="Calibri"/>
          <a:sym typeface="Calibri"/>
        </a:defRPr>
      </a:lvl9pPr>
    </p:titleStyle>
    <p:bodyStyle>
      <a:lvl1pPr marL="383540" marR="54186" indent="-342900" defTabSz="609600">
        <a:spcBef>
          <a:spcPts val="1000"/>
        </a:spcBef>
        <a:buClr>
          <a:srgbClr val="000000"/>
        </a:buClr>
        <a:buSzPct val="100000"/>
        <a:buFont typeface="Arial"/>
        <a:buChar char="•"/>
        <a:defRPr sz="4200">
          <a:uFill>
            <a:solidFill/>
          </a:uFill>
          <a:latin typeface="Calibri"/>
          <a:ea typeface="Calibri"/>
          <a:cs typeface="Calibri"/>
          <a:sym typeface="Calibri"/>
        </a:defRPr>
      </a:lvl1pPr>
      <a:lvl2pPr marL="831214" marR="54186" indent="-333374" defTabSz="609600">
        <a:spcBef>
          <a:spcPts val="1000"/>
        </a:spcBef>
        <a:buClr>
          <a:srgbClr val="000000"/>
        </a:buClr>
        <a:buSzPct val="100000"/>
        <a:buFont typeface="Arial"/>
        <a:buChar char="•"/>
        <a:defRPr sz="4200">
          <a:uFill>
            <a:solidFill/>
          </a:uFill>
          <a:latin typeface="Calibri"/>
          <a:ea typeface="Calibri"/>
          <a:cs typeface="Calibri"/>
          <a:sym typeface="Calibri"/>
        </a:defRPr>
      </a:lvl2pPr>
      <a:lvl3pPr marL="1255077" marR="54186" indent="-300037" defTabSz="609600">
        <a:spcBef>
          <a:spcPts val="1000"/>
        </a:spcBef>
        <a:buClr>
          <a:srgbClr val="000000"/>
        </a:buClr>
        <a:buSzPct val="100000"/>
        <a:buFont typeface="Arial"/>
        <a:buChar char="•"/>
        <a:defRPr sz="4200">
          <a:uFill>
            <a:solidFill/>
          </a:uFill>
          <a:latin typeface="Calibri"/>
          <a:ea typeface="Calibri"/>
          <a:cs typeface="Calibri"/>
          <a:sym typeface="Calibri"/>
        </a:defRPr>
      </a:lvl3pPr>
      <a:lvl4pPr marL="1781516" marR="54186" indent="-369276" defTabSz="609600">
        <a:spcBef>
          <a:spcPts val="1000"/>
        </a:spcBef>
        <a:buClr>
          <a:srgbClr val="000000"/>
        </a:buClr>
        <a:buSzPct val="100000"/>
        <a:buFont typeface="Arial"/>
        <a:buChar char="•"/>
        <a:defRPr sz="4200">
          <a:uFill>
            <a:solidFill/>
          </a:uFill>
          <a:latin typeface="Calibri"/>
          <a:ea typeface="Calibri"/>
          <a:cs typeface="Calibri"/>
          <a:sym typeface="Calibri"/>
        </a:defRPr>
      </a:lvl4pPr>
      <a:lvl5pPr marL="2238716" marR="54186" indent="-369276" defTabSz="609600">
        <a:spcBef>
          <a:spcPts val="1000"/>
        </a:spcBef>
        <a:buClr>
          <a:srgbClr val="000000"/>
        </a:buClr>
        <a:buSzPct val="100000"/>
        <a:buFont typeface="Arial"/>
        <a:buChar char="•"/>
        <a:defRPr sz="4200">
          <a:uFill>
            <a:solidFill/>
          </a:uFill>
          <a:latin typeface="Calibri"/>
          <a:ea typeface="Calibri"/>
          <a:cs typeface="Calibri"/>
          <a:sym typeface="Calibri"/>
        </a:defRPr>
      </a:lvl5pPr>
      <a:lvl6pPr marL="2238716" marR="54186" indent="-369276" defTabSz="609600">
        <a:spcBef>
          <a:spcPts val="1000"/>
        </a:spcBef>
        <a:buClr>
          <a:srgbClr val="000000"/>
        </a:buClr>
        <a:buSzPct val="100000"/>
        <a:buFont typeface="Arial"/>
        <a:buChar char="•"/>
        <a:defRPr sz="4200">
          <a:uFill>
            <a:solidFill/>
          </a:uFill>
          <a:latin typeface="Calibri"/>
          <a:ea typeface="Calibri"/>
          <a:cs typeface="Calibri"/>
          <a:sym typeface="Calibri"/>
        </a:defRPr>
      </a:lvl6pPr>
      <a:lvl7pPr marL="2238716" marR="54186" indent="-369276" defTabSz="609600">
        <a:spcBef>
          <a:spcPts val="1000"/>
        </a:spcBef>
        <a:buClr>
          <a:srgbClr val="000000"/>
        </a:buClr>
        <a:buSzPct val="100000"/>
        <a:buFont typeface="Arial"/>
        <a:buChar char="•"/>
        <a:defRPr sz="4200">
          <a:uFill>
            <a:solidFill/>
          </a:uFill>
          <a:latin typeface="Calibri"/>
          <a:ea typeface="Calibri"/>
          <a:cs typeface="Calibri"/>
          <a:sym typeface="Calibri"/>
        </a:defRPr>
      </a:lvl7pPr>
      <a:lvl8pPr marL="2238716" marR="54186" indent="-369276" defTabSz="609600">
        <a:spcBef>
          <a:spcPts val="1000"/>
        </a:spcBef>
        <a:buClr>
          <a:srgbClr val="000000"/>
        </a:buClr>
        <a:buSzPct val="100000"/>
        <a:buFont typeface="Arial"/>
        <a:buChar char="•"/>
        <a:defRPr sz="4200">
          <a:uFill>
            <a:solidFill/>
          </a:uFill>
          <a:latin typeface="Calibri"/>
          <a:ea typeface="Calibri"/>
          <a:cs typeface="Calibri"/>
          <a:sym typeface="Calibri"/>
        </a:defRPr>
      </a:lvl8pPr>
      <a:lvl9pPr marL="2238716" marR="54186" indent="-369276" defTabSz="609600">
        <a:spcBef>
          <a:spcPts val="1000"/>
        </a:spcBef>
        <a:buClr>
          <a:srgbClr val="000000"/>
        </a:buClr>
        <a:buSzPct val="100000"/>
        <a:buFont typeface="Arial"/>
        <a:buChar char="•"/>
        <a:defRPr sz="4200">
          <a:uFill>
            <a:solidFill/>
          </a:uFill>
          <a:latin typeface="Calibri"/>
          <a:ea typeface="Calibri"/>
          <a:cs typeface="Calibri"/>
          <a:sym typeface="Calibri"/>
        </a:defRPr>
      </a:lvl9pPr>
    </p:bodyStyle>
    <p:otherStyle>
      <a:lvl1pPr algn="ctr" defTabSz="774700">
        <a:defRPr sz="1600">
          <a:solidFill>
            <a:schemeClr val="tx1"/>
          </a:solidFill>
          <a:uFill>
            <a:solidFill>
              <a:srgbClr val="9B9B9B"/>
            </a:solidFill>
          </a:uFill>
          <a:latin typeface="+mn-lt"/>
          <a:ea typeface="+mn-ea"/>
          <a:cs typeface="+mn-cs"/>
          <a:sym typeface="Calibri"/>
        </a:defRPr>
      </a:lvl1pPr>
      <a:lvl2pPr indent="228600" algn="ctr" defTabSz="774700">
        <a:defRPr sz="1600">
          <a:solidFill>
            <a:schemeClr val="tx1"/>
          </a:solidFill>
          <a:uFill>
            <a:solidFill>
              <a:srgbClr val="9B9B9B"/>
            </a:solidFill>
          </a:uFill>
          <a:latin typeface="+mn-lt"/>
          <a:ea typeface="+mn-ea"/>
          <a:cs typeface="+mn-cs"/>
          <a:sym typeface="Calibri"/>
        </a:defRPr>
      </a:lvl2pPr>
      <a:lvl3pPr indent="457200" algn="ctr" defTabSz="774700">
        <a:defRPr sz="1600">
          <a:solidFill>
            <a:schemeClr val="tx1"/>
          </a:solidFill>
          <a:uFill>
            <a:solidFill>
              <a:srgbClr val="9B9B9B"/>
            </a:solidFill>
          </a:uFill>
          <a:latin typeface="+mn-lt"/>
          <a:ea typeface="+mn-ea"/>
          <a:cs typeface="+mn-cs"/>
          <a:sym typeface="Calibri"/>
        </a:defRPr>
      </a:lvl3pPr>
      <a:lvl4pPr indent="685800" algn="ctr" defTabSz="774700">
        <a:defRPr sz="1600">
          <a:solidFill>
            <a:schemeClr val="tx1"/>
          </a:solidFill>
          <a:uFill>
            <a:solidFill>
              <a:srgbClr val="9B9B9B"/>
            </a:solidFill>
          </a:uFill>
          <a:latin typeface="+mn-lt"/>
          <a:ea typeface="+mn-ea"/>
          <a:cs typeface="+mn-cs"/>
          <a:sym typeface="Calibri"/>
        </a:defRPr>
      </a:lvl4pPr>
      <a:lvl5pPr indent="914400" algn="ctr" defTabSz="774700">
        <a:defRPr sz="1600">
          <a:solidFill>
            <a:schemeClr val="tx1"/>
          </a:solidFill>
          <a:uFill>
            <a:solidFill>
              <a:srgbClr val="9B9B9B"/>
            </a:solidFill>
          </a:uFill>
          <a:latin typeface="+mn-lt"/>
          <a:ea typeface="+mn-ea"/>
          <a:cs typeface="+mn-cs"/>
          <a:sym typeface="Calibri"/>
        </a:defRPr>
      </a:lvl5pPr>
      <a:lvl6pPr indent="1143000" algn="ctr" defTabSz="774700">
        <a:defRPr sz="1600">
          <a:solidFill>
            <a:schemeClr val="tx1"/>
          </a:solidFill>
          <a:uFill>
            <a:solidFill>
              <a:srgbClr val="9B9B9B"/>
            </a:solidFill>
          </a:uFill>
          <a:latin typeface="+mn-lt"/>
          <a:ea typeface="+mn-ea"/>
          <a:cs typeface="+mn-cs"/>
          <a:sym typeface="Calibri"/>
        </a:defRPr>
      </a:lvl6pPr>
      <a:lvl7pPr indent="1371600" algn="ctr" defTabSz="774700">
        <a:defRPr sz="1600">
          <a:solidFill>
            <a:schemeClr val="tx1"/>
          </a:solidFill>
          <a:uFill>
            <a:solidFill>
              <a:srgbClr val="9B9B9B"/>
            </a:solidFill>
          </a:uFill>
          <a:latin typeface="+mn-lt"/>
          <a:ea typeface="+mn-ea"/>
          <a:cs typeface="+mn-cs"/>
          <a:sym typeface="Calibri"/>
        </a:defRPr>
      </a:lvl7pPr>
      <a:lvl8pPr indent="1600200" algn="ctr" defTabSz="774700">
        <a:defRPr sz="1600">
          <a:solidFill>
            <a:schemeClr val="tx1"/>
          </a:solidFill>
          <a:uFill>
            <a:solidFill>
              <a:srgbClr val="9B9B9B"/>
            </a:solidFill>
          </a:uFill>
          <a:latin typeface="+mn-lt"/>
          <a:ea typeface="+mn-ea"/>
          <a:cs typeface="+mn-cs"/>
          <a:sym typeface="Calibri"/>
        </a:defRPr>
      </a:lvl8pPr>
      <a:lvl9pPr indent="1828800" algn="ctr" defTabSz="774700">
        <a:defRPr sz="1600">
          <a:solidFill>
            <a:schemeClr val="tx1"/>
          </a:solidFill>
          <a:uFill>
            <a:solidFill>
              <a:srgbClr val="9B9B9B"/>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open.umich.edu/" TargetMode="External"/><Relationship Id="rId4" Type="http://schemas.openxmlformats.org/officeDocument/2006/relationships/image" Target="../media/image15.jp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hyperlink" Target="http://www.dr-chuc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1155700" y="1257300"/>
            <a:ext cx="13931900" cy="3365500"/>
          </a:xfrm>
          <a:prstGeom prst="rect">
            <a:avLst/>
          </a:prstGeom>
        </p:spPr>
        <p:txBody>
          <a:bodyPr/>
          <a:lstStyle>
            <a:lvl1pPr>
              <a:defRPr>
                <a:solidFill>
                  <a:srgbClr val="00F900"/>
                </a:solidFill>
              </a:defRPr>
            </a:lvl1pPr>
          </a:lstStyle>
          <a:p>
            <a:pPr lvl="0">
              <a:defRPr sz="1800">
                <a:solidFill>
                  <a:srgbClr val="000000"/>
                </a:solidFill>
              </a:defRPr>
            </a:pPr>
            <a:r>
              <a:rPr lang="en-US" sz="7600" dirty="0" smtClean="0">
                <a:solidFill>
                  <a:srgbClr val="00F900"/>
                </a:solidFill>
              </a:rPr>
              <a:t>Retrieving and Visualizing Data</a:t>
            </a:r>
            <a:endParaRPr sz="7600" dirty="0">
              <a:solidFill>
                <a:srgbClr val="00F900"/>
              </a:solidFill>
            </a:endParaRPr>
          </a:p>
        </p:txBody>
      </p:sp>
      <p:sp>
        <p:nvSpPr>
          <p:cNvPr id="92" name="Shape 92"/>
          <p:cNvSpPr>
            <a:spLocks noGrp="1"/>
          </p:cNvSpPr>
          <p:nvPr>
            <p:ph type="body" idx="1"/>
          </p:nvPr>
        </p:nvSpPr>
        <p:spPr>
          <a:prstGeom prst="rect">
            <a:avLst/>
          </a:prstGeom>
        </p:spPr>
        <p:txBody>
          <a:bodyPr/>
          <a:lstStyle/>
          <a:p>
            <a:pPr lvl="0">
              <a:defRPr sz="1800">
                <a:solidFill>
                  <a:srgbClr val="000000"/>
                </a:solidFill>
              </a:defRPr>
            </a:pPr>
            <a:r>
              <a:rPr sz="3200">
                <a:solidFill>
                  <a:srgbClr val="FFFFFF"/>
                </a:solidFill>
              </a:rPr>
              <a:t>Charles Severance</a:t>
            </a:r>
          </a:p>
        </p:txBody>
      </p:sp>
      <p:pic>
        <p:nvPicPr>
          <p:cNvPr id="4" name="CCby.png"/>
          <p:cNvPicPr/>
          <p:nvPr/>
        </p:nvPicPr>
        <p:blipFill>
          <a:blip r:embed="rId2">
            <a:extLst/>
          </a:blip>
          <a:stretch>
            <a:fillRect/>
          </a:stretch>
        </p:blipFill>
        <p:spPr>
          <a:xfrm>
            <a:off x="13574183" y="8083550"/>
            <a:ext cx="2087035" cy="723901"/>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sz="7600">
                <a:solidFill>
                  <a:srgbClr val="00F900"/>
                </a:solidFill>
              </a:rPr>
              <a:t>Web Crawler</a:t>
            </a:r>
          </a:p>
        </p:txBody>
      </p:sp>
      <p:sp>
        <p:nvSpPr>
          <p:cNvPr id="154" name="Shape 154"/>
          <p:cNvSpPr>
            <a:spLocks noGrp="1"/>
          </p:cNvSpPr>
          <p:nvPr>
            <p:ph type="body" idx="1"/>
          </p:nvPr>
        </p:nvSpPr>
        <p:spPr>
          <a:xfrm>
            <a:off x="1155700" y="2603500"/>
            <a:ext cx="6324600" cy="5384800"/>
          </a:xfrm>
          <a:prstGeom prst="rect">
            <a:avLst/>
          </a:prstGeom>
        </p:spPr>
        <p:txBody>
          <a:bodyPr/>
          <a:lstStyle/>
          <a:p>
            <a:pPr lvl="0">
              <a:defRPr sz="1800">
                <a:solidFill>
                  <a:srgbClr val="000000"/>
                </a:solidFill>
              </a:defRPr>
            </a:pPr>
            <a:r>
              <a:rPr sz="3600">
                <a:solidFill>
                  <a:srgbClr val="FFFFFF"/>
                </a:solidFill>
              </a:rPr>
              <a:t>Retrieve a page</a:t>
            </a:r>
          </a:p>
          <a:p>
            <a:pPr lvl="0">
              <a:defRPr sz="1800">
                <a:solidFill>
                  <a:srgbClr val="000000"/>
                </a:solidFill>
              </a:defRPr>
            </a:pPr>
            <a:r>
              <a:rPr sz="3600">
                <a:solidFill>
                  <a:srgbClr val="FFFFFF"/>
                </a:solidFill>
              </a:rPr>
              <a:t>Look through the page for links</a:t>
            </a:r>
          </a:p>
          <a:p>
            <a:pPr lvl="0">
              <a:defRPr sz="1800">
                <a:solidFill>
                  <a:srgbClr val="000000"/>
                </a:solidFill>
              </a:defRPr>
            </a:pPr>
            <a:r>
              <a:rPr sz="3600">
                <a:solidFill>
                  <a:srgbClr val="FFFFFF"/>
                </a:solidFill>
              </a:rPr>
              <a:t>Add the links to a list of “to be retrieved” sites</a:t>
            </a:r>
          </a:p>
          <a:p>
            <a:pPr lvl="0">
              <a:defRPr sz="1800">
                <a:solidFill>
                  <a:srgbClr val="000000"/>
                </a:solidFill>
              </a:defRPr>
            </a:pPr>
            <a:r>
              <a:rPr sz="3600">
                <a:solidFill>
                  <a:srgbClr val="FFFFFF"/>
                </a:solidFill>
              </a:rPr>
              <a:t>Repeat...</a:t>
            </a:r>
          </a:p>
        </p:txBody>
      </p:sp>
      <p:pic>
        <p:nvPicPr>
          <p:cNvPr id="155" name="500px-WebCrawlerArchitecture.svg.png"/>
          <p:cNvPicPr/>
          <p:nvPr/>
        </p:nvPicPr>
        <p:blipFill>
          <a:blip r:embed="rId2">
            <a:extLst/>
          </a:blip>
          <a:stretch>
            <a:fillRect/>
          </a:stretch>
        </p:blipFill>
        <p:spPr>
          <a:xfrm>
            <a:off x="9448800" y="2171700"/>
            <a:ext cx="6350000" cy="4851400"/>
          </a:xfrm>
          <a:prstGeom prst="rect">
            <a:avLst/>
          </a:prstGeom>
          <a:ln w="12700">
            <a:miter lim="400000"/>
          </a:ln>
        </p:spPr>
      </p:pic>
      <p:pic>
        <p:nvPicPr>
          <p:cNvPr id="156" name="\.png"/>
          <p:cNvPicPr/>
          <p:nvPr/>
        </p:nvPicPr>
        <p:blipFill>
          <a:blip r:embed="rId3">
            <a:extLst/>
          </a:blip>
          <a:stretch>
            <a:fillRect/>
          </a:stretch>
        </p:blipFill>
        <p:spPr>
          <a:xfrm>
            <a:off x="8204200" y="2425700"/>
            <a:ext cx="7200900" cy="5386611"/>
          </a:xfrm>
          <a:prstGeom prst="rect">
            <a:avLst/>
          </a:prstGeom>
          <a:ln w="12700">
            <a:miter lim="400000"/>
          </a:ln>
        </p:spPr>
      </p:pic>
      <p:sp>
        <p:nvSpPr>
          <p:cNvPr id="157" name="Shape 157"/>
          <p:cNvSpPr/>
          <p:nvPr/>
        </p:nvSpPr>
        <p:spPr>
          <a:xfrm>
            <a:off x="4241800" y="8369300"/>
            <a:ext cx="776347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46100">
              <a:defRPr sz="3600">
                <a:solidFill>
                  <a:srgbClr val="FFFFFF"/>
                </a:solidFill>
                <a:latin typeface="+mn-lt"/>
                <a:ea typeface="+mn-ea"/>
                <a:cs typeface="+mn-cs"/>
                <a:sym typeface="Gill Sans"/>
              </a:defRPr>
            </a:lvl1pPr>
          </a:lstStyle>
          <a:p>
            <a:pPr lvl="0">
              <a:defRPr sz="1800">
                <a:solidFill>
                  <a:srgbClr val="000000"/>
                </a:solidFill>
              </a:defRPr>
            </a:pPr>
            <a:r>
              <a:rPr sz="3600">
                <a:solidFill>
                  <a:srgbClr val="FFFFFF"/>
                </a:solidFill>
              </a:rPr>
              <a:t>http://en.wikipedia.org/wiki/Web_crawler</a:t>
            </a:r>
          </a:p>
        </p:txBody>
      </p:sp>
    </p:spTree>
    <p:extLst>
      <p:ext uri="{BB962C8B-B14F-4D97-AF65-F5344CB8AC3E}">
        <p14:creationId xmlns:p14="http://schemas.microsoft.com/office/powerpoint/2010/main" val="3782084866"/>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sz="7600">
                <a:solidFill>
                  <a:srgbClr val="00F900"/>
                </a:solidFill>
              </a:rPr>
              <a:t>Web Crawling Policy</a:t>
            </a:r>
          </a:p>
        </p:txBody>
      </p:sp>
      <p:sp>
        <p:nvSpPr>
          <p:cNvPr id="160" name="Shape 160"/>
          <p:cNvSpPr>
            <a:spLocks noGrp="1"/>
          </p:cNvSpPr>
          <p:nvPr>
            <p:ph type="body" idx="1"/>
          </p:nvPr>
        </p:nvSpPr>
        <p:spPr>
          <a:prstGeom prst="rect">
            <a:avLst/>
          </a:prstGeom>
        </p:spPr>
        <p:txBody>
          <a:bodyPr/>
          <a:lstStyle/>
          <a:p>
            <a:pPr lvl="0">
              <a:defRPr sz="1800">
                <a:solidFill>
                  <a:srgbClr val="000000"/>
                </a:solidFill>
              </a:defRPr>
            </a:pPr>
            <a:r>
              <a:rPr sz="3600">
                <a:solidFill>
                  <a:srgbClr val="FFFFFF"/>
                </a:solidFill>
              </a:rPr>
              <a:t>a</a:t>
            </a:r>
            <a:r>
              <a:rPr sz="3600">
                <a:solidFill>
                  <a:srgbClr val="00F900"/>
                </a:solidFill>
              </a:rPr>
              <a:t> selection policy</a:t>
            </a:r>
            <a:r>
              <a:rPr sz="3600">
                <a:solidFill>
                  <a:srgbClr val="FFFFFF"/>
                </a:solidFill>
              </a:rPr>
              <a:t> that states which pages to download,</a:t>
            </a:r>
          </a:p>
          <a:p>
            <a:pPr lvl="0">
              <a:defRPr sz="1800">
                <a:solidFill>
                  <a:srgbClr val="000000"/>
                </a:solidFill>
              </a:defRPr>
            </a:pPr>
            <a:r>
              <a:rPr sz="3600">
                <a:solidFill>
                  <a:srgbClr val="FFFFFF"/>
                </a:solidFill>
              </a:rPr>
              <a:t>a</a:t>
            </a:r>
            <a:r>
              <a:rPr sz="3600">
                <a:solidFill>
                  <a:srgbClr val="00F900"/>
                </a:solidFill>
              </a:rPr>
              <a:t> re-visit policy</a:t>
            </a:r>
            <a:r>
              <a:rPr sz="3600">
                <a:solidFill>
                  <a:srgbClr val="FFFFFF"/>
                </a:solidFill>
              </a:rPr>
              <a:t> that states when to check for changes to the pages,</a:t>
            </a:r>
          </a:p>
          <a:p>
            <a:pPr lvl="0">
              <a:defRPr sz="1800">
                <a:solidFill>
                  <a:srgbClr val="000000"/>
                </a:solidFill>
              </a:defRPr>
            </a:pPr>
            <a:r>
              <a:rPr sz="3600">
                <a:solidFill>
                  <a:srgbClr val="FFFFFF"/>
                </a:solidFill>
              </a:rPr>
              <a:t>a </a:t>
            </a:r>
            <a:r>
              <a:rPr sz="3600">
                <a:solidFill>
                  <a:srgbClr val="00F900"/>
                </a:solidFill>
              </a:rPr>
              <a:t>politeness policy</a:t>
            </a:r>
            <a:r>
              <a:rPr sz="3600">
                <a:solidFill>
                  <a:srgbClr val="FFFFFF"/>
                </a:solidFill>
              </a:rPr>
              <a:t> that states how to avoid overloading Web sites, and</a:t>
            </a:r>
          </a:p>
          <a:p>
            <a:pPr lvl="0">
              <a:defRPr sz="1800">
                <a:solidFill>
                  <a:srgbClr val="000000"/>
                </a:solidFill>
              </a:defRPr>
            </a:pPr>
            <a:r>
              <a:rPr sz="3600">
                <a:solidFill>
                  <a:srgbClr val="FFFFFF"/>
                </a:solidFill>
              </a:rPr>
              <a:t>a </a:t>
            </a:r>
            <a:r>
              <a:rPr sz="3600">
                <a:solidFill>
                  <a:srgbClr val="00F900"/>
                </a:solidFill>
              </a:rPr>
              <a:t>parallelization policy</a:t>
            </a:r>
            <a:r>
              <a:rPr sz="3600">
                <a:solidFill>
                  <a:srgbClr val="FFFFFF"/>
                </a:solidFill>
              </a:rPr>
              <a:t> that states how to coordinate distributed Web crawlers</a:t>
            </a:r>
          </a:p>
        </p:txBody>
      </p:sp>
      <p:sp>
        <p:nvSpPr>
          <p:cNvPr id="161" name="Shape 161"/>
          <p:cNvSpPr/>
          <p:nvPr/>
        </p:nvSpPr>
        <p:spPr>
          <a:xfrm>
            <a:off x="4241800" y="8369300"/>
            <a:ext cx="776347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46100">
              <a:defRPr sz="3600">
                <a:solidFill>
                  <a:srgbClr val="FFFFFF"/>
                </a:solidFill>
                <a:latin typeface="+mn-lt"/>
                <a:ea typeface="+mn-ea"/>
                <a:cs typeface="+mn-cs"/>
                <a:sym typeface="Gill Sans"/>
              </a:defRPr>
            </a:lvl1pPr>
          </a:lstStyle>
          <a:p>
            <a:pPr lvl="0">
              <a:defRPr sz="1800">
                <a:solidFill>
                  <a:srgbClr val="000000"/>
                </a:solidFill>
              </a:defRPr>
            </a:pPr>
            <a:r>
              <a:rPr sz="3600">
                <a:solidFill>
                  <a:srgbClr val="FFFFFF"/>
                </a:solidFill>
              </a:rPr>
              <a:t>http://en.wikipedia.org/wiki/Web_crawler</a:t>
            </a:r>
          </a:p>
        </p:txBody>
      </p:sp>
    </p:spTree>
    <p:extLst>
      <p:ext uri="{BB962C8B-B14F-4D97-AF65-F5344CB8AC3E}">
        <p14:creationId xmlns:p14="http://schemas.microsoft.com/office/powerpoint/2010/main" val="222961920"/>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sz="7600">
                <a:solidFill>
                  <a:srgbClr val="00F900"/>
                </a:solidFill>
              </a:rPr>
              <a:t>robots.txt</a:t>
            </a:r>
          </a:p>
        </p:txBody>
      </p:sp>
      <p:sp>
        <p:nvSpPr>
          <p:cNvPr id="164" name="Shape 164"/>
          <p:cNvSpPr>
            <a:spLocks noGrp="1"/>
          </p:cNvSpPr>
          <p:nvPr>
            <p:ph type="body" idx="1"/>
          </p:nvPr>
        </p:nvSpPr>
        <p:spPr>
          <a:xfrm>
            <a:off x="1155700" y="2603500"/>
            <a:ext cx="8851900" cy="4572000"/>
          </a:xfrm>
          <a:prstGeom prst="rect">
            <a:avLst/>
          </a:prstGeom>
        </p:spPr>
        <p:txBody>
          <a:bodyPr/>
          <a:lstStyle/>
          <a:p>
            <a:pPr lvl="0">
              <a:defRPr sz="1800">
                <a:solidFill>
                  <a:srgbClr val="000000"/>
                </a:solidFill>
              </a:defRPr>
            </a:pPr>
            <a:r>
              <a:rPr sz="3600">
                <a:solidFill>
                  <a:srgbClr val="FFFFFF"/>
                </a:solidFill>
              </a:rPr>
              <a:t>A way for a web site to communicate with web crawlers</a:t>
            </a:r>
          </a:p>
          <a:p>
            <a:pPr lvl="0">
              <a:defRPr sz="1800">
                <a:solidFill>
                  <a:srgbClr val="000000"/>
                </a:solidFill>
              </a:defRPr>
            </a:pPr>
            <a:r>
              <a:rPr sz="3600">
                <a:solidFill>
                  <a:srgbClr val="FFFFFF"/>
                </a:solidFill>
              </a:rPr>
              <a:t>An informal and voluntary standard</a:t>
            </a:r>
          </a:p>
          <a:p>
            <a:pPr lvl="0">
              <a:defRPr sz="1800">
                <a:solidFill>
                  <a:srgbClr val="000000"/>
                </a:solidFill>
              </a:defRPr>
            </a:pPr>
            <a:r>
              <a:rPr sz="3600">
                <a:solidFill>
                  <a:srgbClr val="FFFFFF"/>
                </a:solidFill>
              </a:rPr>
              <a:t>Sometimes folks make a “Spider Trap” to catch “bad” spiders</a:t>
            </a:r>
          </a:p>
        </p:txBody>
      </p:sp>
      <p:sp>
        <p:nvSpPr>
          <p:cNvPr id="165" name="Shape 165"/>
          <p:cNvSpPr/>
          <p:nvPr/>
        </p:nvSpPr>
        <p:spPr>
          <a:xfrm>
            <a:off x="2844787" y="7486650"/>
            <a:ext cx="10571858" cy="1143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ctr" defTabSz="546100">
              <a:defRPr sz="1800"/>
            </a:pPr>
            <a:r>
              <a:rPr sz="3600">
                <a:solidFill>
                  <a:srgbClr val="FFFB00"/>
                </a:solidFill>
                <a:latin typeface="+mn-lt"/>
                <a:ea typeface="+mn-ea"/>
                <a:cs typeface="+mn-cs"/>
                <a:sym typeface="Gill Sans"/>
              </a:rPr>
              <a:t>http://en.wikipedia.org/wiki/Robots_Exclusion_Standard</a:t>
            </a:r>
          </a:p>
          <a:p>
            <a:pPr lvl="0" algn="ctr" defTabSz="546100">
              <a:defRPr sz="1800"/>
            </a:pPr>
            <a:r>
              <a:rPr sz="3600">
                <a:solidFill>
                  <a:srgbClr val="FFFB00"/>
                </a:solidFill>
                <a:latin typeface="+mn-lt"/>
                <a:ea typeface="+mn-ea"/>
                <a:cs typeface="+mn-cs"/>
                <a:sym typeface="Gill Sans"/>
              </a:rPr>
              <a:t>http://en.wikipedia.org/wiki/Spider_trap</a:t>
            </a:r>
          </a:p>
        </p:txBody>
      </p:sp>
      <p:sp>
        <p:nvSpPr>
          <p:cNvPr id="166" name="Shape 166"/>
          <p:cNvSpPr/>
          <p:nvPr/>
        </p:nvSpPr>
        <p:spPr>
          <a:xfrm>
            <a:off x="10637936" y="3390899"/>
            <a:ext cx="3508699"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defTabSz="546100">
              <a:defRPr sz="1800"/>
            </a:pPr>
            <a:r>
              <a:rPr sz="3600">
                <a:solidFill>
                  <a:srgbClr val="00F900"/>
                </a:solidFill>
                <a:latin typeface="+mn-lt"/>
                <a:ea typeface="+mn-ea"/>
                <a:cs typeface="+mn-cs"/>
                <a:sym typeface="Gill Sans"/>
              </a:rPr>
              <a:t>User-agent: *</a:t>
            </a:r>
          </a:p>
          <a:p>
            <a:pPr lvl="0" defTabSz="546100">
              <a:defRPr sz="1800"/>
            </a:pPr>
            <a:r>
              <a:rPr sz="3600">
                <a:solidFill>
                  <a:srgbClr val="00F900"/>
                </a:solidFill>
                <a:latin typeface="+mn-lt"/>
                <a:ea typeface="+mn-ea"/>
                <a:cs typeface="+mn-cs"/>
                <a:sym typeface="Gill Sans"/>
              </a:rPr>
              <a:t>Disallow: /cgi-bin/</a:t>
            </a:r>
          </a:p>
          <a:p>
            <a:pPr lvl="0" defTabSz="546100">
              <a:defRPr sz="1800"/>
            </a:pPr>
            <a:r>
              <a:rPr sz="3600">
                <a:solidFill>
                  <a:srgbClr val="00F900"/>
                </a:solidFill>
                <a:latin typeface="+mn-lt"/>
                <a:ea typeface="+mn-ea"/>
                <a:cs typeface="+mn-cs"/>
                <a:sym typeface="Gill Sans"/>
              </a:rPr>
              <a:t>Disallow: /images/</a:t>
            </a:r>
          </a:p>
          <a:p>
            <a:pPr lvl="0" defTabSz="546100">
              <a:defRPr sz="1800"/>
            </a:pPr>
            <a:r>
              <a:rPr sz="3600">
                <a:solidFill>
                  <a:srgbClr val="00F900"/>
                </a:solidFill>
                <a:latin typeface="+mn-lt"/>
                <a:ea typeface="+mn-ea"/>
                <a:cs typeface="+mn-cs"/>
                <a:sym typeface="Gill Sans"/>
              </a:rPr>
              <a:t>Disallow: /tmp/</a:t>
            </a:r>
          </a:p>
          <a:p>
            <a:pPr lvl="0" defTabSz="546100">
              <a:defRPr sz="1800"/>
            </a:pPr>
            <a:r>
              <a:rPr sz="3600">
                <a:solidFill>
                  <a:srgbClr val="00F900"/>
                </a:solidFill>
                <a:latin typeface="+mn-lt"/>
                <a:ea typeface="+mn-ea"/>
                <a:cs typeface="+mn-cs"/>
                <a:sym typeface="Gill Sans"/>
              </a:rPr>
              <a:t>Disallow: /private/</a:t>
            </a:r>
          </a:p>
        </p:txBody>
      </p:sp>
    </p:spTree>
    <p:extLst>
      <p:ext uri="{BB962C8B-B14F-4D97-AF65-F5344CB8AC3E}">
        <p14:creationId xmlns:p14="http://schemas.microsoft.com/office/powerpoint/2010/main" val="1020814955"/>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sz="7600">
                <a:solidFill>
                  <a:srgbClr val="00F900"/>
                </a:solidFill>
              </a:rPr>
              <a:t>Google Architecture</a:t>
            </a:r>
          </a:p>
        </p:txBody>
      </p:sp>
      <p:sp>
        <p:nvSpPr>
          <p:cNvPr id="169" name="Shape 169"/>
          <p:cNvSpPr>
            <a:spLocks noGrp="1"/>
          </p:cNvSpPr>
          <p:nvPr>
            <p:ph type="body" idx="1"/>
          </p:nvPr>
        </p:nvSpPr>
        <p:spPr>
          <a:xfrm>
            <a:off x="1155700" y="2603500"/>
            <a:ext cx="8331200" cy="5308600"/>
          </a:xfrm>
          <a:prstGeom prst="rect">
            <a:avLst/>
          </a:prstGeom>
        </p:spPr>
        <p:txBody>
          <a:bodyPr/>
          <a:lstStyle/>
          <a:p>
            <a:pPr marL="853016" lvl="0" indent="-637116">
              <a:defRPr sz="1800">
                <a:solidFill>
                  <a:srgbClr val="000000"/>
                </a:solidFill>
              </a:defRPr>
            </a:pPr>
            <a:r>
              <a:rPr sz="4300">
                <a:solidFill>
                  <a:srgbClr val="FFFFFF"/>
                </a:solidFill>
              </a:rPr>
              <a:t>Web Crawling</a:t>
            </a:r>
          </a:p>
          <a:p>
            <a:pPr marL="853016" lvl="0" indent="-637116">
              <a:defRPr sz="1800">
                <a:solidFill>
                  <a:srgbClr val="000000"/>
                </a:solidFill>
              </a:defRPr>
            </a:pPr>
            <a:r>
              <a:rPr sz="4300">
                <a:solidFill>
                  <a:srgbClr val="FFFB00"/>
                </a:solidFill>
              </a:rPr>
              <a:t>Index Building</a:t>
            </a:r>
          </a:p>
          <a:p>
            <a:pPr marL="853016" lvl="0" indent="-637116">
              <a:defRPr sz="1800">
                <a:solidFill>
                  <a:srgbClr val="000000"/>
                </a:solidFill>
              </a:defRPr>
            </a:pPr>
            <a:r>
              <a:rPr sz="4300">
                <a:solidFill>
                  <a:srgbClr val="FFFFFF"/>
                </a:solidFill>
              </a:rPr>
              <a:t>Searching</a:t>
            </a:r>
          </a:p>
        </p:txBody>
      </p:sp>
      <p:pic>
        <p:nvPicPr>
          <p:cNvPr id="170" name="over.gif"/>
          <p:cNvPicPr/>
          <p:nvPr/>
        </p:nvPicPr>
        <p:blipFill>
          <a:blip r:embed="rId2">
            <a:extLst/>
          </a:blip>
          <a:stretch>
            <a:fillRect/>
          </a:stretch>
        </p:blipFill>
        <p:spPr>
          <a:xfrm>
            <a:off x="10210800" y="2704379"/>
            <a:ext cx="4775200" cy="5309321"/>
          </a:xfrm>
          <a:prstGeom prst="rect">
            <a:avLst/>
          </a:prstGeom>
          <a:ln w="12700">
            <a:miter lim="400000"/>
          </a:ln>
        </p:spPr>
      </p:pic>
      <p:sp>
        <p:nvSpPr>
          <p:cNvPr id="171" name="Shape 171"/>
          <p:cNvSpPr/>
          <p:nvPr/>
        </p:nvSpPr>
        <p:spPr>
          <a:xfrm>
            <a:off x="3467100" y="8216900"/>
            <a:ext cx="9002688"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46100">
              <a:defRPr sz="3600">
                <a:solidFill>
                  <a:srgbClr val="FFFB00"/>
                </a:solidFill>
                <a:latin typeface="+mn-lt"/>
                <a:ea typeface="+mn-ea"/>
                <a:cs typeface="+mn-cs"/>
                <a:sym typeface="Gill Sans"/>
              </a:defRPr>
            </a:lvl1pPr>
          </a:lstStyle>
          <a:p>
            <a:pPr lvl="0">
              <a:defRPr sz="1800">
                <a:solidFill>
                  <a:srgbClr val="000000"/>
                </a:solidFill>
              </a:defRPr>
            </a:pPr>
            <a:r>
              <a:rPr sz="3600">
                <a:solidFill>
                  <a:srgbClr val="FFFB00"/>
                </a:solidFill>
              </a:rPr>
              <a:t>http://infolab.stanford.edu/~backrub/google.html</a:t>
            </a:r>
          </a:p>
        </p:txBody>
      </p:sp>
    </p:spTree>
    <p:extLst>
      <p:ext uri="{BB962C8B-B14F-4D97-AF65-F5344CB8AC3E}">
        <p14:creationId xmlns:p14="http://schemas.microsoft.com/office/powerpoint/2010/main" val="512382163"/>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nvSpPr>
        <p:spPr>
          <a:xfrm>
            <a:off x="2410333" y="2692400"/>
            <a:ext cx="11430001" cy="374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ctr" defTabSz="546100">
              <a:defRPr sz="1800"/>
            </a:pPr>
            <a:r>
              <a:rPr sz="3600" dirty="0">
                <a:solidFill>
                  <a:srgbClr val="FFFB00"/>
                </a:solidFill>
                <a:latin typeface="+mn-lt"/>
                <a:ea typeface="+mn-ea"/>
                <a:cs typeface="+mn-cs"/>
                <a:sym typeface="Gill Sans"/>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174" name="Shape 174"/>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sz="7600">
                <a:solidFill>
                  <a:srgbClr val="00F900"/>
                </a:solidFill>
              </a:rPr>
              <a:t>Search Indexing</a:t>
            </a:r>
          </a:p>
        </p:txBody>
      </p:sp>
      <p:sp>
        <p:nvSpPr>
          <p:cNvPr id="175" name="Shape 175"/>
          <p:cNvSpPr/>
          <p:nvPr/>
        </p:nvSpPr>
        <p:spPr>
          <a:xfrm>
            <a:off x="3161444" y="8255000"/>
            <a:ext cx="9441583"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46100">
              <a:defRPr sz="3600">
                <a:solidFill>
                  <a:srgbClr val="FF40FF"/>
                </a:solidFill>
                <a:latin typeface="+mn-lt"/>
                <a:ea typeface="+mn-ea"/>
                <a:cs typeface="+mn-cs"/>
                <a:sym typeface="Gill Sans"/>
              </a:defRPr>
            </a:lvl1pPr>
          </a:lstStyle>
          <a:p>
            <a:pPr lvl="0">
              <a:defRPr sz="1800">
                <a:solidFill>
                  <a:srgbClr val="000000"/>
                </a:solidFill>
              </a:defRPr>
            </a:pPr>
            <a:r>
              <a:rPr sz="3600">
                <a:solidFill>
                  <a:srgbClr val="FF40FF"/>
                </a:solidFill>
              </a:rPr>
              <a:t>http://en.wikipedia.org/wiki/Index_(search_engine)</a:t>
            </a:r>
          </a:p>
        </p:txBody>
      </p:sp>
    </p:spTree>
    <p:extLst>
      <p:ext uri="{BB962C8B-B14F-4D97-AF65-F5344CB8AC3E}">
        <p14:creationId xmlns:p14="http://schemas.microsoft.com/office/powerpoint/2010/main" val="3005068073"/>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6822892" y="2735387"/>
            <a:ext cx="2624666" cy="799267"/>
          </a:xfrm>
          <a:prstGeom prst="can">
            <a:avLst/>
          </a:prstGeom>
          <a:blipFill rotWithShape="1">
            <a:blip r:embed="rId2"/>
            <a:srcRect/>
            <a:tile tx="0" ty="0" sx="100000" sy="100000" flip="none" algn="tl"/>
          </a:blip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spider.sqlite</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p:cNvCxnSpPr>
            <a:stCxn id="4" idx="3"/>
            <a:endCxn id="5" idx="2"/>
          </p:cNvCxnSpPr>
          <p:nvPr/>
        </p:nvCxnSpPr>
        <p:spPr>
          <a:xfrm>
            <a:off x="3975527" y="3128332"/>
            <a:ext cx="2847365" cy="6689"/>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7" name="TextBox 6"/>
          <p:cNvSpPr txBox="1"/>
          <p:nvPr/>
        </p:nvSpPr>
        <p:spPr>
          <a:xfrm>
            <a:off x="4465075" y="2761697"/>
            <a:ext cx="1782539" cy="595035"/>
          </a:xfrm>
          <a:prstGeom prst="rect">
            <a:avLst/>
          </a:prstGeom>
          <a:solidFill>
            <a:schemeClr val="accent6"/>
          </a:solidFill>
          <a:ln w="127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3200" dirty="0" err="1">
                <a:solidFill>
                  <a:srgbClr val="FFFFFF"/>
                </a:solidFill>
              </a:rPr>
              <a:t>s</a:t>
            </a: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pider.py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20" name="Straight Arrow Connector 19"/>
          <p:cNvCxnSpPr>
            <a:stCxn id="5" idx="3"/>
            <a:endCxn id="24" idx="0"/>
          </p:cNvCxnSpPr>
          <p:nvPr/>
        </p:nvCxnSpPr>
        <p:spPr>
          <a:xfrm flipH="1">
            <a:off x="4144863" y="3534654"/>
            <a:ext cx="3990362" cy="3042467"/>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11" name="TextBox 10"/>
          <p:cNvSpPr txBox="1"/>
          <p:nvPr/>
        </p:nvSpPr>
        <p:spPr>
          <a:xfrm>
            <a:off x="5158076" y="4828595"/>
            <a:ext cx="2128788"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spdump.py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24" name="TextBox 23"/>
          <p:cNvSpPr txBox="1"/>
          <p:nvPr/>
        </p:nvSpPr>
        <p:spPr>
          <a:xfrm>
            <a:off x="167443" y="6577121"/>
            <a:ext cx="7954839" cy="14875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800" dirty="0">
                <a:solidFill>
                  <a:srgbClr val="FFFFFF"/>
                </a:solidFill>
              </a:rPr>
              <a:t>(5, None, 1.0, 3, </a:t>
            </a:r>
            <a:r>
              <a:rPr lang="en-US" sz="1800" dirty="0" err="1">
                <a:solidFill>
                  <a:srgbClr val="FFFFFF"/>
                </a:solidFill>
              </a:rPr>
              <a:t>u'http</a:t>
            </a:r>
            <a:r>
              <a:rPr lang="en-US" sz="1800" dirty="0">
                <a:solidFill>
                  <a:srgbClr val="FFFFFF"/>
                </a:solidFill>
              </a:rPr>
              <a:t>://</a:t>
            </a:r>
            <a:r>
              <a:rPr lang="en-US" sz="1800" dirty="0" err="1">
                <a:solidFill>
                  <a:srgbClr val="FFFFFF"/>
                </a:solidFill>
              </a:rPr>
              <a:t>www.dr-chuck.com</a:t>
            </a:r>
            <a:r>
              <a:rPr lang="en-US" sz="1800" dirty="0">
                <a:solidFill>
                  <a:srgbClr val="FFFFFF"/>
                </a:solidFill>
              </a:rPr>
              <a:t>/csev-blog')</a:t>
            </a:r>
          </a:p>
          <a:p>
            <a:pPr algn="l" rtl="0" latinLnBrk="1" hangingPunct="0"/>
            <a:r>
              <a:rPr lang="en-US" sz="1800" dirty="0">
                <a:solidFill>
                  <a:srgbClr val="FFFFFF"/>
                </a:solidFill>
              </a:rPr>
              <a:t>(3, None, 1.0, 4, </a:t>
            </a:r>
            <a:r>
              <a:rPr lang="en-US" sz="1800" dirty="0" err="1">
                <a:solidFill>
                  <a:srgbClr val="FFFFFF"/>
                </a:solidFill>
              </a:rPr>
              <a:t>u'http</a:t>
            </a:r>
            <a:r>
              <a:rPr lang="en-US" sz="1800" dirty="0">
                <a:solidFill>
                  <a:srgbClr val="FFFFFF"/>
                </a:solidFill>
              </a:rPr>
              <a:t>://</a:t>
            </a:r>
            <a:r>
              <a:rPr lang="en-US" sz="1800" dirty="0" err="1">
                <a:solidFill>
                  <a:srgbClr val="FFFFFF"/>
                </a:solidFill>
              </a:rPr>
              <a:t>www.dr-chuck.com</a:t>
            </a:r>
            <a:r>
              <a:rPr lang="en-US" sz="1800" dirty="0">
                <a:solidFill>
                  <a:srgbClr val="FFFFFF"/>
                </a:solidFill>
              </a:rPr>
              <a:t>/</a:t>
            </a:r>
            <a:r>
              <a:rPr lang="en-US" sz="1800" dirty="0" err="1">
                <a:solidFill>
                  <a:srgbClr val="FFFFFF"/>
                </a:solidFill>
              </a:rPr>
              <a:t>dr</a:t>
            </a:r>
            <a:r>
              <a:rPr lang="en-US" sz="1800" dirty="0">
                <a:solidFill>
                  <a:srgbClr val="FFFFFF"/>
                </a:solidFill>
              </a:rPr>
              <a:t>-chuck/resume/</a:t>
            </a:r>
            <a:r>
              <a:rPr lang="en-US" sz="1800" dirty="0" err="1">
                <a:solidFill>
                  <a:srgbClr val="FFFFFF"/>
                </a:solidFill>
              </a:rPr>
              <a:t>speaking.htm</a:t>
            </a:r>
            <a:r>
              <a:rPr lang="en-US" sz="1800" dirty="0">
                <a:solidFill>
                  <a:srgbClr val="FFFFFF"/>
                </a:solidFill>
              </a:rPr>
              <a:t>') </a:t>
            </a:r>
            <a:endParaRPr lang="en-US" sz="1800" dirty="0" smtClean="0">
              <a:solidFill>
                <a:srgbClr val="FFFFFF"/>
              </a:solidFill>
            </a:endParaRPr>
          </a:p>
          <a:p>
            <a:pPr algn="l" rtl="0" latinLnBrk="1" hangingPunct="0"/>
            <a:r>
              <a:rPr lang="en-US" sz="1800" dirty="0" smtClean="0">
                <a:solidFill>
                  <a:srgbClr val="FFFFFF"/>
                </a:solidFill>
              </a:rPr>
              <a:t>(</a:t>
            </a:r>
            <a:r>
              <a:rPr lang="en-US" sz="1800" dirty="0">
                <a:solidFill>
                  <a:srgbClr val="FFFFFF"/>
                </a:solidFill>
              </a:rPr>
              <a:t>1, None, 1.0, 2, </a:t>
            </a:r>
            <a:r>
              <a:rPr lang="en-US" sz="1800" dirty="0" err="1">
                <a:solidFill>
                  <a:srgbClr val="FFFFFF"/>
                </a:solidFill>
              </a:rPr>
              <a:t>u'http</a:t>
            </a:r>
            <a:r>
              <a:rPr lang="en-US" sz="1800" dirty="0">
                <a:solidFill>
                  <a:srgbClr val="FFFFFF"/>
                </a:solidFill>
              </a:rPr>
              <a:t>://</a:t>
            </a:r>
            <a:r>
              <a:rPr lang="en-US" sz="1800" dirty="0" err="1">
                <a:solidFill>
                  <a:srgbClr val="FFFFFF"/>
                </a:solidFill>
              </a:rPr>
              <a:t>www.dr-chuck.com</a:t>
            </a:r>
            <a:r>
              <a:rPr lang="en-US" sz="1800" dirty="0">
                <a:solidFill>
                  <a:srgbClr val="FFFFFF"/>
                </a:solidFill>
              </a:rPr>
              <a:t>/csev-blog/')</a:t>
            </a:r>
          </a:p>
          <a:p>
            <a:pPr algn="l" rtl="0" latinLnBrk="1" hangingPunct="0"/>
            <a:r>
              <a:rPr lang="en-US" sz="1800" dirty="0">
                <a:solidFill>
                  <a:srgbClr val="FFFFFF"/>
                </a:solidFill>
              </a:rPr>
              <a:t>(1, None, 1.0, 5, </a:t>
            </a:r>
            <a:r>
              <a:rPr lang="en-US" sz="1800" dirty="0" err="1">
                <a:solidFill>
                  <a:srgbClr val="FFFFFF"/>
                </a:solidFill>
              </a:rPr>
              <a:t>u'http</a:t>
            </a:r>
            <a:r>
              <a:rPr lang="en-US" sz="1800" dirty="0">
                <a:solidFill>
                  <a:srgbClr val="FFFFFF"/>
                </a:solidFill>
              </a:rPr>
              <a:t>://</a:t>
            </a:r>
            <a:r>
              <a:rPr lang="en-US" sz="1800" dirty="0" err="1">
                <a:solidFill>
                  <a:srgbClr val="FFFFFF"/>
                </a:solidFill>
              </a:rPr>
              <a:t>www.dr-chuck.com</a:t>
            </a:r>
            <a:r>
              <a:rPr lang="en-US" sz="1800" dirty="0">
                <a:solidFill>
                  <a:srgbClr val="FFFFFF"/>
                </a:solidFill>
              </a:rPr>
              <a:t>/</a:t>
            </a:r>
            <a:r>
              <a:rPr lang="en-US" sz="1800" dirty="0" err="1">
                <a:solidFill>
                  <a:srgbClr val="FFFFFF"/>
                </a:solidFill>
              </a:rPr>
              <a:t>dr</a:t>
            </a:r>
            <a:r>
              <a:rPr lang="en-US" sz="1800" dirty="0">
                <a:solidFill>
                  <a:srgbClr val="FFFFFF"/>
                </a:solidFill>
              </a:rPr>
              <a:t>-chuck/resume/</a:t>
            </a:r>
            <a:r>
              <a:rPr lang="en-US" sz="1800" dirty="0" err="1">
                <a:solidFill>
                  <a:srgbClr val="FFFFFF"/>
                </a:solidFill>
              </a:rPr>
              <a:t>index.htm</a:t>
            </a:r>
            <a:r>
              <a:rPr lang="en-US" sz="1800" dirty="0">
                <a:solidFill>
                  <a:srgbClr val="FFFFFF"/>
                </a:solidFill>
              </a:rPr>
              <a:t>')</a:t>
            </a:r>
          </a:p>
          <a:p>
            <a:pPr algn="l" rtl="0" latinLnBrk="1" hangingPunct="0"/>
            <a:r>
              <a:rPr lang="en-US" sz="1800" dirty="0">
                <a:solidFill>
                  <a:srgbClr val="FFFFFF"/>
                </a:solidFill>
              </a:rPr>
              <a:t>4 rows.</a:t>
            </a:r>
            <a:endParaRPr kumimoji="0" lang="en-US" sz="1800" b="0" i="0" u="none" strike="noStrike" cap="none" spc="0" normalizeH="0" baseline="0" dirty="0">
              <a:ln>
                <a:noFill/>
              </a:ln>
              <a:solidFill>
                <a:srgbClr val="FFFFFF"/>
              </a:solidFill>
              <a:effectLst/>
              <a:uFillTx/>
              <a:sym typeface="Helvetica"/>
            </a:endParaRPr>
          </a:p>
        </p:txBody>
      </p:sp>
      <p:grpSp>
        <p:nvGrpSpPr>
          <p:cNvPr id="2" name="Group 1"/>
          <p:cNvGrpSpPr/>
          <p:nvPr/>
        </p:nvGrpSpPr>
        <p:grpSpPr>
          <a:xfrm>
            <a:off x="359832" y="1959834"/>
            <a:ext cx="3615695" cy="2336996"/>
            <a:chOff x="465667" y="2827681"/>
            <a:chExt cx="2868803" cy="1926168"/>
          </a:xfrm>
        </p:grpSpPr>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65667" y="2827681"/>
              <a:ext cx="2868803"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 name="TextBox 25"/>
            <p:cNvSpPr txBox="1"/>
            <p:nvPr/>
          </p:nvSpPr>
          <p:spPr>
            <a:xfrm>
              <a:off x="1515535" y="3289574"/>
              <a:ext cx="946373" cy="1087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660066"/>
                  </a:solidFill>
                  <a:effectLst/>
                  <a:uFillTx/>
                  <a:latin typeface="Helvetica"/>
                  <a:ea typeface="Helvetica"/>
                  <a:cs typeface="Helvetica"/>
                  <a:sym typeface="Helvetica"/>
                </a:rPr>
                <a:t>The</a:t>
              </a:r>
            </a:p>
            <a:p>
              <a:pPr marL="0" marR="0" indent="0" algn="l" defTabSz="457200" rtl="0" fontAlgn="auto" latinLnBrk="1" hangingPunct="0">
                <a:lnSpc>
                  <a:spcPct val="100000"/>
                </a:lnSpc>
                <a:spcBef>
                  <a:spcPts val="0"/>
                </a:spcBef>
                <a:spcAft>
                  <a:spcPts val="0"/>
                </a:spcAft>
                <a:buClrTx/>
                <a:buSzTx/>
                <a:buFontTx/>
                <a:buNone/>
                <a:tabLst/>
              </a:pPr>
              <a:r>
                <a:rPr lang="en-US" sz="3200" dirty="0" smtClean="0">
                  <a:solidFill>
                    <a:srgbClr val="660066"/>
                  </a:solidFill>
                </a:rPr>
                <a:t>Web</a:t>
              </a:r>
              <a:endParaRPr kumimoji="0" lang="en-US" sz="3200" b="0" i="0" u="none" strike="noStrike" cap="none" spc="0" normalizeH="0" baseline="0" dirty="0">
                <a:ln>
                  <a:noFill/>
                </a:ln>
                <a:solidFill>
                  <a:srgbClr val="660066"/>
                </a:solidFill>
                <a:effectLst/>
                <a:uFillTx/>
                <a:latin typeface="Helvetica"/>
                <a:ea typeface="Helvetica"/>
                <a:cs typeface="Helvetica"/>
                <a:sym typeface="Helvetica"/>
              </a:endParaRPr>
            </a:p>
          </p:txBody>
        </p:sp>
      </p:grpSp>
      <p:sp>
        <p:nvSpPr>
          <p:cNvPr id="30" name="Can 29"/>
          <p:cNvSpPr/>
          <p:nvPr/>
        </p:nvSpPr>
        <p:spPr>
          <a:xfrm>
            <a:off x="9141911" y="5423630"/>
            <a:ext cx="2083037" cy="799267"/>
          </a:xfrm>
          <a:prstGeom prst="can">
            <a:avLst/>
          </a:prstGeom>
          <a:solidFill>
            <a:srgbClr val="CCFFCC"/>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force.js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31" name="Can 30"/>
          <p:cNvSpPr/>
          <p:nvPr/>
        </p:nvSpPr>
        <p:spPr>
          <a:xfrm>
            <a:off x="13067922" y="1154591"/>
            <a:ext cx="2214419" cy="1435418"/>
          </a:xfrm>
          <a:prstGeom prst="can">
            <a:avLst/>
          </a:prstGeom>
          <a:solidFill>
            <a:schemeClr val="bg2"/>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lang="en-US" sz="2600" dirty="0" err="1" smtClean="0">
                <a:solidFill>
                  <a:srgbClr val="660066"/>
                </a:solidFill>
                <a:effectLst>
                  <a:outerShdw blurRad="38100" dist="12700" dir="5400000" rotWithShape="0">
                    <a:srgbClr val="000000">
                      <a:alpha val="50000"/>
                    </a:srgbClr>
                  </a:outerShdw>
                </a:effectLst>
                <a:latin typeface="+mn-lt"/>
                <a:ea typeface="+mn-ea"/>
                <a:cs typeface="+mn-cs"/>
                <a:sym typeface="Gill Sans"/>
              </a:rPr>
              <a:t>force</a:t>
            </a: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.html</a:t>
            </a:r>
            <a:endParaRPr kumimoji="0" lang="en-US" sz="2600" b="0" i="0" u="none" strike="noStrike" cap="none" spc="0" normalizeH="0" baseline="0" dirty="0"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a:p>
            <a:pPr marL="0" marR="0" indent="0" algn="ctr" defTabSz="546100" rtl="0" fontAlgn="auto" latinLnBrk="1" hangingPunct="0">
              <a:lnSpc>
                <a:spcPct val="100000"/>
              </a:lnSpc>
              <a:spcBef>
                <a:spcPts val="0"/>
              </a:spcBef>
              <a:spcAft>
                <a:spcPts val="0"/>
              </a:spcAft>
              <a:buClrTx/>
              <a:buSzTx/>
              <a:buFontTx/>
              <a:buNone/>
              <a:tabLst/>
            </a:pPr>
            <a:r>
              <a:rPr lang="en-US" sz="2600" dirty="0">
                <a:solidFill>
                  <a:srgbClr val="660066"/>
                </a:solidFill>
                <a:effectLst>
                  <a:outerShdw blurRad="38100" dist="12700" dir="5400000" rotWithShape="0">
                    <a:srgbClr val="000000">
                      <a:alpha val="50000"/>
                    </a:srgbClr>
                  </a:outerShdw>
                </a:effectLst>
                <a:latin typeface="+mn-lt"/>
                <a:ea typeface="+mn-ea"/>
                <a:cs typeface="+mn-cs"/>
                <a:sym typeface="Gill Sans"/>
              </a:rPr>
              <a:t>d</a:t>
            </a:r>
            <a:r>
              <a:rPr lang="en-US" sz="2600" dirty="0" smtClean="0">
                <a:solidFill>
                  <a:srgbClr val="660066"/>
                </a:solidFill>
                <a:effectLst>
                  <a:outerShdw blurRad="38100" dist="12700" dir="5400000" rotWithShape="0">
                    <a:srgbClr val="000000">
                      <a:alpha val="50000"/>
                    </a:srgbClr>
                  </a:outerShdw>
                </a:effectLst>
                <a:latin typeface="+mn-lt"/>
                <a:ea typeface="+mn-ea"/>
                <a:cs typeface="+mn-cs"/>
                <a:sym typeface="Gill Sans"/>
              </a:rPr>
              <a:t>3.js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6" name="Straight Arrow Connector 35"/>
          <p:cNvCxnSpPr>
            <a:stCxn id="5" idx="3"/>
            <a:endCxn id="30" idx="1"/>
          </p:cNvCxnSpPr>
          <p:nvPr/>
        </p:nvCxnSpPr>
        <p:spPr>
          <a:xfrm>
            <a:off x="8135225" y="3534654"/>
            <a:ext cx="2048205" cy="1888976"/>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39" name="Straight Arrow Connector 38"/>
          <p:cNvCxnSpPr>
            <a:stCxn id="30" idx="4"/>
            <a:endCxn id="42" idx="1"/>
          </p:cNvCxnSpPr>
          <p:nvPr/>
        </p:nvCxnSpPr>
        <p:spPr>
          <a:xfrm flipV="1">
            <a:off x="11224948" y="4668335"/>
            <a:ext cx="1334979" cy="1154929"/>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43" name="Straight Arrow Connector 42"/>
          <p:cNvCxnSpPr/>
          <p:nvPr/>
        </p:nvCxnSpPr>
        <p:spPr>
          <a:xfrm flipH="1">
            <a:off x="14175131" y="2590009"/>
            <a:ext cx="1" cy="822619"/>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68" name="Rectangle 67"/>
          <p:cNvSpPr/>
          <p:nvPr/>
        </p:nvSpPr>
        <p:spPr>
          <a:xfrm>
            <a:off x="8819733" y="8305800"/>
            <a:ext cx="7293978" cy="502702"/>
          </a:xfrm>
          <a:prstGeom prst="rect">
            <a:avLst/>
          </a:prstGeom>
        </p:spPr>
        <p:txBody>
          <a:bodyPr wrap="none">
            <a:spAutoFit/>
          </a:bodyPr>
          <a:lstStyle/>
          <a:p>
            <a:r>
              <a:rPr lang="en-US" sz="4000" baseline="30000" dirty="0" smtClean="0">
                <a:solidFill>
                  <a:srgbClr val="FFFF00"/>
                </a:solidFill>
              </a:rPr>
              <a:t>http://</a:t>
            </a:r>
            <a:r>
              <a:rPr lang="en-US" sz="4000" baseline="30000" dirty="0" err="1" smtClean="0">
                <a:solidFill>
                  <a:srgbClr val="FFFF00"/>
                </a:solidFill>
              </a:rPr>
              <a:t>www.pythonlearn.com</a:t>
            </a:r>
            <a:r>
              <a:rPr lang="en-US" sz="4000" baseline="30000" dirty="0">
                <a:solidFill>
                  <a:srgbClr val="FFFF00"/>
                </a:solidFill>
              </a:rPr>
              <a:t>/code</a:t>
            </a:r>
            <a:r>
              <a:rPr lang="en-US" sz="4000" baseline="30000" dirty="0" smtClean="0">
                <a:solidFill>
                  <a:srgbClr val="FFFF00"/>
                </a:solidFill>
              </a:rPr>
              <a:t>/</a:t>
            </a:r>
            <a:r>
              <a:rPr lang="en-US" sz="4000" baseline="30000" dirty="0" err="1" smtClean="0">
                <a:solidFill>
                  <a:srgbClr val="FFFF00"/>
                </a:solidFill>
              </a:rPr>
              <a:t>pagerank.zip</a:t>
            </a:r>
            <a:endParaRPr lang="en-US" sz="4000" dirty="0">
              <a:solidFill>
                <a:srgbClr val="FFFF00"/>
              </a:solidFill>
            </a:endParaRPr>
          </a:p>
        </p:txBody>
      </p:sp>
      <p:sp>
        <p:nvSpPr>
          <p:cNvPr id="22" name="TextBox 21"/>
          <p:cNvSpPr txBox="1"/>
          <p:nvPr/>
        </p:nvSpPr>
        <p:spPr>
          <a:xfrm>
            <a:off x="5057459" y="837086"/>
            <a:ext cx="2013372"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spreset.py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23" name="TextBox 22"/>
          <p:cNvSpPr txBox="1"/>
          <p:nvPr/>
        </p:nvSpPr>
        <p:spPr>
          <a:xfrm>
            <a:off x="9234452" y="826270"/>
            <a:ext cx="1897955"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sprank.py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25" name="Straight Arrow Connector 24"/>
          <p:cNvCxnSpPr>
            <a:stCxn id="22" idx="2"/>
            <a:endCxn id="5" idx="1"/>
          </p:cNvCxnSpPr>
          <p:nvPr/>
        </p:nvCxnSpPr>
        <p:spPr>
          <a:xfrm>
            <a:off x="6064145" y="1432121"/>
            <a:ext cx="2071080" cy="1303266"/>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7" name="Straight Arrow Connector 26"/>
          <p:cNvCxnSpPr>
            <a:stCxn id="23" idx="2"/>
            <a:endCxn id="5" idx="1"/>
          </p:cNvCxnSpPr>
          <p:nvPr/>
        </p:nvCxnSpPr>
        <p:spPr>
          <a:xfrm flipH="1">
            <a:off x="8135225" y="1421305"/>
            <a:ext cx="2048205" cy="1314082"/>
          </a:xfrm>
          <a:prstGeom prst="straightConnector1">
            <a:avLst/>
          </a:prstGeom>
          <a:noFill/>
          <a:ln w="76200" cap="flat" cmpd="sng">
            <a:solidFill>
              <a:srgbClr val="773F9B"/>
            </a:solidFill>
            <a:prstDash val="solid"/>
            <a:miter lim="400000"/>
            <a:headEnd type="triangle"/>
            <a:tailEnd type="triangle"/>
          </a:ln>
          <a:effectLst/>
        </p:spPr>
        <p:style>
          <a:lnRef idx="0">
            <a:scrgbClr r="0" g="0" b="0"/>
          </a:lnRef>
          <a:fillRef idx="0">
            <a:scrgbClr r="0" g="0" b="0"/>
          </a:fillRef>
          <a:effectRef idx="0">
            <a:scrgbClr r="0" g="0" b="0"/>
          </a:effectRef>
          <a:fontRef idx="none"/>
        </p:style>
      </p:cxnSp>
      <p:sp>
        <p:nvSpPr>
          <p:cNvPr id="37" name="TextBox 36"/>
          <p:cNvSpPr txBox="1"/>
          <p:nvPr/>
        </p:nvSpPr>
        <p:spPr>
          <a:xfrm>
            <a:off x="8244229" y="4154747"/>
            <a:ext cx="1846659"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spjson.py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pic>
        <p:nvPicPr>
          <p:cNvPr id="42" name="Picture 41" descr="pageran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9927" y="3412628"/>
            <a:ext cx="3230408" cy="2511414"/>
          </a:xfrm>
          <a:prstGeom prst="rect">
            <a:avLst/>
          </a:prstGeom>
        </p:spPr>
      </p:pic>
    </p:spTree>
    <p:extLst>
      <p:ext uri="{BB962C8B-B14F-4D97-AF65-F5344CB8AC3E}">
        <p14:creationId xmlns:p14="http://schemas.microsoft.com/office/powerpoint/2010/main" val="2087311000"/>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Mailing Lists - </a:t>
            </a:r>
            <a:r>
              <a:rPr lang="en-US" dirty="0" err="1" smtClean="0"/>
              <a:t>Gmane</a:t>
            </a:r>
            <a:endParaRPr lang="en-US" dirty="0"/>
          </a:p>
        </p:txBody>
      </p:sp>
      <p:sp>
        <p:nvSpPr>
          <p:cNvPr id="3" name="Text Placeholder 2"/>
          <p:cNvSpPr>
            <a:spLocks noGrp="1"/>
          </p:cNvSpPr>
          <p:nvPr>
            <p:ph type="body" idx="1"/>
          </p:nvPr>
        </p:nvSpPr>
        <p:spPr>
          <a:xfrm>
            <a:off x="1155700" y="2603500"/>
            <a:ext cx="6718300" cy="5702300"/>
          </a:xfrm>
        </p:spPr>
        <p:txBody>
          <a:bodyPr/>
          <a:lstStyle/>
          <a:p>
            <a:r>
              <a:rPr lang="en-US" dirty="0" smtClean="0"/>
              <a:t>Crawl the archive of a mailing list</a:t>
            </a:r>
          </a:p>
          <a:p>
            <a:r>
              <a:rPr lang="en-US" dirty="0" smtClean="0"/>
              <a:t>Do some analysis / cleanup</a:t>
            </a:r>
          </a:p>
          <a:p>
            <a:r>
              <a:rPr lang="en-US" dirty="0" smtClean="0"/>
              <a:t>Visualize the data as word cloud and lines</a:t>
            </a:r>
            <a:endParaRPr lang="en-US" dirty="0"/>
          </a:p>
        </p:txBody>
      </p:sp>
      <p:sp>
        <p:nvSpPr>
          <p:cNvPr id="5" name="Rectangle 4"/>
          <p:cNvSpPr/>
          <p:nvPr/>
        </p:nvSpPr>
        <p:spPr>
          <a:xfrm>
            <a:off x="8819733" y="8305800"/>
            <a:ext cx="6913600" cy="502702"/>
          </a:xfrm>
          <a:prstGeom prst="rect">
            <a:avLst/>
          </a:prstGeom>
        </p:spPr>
        <p:txBody>
          <a:bodyPr wrap="none">
            <a:spAutoFit/>
          </a:bodyPr>
          <a:lstStyle/>
          <a:p>
            <a:r>
              <a:rPr lang="en-US" sz="4000" baseline="30000" dirty="0" smtClean="0">
                <a:solidFill>
                  <a:srgbClr val="FFFF00"/>
                </a:solidFill>
              </a:rPr>
              <a:t>http://</a:t>
            </a:r>
            <a:r>
              <a:rPr lang="en-US" sz="4000" baseline="30000" dirty="0" err="1" smtClean="0">
                <a:solidFill>
                  <a:srgbClr val="FFFF00"/>
                </a:solidFill>
              </a:rPr>
              <a:t>www.pythonlearn.com</a:t>
            </a:r>
            <a:r>
              <a:rPr lang="en-US" sz="4000" baseline="30000" dirty="0">
                <a:solidFill>
                  <a:srgbClr val="FFFF00"/>
                </a:solidFill>
              </a:rPr>
              <a:t>/code</a:t>
            </a:r>
            <a:r>
              <a:rPr lang="en-US" sz="4000" baseline="30000" dirty="0" smtClean="0">
                <a:solidFill>
                  <a:srgbClr val="FFFF00"/>
                </a:solidFill>
              </a:rPr>
              <a:t>/</a:t>
            </a:r>
            <a:r>
              <a:rPr lang="en-US" sz="4000" baseline="30000" dirty="0" err="1" smtClean="0">
                <a:solidFill>
                  <a:srgbClr val="FFFF00"/>
                </a:solidFill>
              </a:rPr>
              <a:t>gmane.zip</a:t>
            </a:r>
            <a:endParaRPr lang="en-US" sz="4000" dirty="0">
              <a:solidFill>
                <a:srgbClr val="FFFF00"/>
              </a:solidFill>
            </a:endParaRPr>
          </a:p>
        </p:txBody>
      </p:sp>
      <p:pic>
        <p:nvPicPr>
          <p:cNvPr id="4" name="Picture 3" descr="word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54" y="2603500"/>
            <a:ext cx="4846346" cy="5183226"/>
          </a:xfrm>
          <a:prstGeom prst="rect">
            <a:avLst/>
          </a:prstGeom>
        </p:spPr>
      </p:pic>
    </p:spTree>
    <p:extLst>
      <p:ext uri="{BB962C8B-B14F-4D97-AF65-F5344CB8AC3E}">
        <p14:creationId xmlns:p14="http://schemas.microsoft.com/office/powerpoint/2010/main" val="1704584525"/>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Warning: </a:t>
            </a:r>
            <a:r>
              <a:rPr lang="en-US" dirty="0"/>
              <a:t>This Dataset is &gt; 1GB </a:t>
            </a:r>
          </a:p>
        </p:txBody>
      </p:sp>
      <p:sp>
        <p:nvSpPr>
          <p:cNvPr id="3" name="Text Placeholder 2"/>
          <p:cNvSpPr>
            <a:spLocks noGrp="1"/>
          </p:cNvSpPr>
          <p:nvPr>
            <p:ph type="body" idx="1"/>
          </p:nvPr>
        </p:nvSpPr>
        <p:spPr/>
        <p:txBody>
          <a:bodyPr/>
          <a:lstStyle/>
          <a:p>
            <a:r>
              <a:rPr lang="en-US" dirty="0" smtClean="0"/>
              <a:t>Do not just point this application at </a:t>
            </a:r>
            <a:r>
              <a:rPr lang="en-US" dirty="0" err="1" smtClean="0"/>
              <a:t>gmane.org</a:t>
            </a:r>
            <a:r>
              <a:rPr lang="en-US" dirty="0" smtClean="0"/>
              <a:t> and let it run all night</a:t>
            </a:r>
          </a:p>
          <a:p>
            <a:r>
              <a:rPr lang="en-US" dirty="0" smtClean="0"/>
              <a:t>There is no rate limits – these are cool folks</a:t>
            </a:r>
          </a:p>
          <a:p>
            <a:r>
              <a:rPr lang="en-US" dirty="0" smtClean="0"/>
              <a:t>Don't ruin it for the rest of us</a:t>
            </a:r>
          </a:p>
          <a:p>
            <a:r>
              <a:rPr lang="en-US" dirty="0" smtClean="0"/>
              <a:t>We will have a non-rate-limited copy of this available</a:t>
            </a:r>
            <a:endParaRPr lang="en-US" dirty="0"/>
          </a:p>
        </p:txBody>
      </p:sp>
    </p:spTree>
    <p:extLst>
      <p:ext uri="{BB962C8B-B14F-4D97-AF65-F5344CB8AC3E}">
        <p14:creationId xmlns:p14="http://schemas.microsoft.com/office/powerpoint/2010/main" val="320986847"/>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698" y="836082"/>
            <a:ext cx="12839155" cy="6678084"/>
          </a:xfrm>
          <a:prstGeom prst="rect">
            <a:avLst/>
          </a:prstGeom>
        </p:spPr>
      </p:pic>
      <p:sp>
        <p:nvSpPr>
          <p:cNvPr id="5" name="Rectangle 4"/>
          <p:cNvSpPr/>
          <p:nvPr/>
        </p:nvSpPr>
        <p:spPr>
          <a:xfrm>
            <a:off x="4440855" y="8116501"/>
            <a:ext cx="7116927" cy="769441"/>
          </a:xfrm>
          <a:prstGeom prst="rect">
            <a:avLst/>
          </a:prstGeom>
        </p:spPr>
        <p:txBody>
          <a:bodyPr wrap="none">
            <a:spAutoFit/>
          </a:bodyPr>
          <a:lstStyle/>
          <a:p>
            <a:r>
              <a:rPr lang="en-US" sz="4400" dirty="0">
                <a:solidFill>
                  <a:srgbClr val="CCFFCC"/>
                </a:solidFill>
              </a:rPr>
              <a:t>http://</a:t>
            </a:r>
            <a:r>
              <a:rPr lang="en-US" sz="4400" dirty="0" err="1">
                <a:solidFill>
                  <a:srgbClr val="CCFFCC"/>
                </a:solidFill>
              </a:rPr>
              <a:t>gmane.org</a:t>
            </a:r>
            <a:r>
              <a:rPr lang="en-US" sz="4400" dirty="0">
                <a:solidFill>
                  <a:srgbClr val="CCFFCC"/>
                </a:solidFill>
              </a:rPr>
              <a:t>/</a:t>
            </a:r>
            <a:r>
              <a:rPr lang="en-US" sz="4400" dirty="0" err="1">
                <a:solidFill>
                  <a:srgbClr val="CCFFCC"/>
                </a:solidFill>
              </a:rPr>
              <a:t>export.php</a:t>
            </a:r>
            <a:endParaRPr lang="en-US" sz="4400" dirty="0">
              <a:solidFill>
                <a:srgbClr val="CCFFCC"/>
              </a:solidFill>
            </a:endParaRPr>
          </a:p>
        </p:txBody>
      </p:sp>
      <p:cxnSp>
        <p:nvCxnSpPr>
          <p:cNvPr id="3" name="Straight Arrow Connector 2"/>
          <p:cNvCxnSpPr/>
          <p:nvPr/>
        </p:nvCxnSpPr>
        <p:spPr>
          <a:xfrm flipH="1" flipV="1">
            <a:off x="9174061" y="7089621"/>
            <a:ext cx="2383721" cy="1026880"/>
          </a:xfrm>
          <a:prstGeom prst="straightConnector1">
            <a:avLst/>
          </a:prstGeom>
          <a:noFill/>
          <a:ln w="76200" cap="flat" cmpd="sng">
            <a:solidFill>
              <a:srgbClr val="FF0000"/>
            </a:solidFill>
            <a:prstDash val="solid"/>
            <a:miter lim="400000"/>
            <a:tailEnd type="arrow"/>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97853058"/>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6839172" y="1135963"/>
            <a:ext cx="2624666" cy="799267"/>
          </a:xfrm>
          <a:prstGeom prst="can">
            <a:avLst/>
          </a:prstGeom>
          <a:blipFill rotWithShape="1">
            <a:blip r:embed="rId2"/>
            <a:srcRect/>
            <a:tile tx="0" ty="0" sx="100000" sy="100000" flip="none" algn="tl"/>
          </a:blip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lang="en-US" sz="2600" dirty="0" err="1" smtClean="0">
                <a:solidFill>
                  <a:srgbClr val="660066"/>
                </a:solidFill>
                <a:effectLst>
                  <a:outerShdw blurRad="38100" dist="12700" dir="5400000" rotWithShape="0">
                    <a:srgbClr val="000000">
                      <a:alpha val="50000"/>
                    </a:srgbClr>
                  </a:outerShdw>
                </a:effectLst>
                <a:latin typeface="+mn-lt"/>
                <a:ea typeface="+mn-ea"/>
                <a:cs typeface="+mn-cs"/>
                <a:sym typeface="Gill Sans"/>
              </a:rPr>
              <a:t>content</a:t>
            </a: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.sqlite</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p:cNvCxnSpPr>
            <a:stCxn id="4" idx="3"/>
            <a:endCxn id="5" idx="2"/>
          </p:cNvCxnSpPr>
          <p:nvPr/>
        </p:nvCxnSpPr>
        <p:spPr>
          <a:xfrm>
            <a:off x="3962584" y="1528908"/>
            <a:ext cx="2876588" cy="6689"/>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7" name="TextBox 6"/>
          <p:cNvSpPr txBox="1"/>
          <p:nvPr/>
        </p:nvSpPr>
        <p:spPr>
          <a:xfrm>
            <a:off x="4452132" y="1162273"/>
            <a:ext cx="1923604" cy="595035"/>
          </a:xfrm>
          <a:prstGeom prst="rect">
            <a:avLst/>
          </a:prstGeom>
          <a:solidFill>
            <a:schemeClr val="accent6"/>
          </a:solidFill>
          <a:ln w="127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3200" dirty="0" err="1" smtClean="0">
                <a:solidFill>
                  <a:srgbClr val="FFFFFF"/>
                </a:solidFill>
              </a:rPr>
              <a:t>gmane</a:t>
            </a: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20" name="Straight Arrow Connector 19"/>
          <p:cNvCxnSpPr/>
          <p:nvPr/>
        </p:nvCxnSpPr>
        <p:spPr>
          <a:xfrm>
            <a:off x="8136894" y="1935230"/>
            <a:ext cx="29223" cy="1477398"/>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4" name="TextBox 23"/>
          <p:cNvSpPr txBox="1"/>
          <p:nvPr/>
        </p:nvSpPr>
        <p:spPr>
          <a:xfrm>
            <a:off x="663520" y="5409291"/>
            <a:ext cx="6208293" cy="25955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800" dirty="0" smtClean="0">
                <a:solidFill>
                  <a:srgbClr val="FFFFFF"/>
                </a:solidFill>
              </a:rPr>
              <a:t>How </a:t>
            </a:r>
            <a:r>
              <a:rPr lang="en-US" sz="1800" dirty="0">
                <a:solidFill>
                  <a:srgbClr val="FFFFFF"/>
                </a:solidFill>
              </a:rPr>
              <a:t>many to dump? 5</a:t>
            </a:r>
          </a:p>
          <a:p>
            <a:pPr algn="l" rtl="0" latinLnBrk="1" hangingPunct="0"/>
            <a:r>
              <a:rPr lang="en-US" sz="1800" dirty="0">
                <a:solidFill>
                  <a:srgbClr val="FFFFFF"/>
                </a:solidFill>
              </a:rPr>
              <a:t>Loaded messages= 51330 subjects= 25033 senders= 1584</a:t>
            </a:r>
          </a:p>
          <a:p>
            <a:pPr algn="l" rtl="0" latinLnBrk="1" hangingPunct="0"/>
            <a:r>
              <a:rPr lang="en-US" sz="1800" dirty="0">
                <a:solidFill>
                  <a:srgbClr val="FFFFFF"/>
                </a:solidFill>
              </a:rPr>
              <a:t>Top 5 Email list participants </a:t>
            </a:r>
            <a:endParaRPr lang="en-US" sz="1800" dirty="0" smtClean="0">
              <a:solidFill>
                <a:srgbClr val="FFFFFF"/>
              </a:solidFill>
            </a:endParaRPr>
          </a:p>
          <a:p>
            <a:pPr algn="l" rtl="0" latinLnBrk="1" hangingPunct="0"/>
            <a:r>
              <a:rPr lang="en-US" sz="1800" dirty="0" err="1" smtClean="0">
                <a:solidFill>
                  <a:srgbClr val="FFFFFF"/>
                </a:solidFill>
              </a:rPr>
              <a:t>steve.swinsburg</a:t>
            </a:r>
            <a:r>
              <a:rPr lang="en-US" sz="1800" dirty="0" err="1">
                <a:solidFill>
                  <a:srgbClr val="FFFFFF"/>
                </a:solidFill>
              </a:rPr>
              <a:t>@gmail.com</a:t>
            </a:r>
            <a:r>
              <a:rPr lang="en-US" sz="1800" dirty="0">
                <a:solidFill>
                  <a:srgbClr val="FFFFFF"/>
                </a:solidFill>
              </a:rPr>
              <a:t> 2657 </a:t>
            </a:r>
            <a:endParaRPr lang="en-US" sz="1800" dirty="0" smtClean="0">
              <a:solidFill>
                <a:srgbClr val="FFFFFF"/>
              </a:solidFill>
            </a:endParaRPr>
          </a:p>
          <a:p>
            <a:pPr algn="l" rtl="0" latinLnBrk="1" hangingPunct="0"/>
            <a:r>
              <a:rPr lang="en-US" sz="1800" dirty="0" err="1" smtClean="0">
                <a:solidFill>
                  <a:srgbClr val="FFFFFF"/>
                </a:solidFill>
              </a:rPr>
              <a:t>azeckoski</a:t>
            </a:r>
            <a:r>
              <a:rPr lang="en-US" sz="1800" dirty="0" err="1">
                <a:solidFill>
                  <a:srgbClr val="FFFFFF"/>
                </a:solidFill>
              </a:rPr>
              <a:t>@unicon.net</a:t>
            </a:r>
            <a:r>
              <a:rPr lang="en-US" sz="1800" dirty="0">
                <a:solidFill>
                  <a:srgbClr val="FFFFFF"/>
                </a:solidFill>
              </a:rPr>
              <a:t> </a:t>
            </a:r>
            <a:r>
              <a:rPr lang="en-US" sz="1800" dirty="0" smtClean="0">
                <a:solidFill>
                  <a:srgbClr val="FFFFFF"/>
                </a:solidFill>
              </a:rPr>
              <a:t>1742</a:t>
            </a:r>
          </a:p>
          <a:p>
            <a:pPr algn="l" rtl="0" latinLnBrk="1" hangingPunct="0"/>
            <a:r>
              <a:rPr lang="en-US" sz="1800" dirty="0" err="1" smtClean="0">
                <a:solidFill>
                  <a:srgbClr val="FFFFFF"/>
                </a:solidFill>
              </a:rPr>
              <a:t>ieb</a:t>
            </a:r>
            <a:r>
              <a:rPr lang="en-US" sz="1800" dirty="0" err="1">
                <a:solidFill>
                  <a:srgbClr val="FFFFFF"/>
                </a:solidFill>
              </a:rPr>
              <a:t>@tfd.co.uk</a:t>
            </a:r>
            <a:r>
              <a:rPr lang="en-US" sz="1800" dirty="0">
                <a:solidFill>
                  <a:srgbClr val="FFFFFF"/>
                </a:solidFill>
              </a:rPr>
              <a:t> 1591 </a:t>
            </a:r>
            <a:endParaRPr lang="en-US" sz="1800" dirty="0" smtClean="0">
              <a:solidFill>
                <a:srgbClr val="FFFFFF"/>
              </a:solidFill>
            </a:endParaRPr>
          </a:p>
          <a:p>
            <a:pPr algn="l" rtl="0" latinLnBrk="1" hangingPunct="0"/>
            <a:r>
              <a:rPr lang="en-US" sz="1800" dirty="0" err="1" smtClean="0">
                <a:solidFill>
                  <a:srgbClr val="FFFFFF"/>
                </a:solidFill>
              </a:rPr>
              <a:t>csev</a:t>
            </a:r>
            <a:r>
              <a:rPr lang="en-US" sz="1800" dirty="0" err="1">
                <a:solidFill>
                  <a:srgbClr val="FFFFFF"/>
                </a:solidFill>
              </a:rPr>
              <a:t>@umich.edu</a:t>
            </a:r>
            <a:r>
              <a:rPr lang="en-US" sz="1800" dirty="0">
                <a:solidFill>
                  <a:srgbClr val="FFFFFF"/>
                </a:solidFill>
              </a:rPr>
              <a:t> </a:t>
            </a:r>
            <a:r>
              <a:rPr lang="en-US" sz="1800" dirty="0" smtClean="0">
                <a:solidFill>
                  <a:srgbClr val="FFFFFF"/>
                </a:solidFill>
              </a:rPr>
              <a:t>1304</a:t>
            </a:r>
          </a:p>
          <a:p>
            <a:pPr algn="l" rtl="0" latinLnBrk="1" hangingPunct="0"/>
            <a:r>
              <a:rPr lang="en-US" sz="1800" dirty="0" err="1" smtClean="0">
                <a:solidFill>
                  <a:srgbClr val="FFFFFF"/>
                </a:solidFill>
              </a:rPr>
              <a:t>david.horwitz</a:t>
            </a:r>
            <a:r>
              <a:rPr lang="en-US" sz="1800" dirty="0" err="1">
                <a:solidFill>
                  <a:srgbClr val="FFFFFF"/>
                </a:solidFill>
              </a:rPr>
              <a:t>@uct.ac.za</a:t>
            </a:r>
            <a:r>
              <a:rPr lang="en-US" sz="1800" dirty="0">
                <a:solidFill>
                  <a:srgbClr val="FFFFFF"/>
                </a:solidFill>
              </a:rPr>
              <a:t> </a:t>
            </a:r>
            <a:r>
              <a:rPr lang="en-US" sz="1800" dirty="0" smtClean="0">
                <a:solidFill>
                  <a:srgbClr val="FFFFFF"/>
                </a:solidFill>
              </a:rPr>
              <a:t>1184</a:t>
            </a:r>
          </a:p>
          <a:p>
            <a:pPr algn="l" rtl="0" latinLnBrk="1" hangingPunct="0"/>
            <a:r>
              <a:rPr kumimoji="0" lang="en-US" sz="1800" b="0" i="0" u="none" strike="noStrike" cap="none" spc="0" normalizeH="0" baseline="0" dirty="0" smtClean="0">
                <a:ln>
                  <a:noFill/>
                </a:ln>
                <a:solidFill>
                  <a:srgbClr val="FFFFFF"/>
                </a:solidFill>
                <a:effectLst/>
                <a:uFillTx/>
                <a:sym typeface="Helvetica"/>
              </a:rPr>
              <a:t>...</a:t>
            </a:r>
            <a:endParaRPr kumimoji="0" lang="en-US" sz="1800" b="0" i="0" u="none" strike="noStrike" cap="none" spc="0" normalizeH="0" baseline="0" dirty="0">
              <a:ln>
                <a:noFill/>
              </a:ln>
              <a:solidFill>
                <a:srgbClr val="FFFFFF"/>
              </a:solidFill>
              <a:effectLst/>
              <a:uFillTx/>
              <a:sym typeface="Helvetica"/>
            </a:endParaRP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46889" y="360410"/>
            <a:ext cx="3615695" cy="233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 name="TextBox 25"/>
          <p:cNvSpPr txBox="1"/>
          <p:nvPr/>
        </p:nvSpPr>
        <p:spPr>
          <a:xfrm>
            <a:off x="1122503" y="1283013"/>
            <a:ext cx="206446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3200" dirty="0" err="1">
                <a:solidFill>
                  <a:srgbClr val="660066"/>
                </a:solidFill>
              </a:rPr>
              <a:t>g</a:t>
            </a:r>
            <a:r>
              <a:rPr lang="en-US" sz="3200" dirty="0" err="1" smtClean="0">
                <a:solidFill>
                  <a:srgbClr val="660066"/>
                </a:solidFill>
              </a:rPr>
              <a:t>mane.org</a:t>
            </a:r>
            <a:endParaRPr kumimoji="0" lang="en-US" sz="3200" b="0" i="0" u="none" strike="noStrike" cap="none" spc="0" normalizeH="0" baseline="0" dirty="0" smtClean="0">
              <a:ln>
                <a:noFill/>
              </a:ln>
              <a:solidFill>
                <a:srgbClr val="660066"/>
              </a:solidFill>
              <a:effectLst/>
              <a:uFillTx/>
              <a:latin typeface="Helvetica"/>
              <a:ea typeface="Helvetica"/>
              <a:cs typeface="Helvetica"/>
              <a:sym typeface="Helvetica"/>
            </a:endParaRPr>
          </a:p>
        </p:txBody>
      </p:sp>
      <p:sp>
        <p:nvSpPr>
          <p:cNvPr id="30" name="Can 29"/>
          <p:cNvSpPr/>
          <p:nvPr/>
        </p:nvSpPr>
        <p:spPr>
          <a:xfrm>
            <a:off x="10767789" y="2146148"/>
            <a:ext cx="2083037" cy="799267"/>
          </a:xfrm>
          <a:prstGeom prst="can">
            <a:avLst/>
          </a:prstGeom>
          <a:solidFill>
            <a:srgbClr val="CCFFCC"/>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gword.js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31" name="Can 30"/>
          <p:cNvSpPr/>
          <p:nvPr/>
        </p:nvSpPr>
        <p:spPr>
          <a:xfrm>
            <a:off x="13067922" y="287745"/>
            <a:ext cx="2214419" cy="1435418"/>
          </a:xfrm>
          <a:prstGeom prst="can">
            <a:avLst/>
          </a:prstGeom>
          <a:solidFill>
            <a:schemeClr val="bg2"/>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lang="en-US" sz="2600" dirty="0" err="1">
                <a:solidFill>
                  <a:srgbClr val="660066"/>
                </a:solidFill>
                <a:effectLst>
                  <a:outerShdw blurRad="38100" dist="12700" dir="5400000" rotWithShape="0">
                    <a:srgbClr val="000000">
                      <a:alpha val="50000"/>
                    </a:srgbClr>
                  </a:outerShdw>
                </a:effectLst>
                <a:latin typeface="+mn-lt"/>
                <a:ea typeface="+mn-ea"/>
                <a:cs typeface="+mn-cs"/>
                <a:sym typeface="Gill Sans"/>
              </a:rPr>
              <a:t>g</a:t>
            </a:r>
            <a:r>
              <a:rPr lang="en-US" sz="2600" dirty="0" err="1" smtClean="0">
                <a:solidFill>
                  <a:srgbClr val="660066"/>
                </a:solidFill>
                <a:effectLst>
                  <a:outerShdw blurRad="38100" dist="12700" dir="5400000" rotWithShape="0">
                    <a:srgbClr val="000000">
                      <a:alpha val="50000"/>
                    </a:srgbClr>
                  </a:outerShdw>
                </a:effectLst>
                <a:latin typeface="+mn-lt"/>
                <a:ea typeface="+mn-ea"/>
                <a:cs typeface="+mn-cs"/>
                <a:sym typeface="Gill Sans"/>
              </a:rPr>
              <a:t>word.htm</a:t>
            </a:r>
            <a:endParaRPr kumimoji="0" lang="en-US" sz="2600" b="0" i="0" u="none" strike="noStrike" cap="none" spc="0" normalizeH="0" baseline="0" dirty="0"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a:p>
            <a:pPr marL="0" marR="0" indent="0" algn="ctr" defTabSz="546100" rtl="0" fontAlgn="auto" latinLnBrk="1" hangingPunct="0">
              <a:lnSpc>
                <a:spcPct val="100000"/>
              </a:lnSpc>
              <a:spcBef>
                <a:spcPts val="0"/>
              </a:spcBef>
              <a:spcAft>
                <a:spcPts val="0"/>
              </a:spcAft>
              <a:buClrTx/>
              <a:buSzTx/>
              <a:buFontTx/>
              <a:buNone/>
              <a:tabLst/>
            </a:pPr>
            <a:r>
              <a:rPr lang="en-US" sz="2600" dirty="0">
                <a:solidFill>
                  <a:srgbClr val="660066"/>
                </a:solidFill>
                <a:effectLst>
                  <a:outerShdw blurRad="38100" dist="12700" dir="5400000" rotWithShape="0">
                    <a:srgbClr val="000000">
                      <a:alpha val="50000"/>
                    </a:srgbClr>
                  </a:outerShdw>
                </a:effectLst>
                <a:latin typeface="+mn-lt"/>
                <a:ea typeface="+mn-ea"/>
                <a:cs typeface="+mn-cs"/>
                <a:sym typeface="Gill Sans"/>
              </a:rPr>
              <a:t>d</a:t>
            </a:r>
            <a:r>
              <a:rPr lang="en-US" sz="2600" dirty="0" smtClean="0">
                <a:solidFill>
                  <a:srgbClr val="660066"/>
                </a:solidFill>
                <a:effectLst>
                  <a:outerShdw blurRad="38100" dist="12700" dir="5400000" rotWithShape="0">
                    <a:srgbClr val="000000">
                      <a:alpha val="50000"/>
                    </a:srgbClr>
                  </a:outerShdw>
                </a:effectLst>
                <a:latin typeface="+mn-lt"/>
                <a:ea typeface="+mn-ea"/>
                <a:cs typeface="+mn-cs"/>
                <a:sym typeface="Gill Sans"/>
              </a:rPr>
              <a:t>3.js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6" name="Straight Arrow Connector 35"/>
          <p:cNvCxnSpPr>
            <a:endCxn id="24" idx="0"/>
          </p:cNvCxnSpPr>
          <p:nvPr/>
        </p:nvCxnSpPr>
        <p:spPr>
          <a:xfrm flipH="1">
            <a:off x="3767667" y="3812262"/>
            <a:ext cx="3058272" cy="1597029"/>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39" name="Straight Arrow Connector 38"/>
          <p:cNvCxnSpPr>
            <a:stCxn id="29" idx="4"/>
            <a:endCxn id="30" idx="3"/>
          </p:cNvCxnSpPr>
          <p:nvPr/>
        </p:nvCxnSpPr>
        <p:spPr>
          <a:xfrm flipV="1">
            <a:off x="9463838" y="2945415"/>
            <a:ext cx="2345470" cy="866847"/>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43" name="Straight Arrow Connector 42"/>
          <p:cNvCxnSpPr/>
          <p:nvPr/>
        </p:nvCxnSpPr>
        <p:spPr>
          <a:xfrm flipH="1">
            <a:off x="14175131" y="1723163"/>
            <a:ext cx="1" cy="822619"/>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68" name="Rectangle 67"/>
          <p:cNvSpPr/>
          <p:nvPr/>
        </p:nvSpPr>
        <p:spPr>
          <a:xfrm>
            <a:off x="4895708" y="8041749"/>
            <a:ext cx="6913600" cy="502702"/>
          </a:xfrm>
          <a:prstGeom prst="rect">
            <a:avLst/>
          </a:prstGeom>
        </p:spPr>
        <p:txBody>
          <a:bodyPr wrap="none">
            <a:spAutoFit/>
          </a:bodyPr>
          <a:lstStyle/>
          <a:p>
            <a:r>
              <a:rPr lang="en-US" sz="4000" baseline="30000" dirty="0" smtClean="0">
                <a:solidFill>
                  <a:srgbClr val="FFFF00"/>
                </a:solidFill>
              </a:rPr>
              <a:t>http://</a:t>
            </a:r>
            <a:r>
              <a:rPr lang="en-US" sz="4000" baseline="30000" dirty="0" err="1" smtClean="0">
                <a:solidFill>
                  <a:srgbClr val="FFFF00"/>
                </a:solidFill>
              </a:rPr>
              <a:t>www.pythonlearn.com</a:t>
            </a:r>
            <a:r>
              <a:rPr lang="en-US" sz="4000" baseline="30000" dirty="0">
                <a:solidFill>
                  <a:srgbClr val="FFFF00"/>
                </a:solidFill>
              </a:rPr>
              <a:t>/code</a:t>
            </a:r>
            <a:r>
              <a:rPr lang="en-US" sz="4000" baseline="30000" dirty="0" smtClean="0">
                <a:solidFill>
                  <a:srgbClr val="FFFF00"/>
                </a:solidFill>
              </a:rPr>
              <a:t>/</a:t>
            </a:r>
            <a:r>
              <a:rPr lang="en-US" sz="4000" baseline="30000" dirty="0" err="1" smtClean="0">
                <a:solidFill>
                  <a:srgbClr val="FFFF00"/>
                </a:solidFill>
              </a:rPr>
              <a:t>gmane.zip</a:t>
            </a:r>
            <a:endParaRPr lang="en-US" sz="4000" dirty="0">
              <a:solidFill>
                <a:srgbClr val="FFFF00"/>
              </a:solidFill>
            </a:endParaRPr>
          </a:p>
        </p:txBody>
      </p:sp>
      <p:sp>
        <p:nvSpPr>
          <p:cNvPr id="37" name="TextBox 36"/>
          <p:cNvSpPr txBox="1"/>
          <p:nvPr/>
        </p:nvSpPr>
        <p:spPr>
          <a:xfrm>
            <a:off x="9728350" y="3153726"/>
            <a:ext cx="1782539"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gword.py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28" name="TextBox 27"/>
          <p:cNvSpPr txBox="1"/>
          <p:nvPr/>
        </p:nvSpPr>
        <p:spPr>
          <a:xfrm>
            <a:off x="7144819" y="2399888"/>
            <a:ext cx="2013372"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lang="en-US" sz="3200" dirty="0" err="1" smtClean="0">
                <a:solidFill>
                  <a:srgbClr val="FFFFFF"/>
                </a:solidFill>
              </a:rPr>
              <a:t>gmodel</a:t>
            </a: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29" name="Can 28"/>
          <p:cNvSpPr/>
          <p:nvPr/>
        </p:nvSpPr>
        <p:spPr>
          <a:xfrm>
            <a:off x="6839172" y="3412628"/>
            <a:ext cx="2624666" cy="799267"/>
          </a:xfrm>
          <a:prstGeom prst="can">
            <a:avLst/>
          </a:prstGeom>
          <a:blipFill rotWithShape="1">
            <a:blip r:embed="rId2"/>
            <a:srcRect/>
            <a:tile tx="0" ty="0" sx="100000" sy="100000" flip="none" algn="tl"/>
          </a:blip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lang="en-US" sz="2600" dirty="0" err="1" smtClean="0">
                <a:solidFill>
                  <a:srgbClr val="660066"/>
                </a:solidFill>
                <a:effectLst>
                  <a:outerShdw blurRad="38100" dist="12700" dir="5400000" rotWithShape="0">
                    <a:srgbClr val="000000">
                      <a:alpha val="50000"/>
                    </a:srgbClr>
                  </a:outerShdw>
                </a:effectLst>
                <a:latin typeface="+mn-lt"/>
                <a:ea typeface="+mn-ea"/>
                <a:cs typeface="+mn-cs"/>
                <a:sym typeface="Gill Sans"/>
              </a:rPr>
              <a:t>content</a:t>
            </a: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.sqlite</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TextBox 10"/>
          <p:cNvSpPr txBox="1"/>
          <p:nvPr/>
        </p:nvSpPr>
        <p:spPr>
          <a:xfrm>
            <a:off x="4529077" y="4311972"/>
            <a:ext cx="1846659"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gbasic.py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pic>
        <p:nvPicPr>
          <p:cNvPr id="35" name="Picture 34" descr="wordclou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0341" y="2545782"/>
            <a:ext cx="1929579" cy="2063708"/>
          </a:xfrm>
          <a:prstGeom prst="rect">
            <a:avLst/>
          </a:prstGeom>
        </p:spPr>
      </p:pic>
      <p:cxnSp>
        <p:nvCxnSpPr>
          <p:cNvPr id="40" name="Straight Arrow Connector 39"/>
          <p:cNvCxnSpPr>
            <a:stCxn id="30" idx="3"/>
            <a:endCxn id="35" idx="1"/>
          </p:cNvCxnSpPr>
          <p:nvPr/>
        </p:nvCxnSpPr>
        <p:spPr>
          <a:xfrm>
            <a:off x="11809308" y="2945415"/>
            <a:ext cx="1401033" cy="632221"/>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pic>
        <p:nvPicPr>
          <p:cNvPr id="44" name="Picture 43" descr="mailor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4445" y="5087694"/>
            <a:ext cx="3201372" cy="1787542"/>
          </a:xfrm>
          <a:prstGeom prst="rect">
            <a:avLst/>
          </a:prstGeom>
        </p:spPr>
      </p:pic>
      <p:sp>
        <p:nvSpPr>
          <p:cNvPr id="46" name="Can 45"/>
          <p:cNvSpPr/>
          <p:nvPr/>
        </p:nvSpPr>
        <p:spPr>
          <a:xfrm>
            <a:off x="8986883" y="5778238"/>
            <a:ext cx="2083037" cy="799267"/>
          </a:xfrm>
          <a:prstGeom prst="can">
            <a:avLst/>
          </a:prstGeom>
          <a:solidFill>
            <a:srgbClr val="CCFFCC"/>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gline.js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48" name="Can 47"/>
          <p:cNvSpPr/>
          <p:nvPr/>
        </p:nvSpPr>
        <p:spPr>
          <a:xfrm>
            <a:off x="13067922" y="7360384"/>
            <a:ext cx="2214419" cy="1435418"/>
          </a:xfrm>
          <a:prstGeom prst="can">
            <a:avLst/>
          </a:prstGeom>
          <a:solidFill>
            <a:schemeClr val="bg2"/>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lang="en-US" sz="2600" dirty="0" err="1" smtClean="0">
                <a:solidFill>
                  <a:srgbClr val="660066"/>
                </a:solidFill>
                <a:effectLst>
                  <a:outerShdw blurRad="38100" dist="12700" dir="5400000" rotWithShape="0">
                    <a:srgbClr val="000000">
                      <a:alpha val="50000"/>
                    </a:srgbClr>
                  </a:outerShdw>
                </a:effectLst>
                <a:latin typeface="+mn-lt"/>
                <a:ea typeface="+mn-ea"/>
                <a:cs typeface="+mn-cs"/>
                <a:sym typeface="Gill Sans"/>
              </a:rPr>
              <a:t>gline.htm</a:t>
            </a:r>
            <a:endParaRPr kumimoji="0" lang="en-US" sz="2600" b="0" i="0" u="none" strike="noStrike" cap="none" spc="0" normalizeH="0" baseline="0" dirty="0"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a:p>
            <a:pPr marL="0" marR="0" indent="0" algn="ctr" defTabSz="546100" rtl="0" fontAlgn="auto" latinLnBrk="1" hangingPunct="0">
              <a:lnSpc>
                <a:spcPct val="100000"/>
              </a:lnSpc>
              <a:spcBef>
                <a:spcPts val="0"/>
              </a:spcBef>
              <a:spcAft>
                <a:spcPts val="0"/>
              </a:spcAft>
              <a:buClrTx/>
              <a:buSzTx/>
              <a:buFontTx/>
              <a:buNone/>
              <a:tabLst/>
            </a:pPr>
            <a:r>
              <a:rPr lang="en-US" sz="2600" dirty="0">
                <a:solidFill>
                  <a:srgbClr val="660066"/>
                </a:solidFill>
                <a:effectLst>
                  <a:outerShdw blurRad="38100" dist="12700" dir="5400000" rotWithShape="0">
                    <a:srgbClr val="000000">
                      <a:alpha val="50000"/>
                    </a:srgbClr>
                  </a:outerShdw>
                </a:effectLst>
                <a:latin typeface="+mn-lt"/>
                <a:ea typeface="+mn-ea"/>
                <a:cs typeface="+mn-cs"/>
                <a:sym typeface="Gill Sans"/>
              </a:rPr>
              <a:t>d</a:t>
            </a:r>
            <a:r>
              <a:rPr lang="en-US" sz="2600" dirty="0" smtClean="0">
                <a:solidFill>
                  <a:srgbClr val="660066"/>
                </a:solidFill>
                <a:effectLst>
                  <a:outerShdw blurRad="38100" dist="12700" dir="5400000" rotWithShape="0">
                    <a:srgbClr val="000000">
                      <a:alpha val="50000"/>
                    </a:srgbClr>
                  </a:outerShdw>
                </a:effectLst>
                <a:latin typeface="+mn-lt"/>
                <a:ea typeface="+mn-ea"/>
                <a:cs typeface="+mn-cs"/>
                <a:sym typeface="Gill Sans"/>
              </a:rPr>
              <a:t>3.js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49" name="Straight Arrow Connector 48"/>
          <p:cNvCxnSpPr/>
          <p:nvPr/>
        </p:nvCxnSpPr>
        <p:spPr>
          <a:xfrm flipH="1" flipV="1">
            <a:off x="14175131" y="6875236"/>
            <a:ext cx="1" cy="485148"/>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53" name="Straight Arrow Connector 52"/>
          <p:cNvCxnSpPr>
            <a:stCxn id="29" idx="3"/>
            <a:endCxn id="46" idx="1"/>
          </p:cNvCxnSpPr>
          <p:nvPr/>
        </p:nvCxnSpPr>
        <p:spPr>
          <a:xfrm>
            <a:off x="8151505" y="4211895"/>
            <a:ext cx="1876897" cy="1566343"/>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47" name="TextBox 46"/>
          <p:cNvSpPr txBox="1"/>
          <p:nvPr/>
        </p:nvSpPr>
        <p:spPr>
          <a:xfrm>
            <a:off x="8238887" y="4594833"/>
            <a:ext cx="1782539"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gword.py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56" name="Straight Arrow Connector 55"/>
          <p:cNvCxnSpPr>
            <a:endCxn id="44" idx="1"/>
          </p:cNvCxnSpPr>
          <p:nvPr/>
        </p:nvCxnSpPr>
        <p:spPr>
          <a:xfrm flipV="1">
            <a:off x="11069920" y="5981465"/>
            <a:ext cx="1504525" cy="178035"/>
          </a:xfrm>
          <a:prstGeom prst="straightConnector1">
            <a:avLst/>
          </a:prstGeom>
          <a:noFill/>
          <a:ln w="76200" cap="flat" cmpd="sng">
            <a:solidFill>
              <a:srgbClr val="773F9B"/>
            </a:solidFill>
            <a:prstDash val="solid"/>
            <a:miter lim="400000"/>
            <a:headEnd type="none"/>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55385391"/>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a:off x="7577667" y="4753849"/>
            <a:ext cx="0" cy="1687111"/>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2" name="Title 1"/>
          <p:cNvSpPr>
            <a:spLocks noGrp="1"/>
          </p:cNvSpPr>
          <p:nvPr>
            <p:ph type="title"/>
          </p:nvPr>
        </p:nvSpPr>
        <p:spPr/>
        <p:txBody>
          <a:bodyPr/>
          <a:lstStyle/>
          <a:p>
            <a:r>
              <a:rPr lang="en-US" dirty="0" smtClean="0"/>
              <a:t>Multi-Step Data Analysis</a:t>
            </a:r>
            <a:endParaRPr lang="en-US"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65667" y="2827681"/>
            <a:ext cx="2868803"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an 4"/>
          <p:cNvSpPr/>
          <p:nvPr/>
        </p:nvSpPr>
        <p:spPr>
          <a:xfrm>
            <a:off x="6293717" y="3081681"/>
            <a:ext cx="2624666" cy="1672168"/>
          </a:xfrm>
          <a:prstGeom prst="can">
            <a:avLst/>
          </a:prstGeom>
          <a:blipFill rotWithShape="1">
            <a:blip r:embed="rId3"/>
            <a:srcRect/>
            <a:tile tx="0" ty="0" sx="100000" sy="100000" flip="none" algn="tl"/>
          </a:blip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6" name="Picture 5" descr="google-ma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88333" y="2427872"/>
            <a:ext cx="3302000" cy="2374079"/>
          </a:xfrm>
          <a:prstGeom prst="rect">
            <a:avLst/>
          </a:prstGeom>
        </p:spPr>
      </p:pic>
      <p:sp>
        <p:nvSpPr>
          <p:cNvPr id="9" name="Can 8"/>
          <p:cNvSpPr/>
          <p:nvPr/>
        </p:nvSpPr>
        <p:spPr>
          <a:xfrm>
            <a:off x="6293717" y="6440960"/>
            <a:ext cx="2624666" cy="1672168"/>
          </a:xfrm>
          <a:prstGeom prst="can">
            <a:avLst/>
          </a:prstGeom>
          <a:blipFill rotWithShape="1">
            <a:blip r:embed="rId3"/>
            <a:srcRect/>
            <a:tile tx="0" ty="0" sx="100000" sy="100000" flip="none" algn="tl"/>
          </a:blip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p:cNvCxnSpPr>
            <a:stCxn id="4" idx="3"/>
            <a:endCxn id="5" idx="2"/>
          </p:cNvCxnSpPr>
          <p:nvPr/>
        </p:nvCxnSpPr>
        <p:spPr>
          <a:xfrm>
            <a:off x="3334470" y="3790765"/>
            <a:ext cx="2959247" cy="127000"/>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7" name="TextBox 6"/>
          <p:cNvSpPr txBox="1"/>
          <p:nvPr/>
        </p:nvSpPr>
        <p:spPr>
          <a:xfrm>
            <a:off x="3905971" y="3513664"/>
            <a:ext cx="1513961" cy="656590"/>
          </a:xfrm>
          <a:prstGeom prst="rect">
            <a:avLst/>
          </a:prstGeom>
          <a:solidFill>
            <a:schemeClr val="accent6"/>
          </a:solidFill>
          <a:ln w="127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Helvetica"/>
                <a:ea typeface="Helvetica"/>
                <a:cs typeface="Helvetica"/>
                <a:sym typeface="Helvetica"/>
              </a:rPr>
              <a:t>Gather</a:t>
            </a:r>
            <a:endParaRPr kumimoji="0" lang="en-US" sz="36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17" name="Straight Arrow Connector 16"/>
          <p:cNvCxnSpPr>
            <a:stCxn id="9" idx="4"/>
            <a:endCxn id="6" idx="1"/>
          </p:cNvCxnSpPr>
          <p:nvPr/>
        </p:nvCxnSpPr>
        <p:spPr>
          <a:xfrm flipV="1">
            <a:off x="8918383" y="3614912"/>
            <a:ext cx="3569950" cy="3662132"/>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cxnSp>
        <p:nvCxnSpPr>
          <p:cNvPr id="20" name="Straight Arrow Connector 19"/>
          <p:cNvCxnSpPr>
            <a:stCxn id="9" idx="4"/>
          </p:cNvCxnSpPr>
          <p:nvPr/>
        </p:nvCxnSpPr>
        <p:spPr>
          <a:xfrm>
            <a:off x="8918383" y="7277044"/>
            <a:ext cx="3300304" cy="0"/>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10" name="TextBox 9"/>
          <p:cNvSpPr txBox="1"/>
          <p:nvPr/>
        </p:nvSpPr>
        <p:spPr>
          <a:xfrm>
            <a:off x="9696095" y="6946900"/>
            <a:ext cx="1745019" cy="656590"/>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Helvetica"/>
                <a:ea typeface="Helvetica"/>
                <a:cs typeface="Helvetica"/>
                <a:sym typeface="Helvetica"/>
              </a:rPr>
              <a:t>Analyze</a:t>
            </a:r>
            <a:endParaRPr kumimoji="0" lang="en-US" sz="36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11" name="TextBox 10"/>
          <p:cNvSpPr txBox="1"/>
          <p:nvPr/>
        </p:nvSpPr>
        <p:spPr>
          <a:xfrm>
            <a:off x="9907009" y="4753849"/>
            <a:ext cx="1950153" cy="656590"/>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Helvetica"/>
                <a:ea typeface="Helvetica"/>
                <a:cs typeface="Helvetica"/>
                <a:sym typeface="Helvetica"/>
              </a:rPr>
              <a:t>Visualize</a:t>
            </a:r>
            <a:endParaRPr kumimoji="0" lang="en-US" sz="36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8" name="TextBox 7"/>
          <p:cNvSpPr txBox="1"/>
          <p:nvPr/>
        </p:nvSpPr>
        <p:spPr>
          <a:xfrm>
            <a:off x="6053667" y="5270500"/>
            <a:ext cx="3104766" cy="656590"/>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Helvetica"/>
                <a:ea typeface="Helvetica"/>
                <a:cs typeface="Helvetica"/>
                <a:sym typeface="Helvetica"/>
              </a:rPr>
              <a:t>Clean/Process</a:t>
            </a:r>
            <a:endParaRPr kumimoji="0" lang="en-US" sz="36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24" name="TextBox 23"/>
          <p:cNvSpPr txBox="1"/>
          <p:nvPr/>
        </p:nvSpPr>
        <p:spPr>
          <a:xfrm>
            <a:off x="12488333" y="6580801"/>
            <a:ext cx="3767667" cy="14875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800" dirty="0">
                <a:solidFill>
                  <a:srgbClr val="FFFFFF"/>
                </a:solidFill>
              </a:rPr>
              <a:t>(5, 1.0, 0.985, 3, </a:t>
            </a:r>
            <a:r>
              <a:rPr lang="en-US" sz="1800" dirty="0" err="1">
                <a:solidFill>
                  <a:srgbClr val="FFFFFF"/>
                </a:solidFill>
              </a:rPr>
              <a:t>u'http</a:t>
            </a:r>
            <a:r>
              <a:rPr lang="en-US" sz="1800" dirty="0">
                <a:solidFill>
                  <a:srgbClr val="FFFFFF"/>
                </a:solidFill>
              </a:rPr>
              <a:t>://</a:t>
            </a:r>
            <a:r>
              <a:rPr lang="en-US" sz="1800" dirty="0" err="1" smtClean="0">
                <a:solidFill>
                  <a:srgbClr val="FFFFFF"/>
                </a:solidFill>
              </a:rPr>
              <a:t>www.dr</a:t>
            </a:r>
            <a:r>
              <a:rPr lang="en-US" sz="1800" dirty="0" smtClean="0">
                <a:solidFill>
                  <a:srgbClr val="FFFFFF"/>
                </a:solidFill>
              </a:rPr>
              <a:t>..'</a:t>
            </a:r>
            <a:r>
              <a:rPr lang="en-US" sz="1800" dirty="0">
                <a:solidFill>
                  <a:srgbClr val="FFFFFF"/>
                </a:solidFill>
              </a:rPr>
              <a:t>)</a:t>
            </a:r>
          </a:p>
          <a:p>
            <a:pPr algn="l" rtl="0" latinLnBrk="1" hangingPunct="0"/>
            <a:r>
              <a:rPr lang="en-US" sz="1800" dirty="0">
                <a:solidFill>
                  <a:srgbClr val="FFFFFF"/>
                </a:solidFill>
              </a:rPr>
              <a:t>(3, 1.0, 2.135, 4, </a:t>
            </a:r>
            <a:r>
              <a:rPr lang="en-US" sz="1800" dirty="0" err="1">
                <a:solidFill>
                  <a:srgbClr val="FFFFFF"/>
                </a:solidFill>
              </a:rPr>
              <a:t>u'http</a:t>
            </a:r>
            <a:r>
              <a:rPr lang="en-US" sz="1800" dirty="0">
                <a:solidFill>
                  <a:srgbClr val="FFFFFF"/>
                </a:solidFill>
              </a:rPr>
              <a:t>://</a:t>
            </a:r>
            <a:r>
              <a:rPr lang="en-US" sz="1800" dirty="0" err="1" smtClean="0">
                <a:solidFill>
                  <a:srgbClr val="FFFFFF"/>
                </a:solidFill>
              </a:rPr>
              <a:t>www.dr</a:t>
            </a:r>
            <a:r>
              <a:rPr lang="en-US" sz="1800" dirty="0" smtClean="0">
                <a:solidFill>
                  <a:srgbClr val="FFFFFF"/>
                </a:solidFill>
              </a:rPr>
              <a:t>..')</a:t>
            </a:r>
          </a:p>
          <a:p>
            <a:pPr algn="l" rtl="0" latinLnBrk="1" hangingPunct="0"/>
            <a:r>
              <a:rPr lang="en-US" sz="1800" dirty="0" smtClean="0">
                <a:solidFill>
                  <a:srgbClr val="FFFFFF"/>
                </a:solidFill>
              </a:rPr>
              <a:t>(</a:t>
            </a:r>
            <a:r>
              <a:rPr lang="en-US" sz="1800" dirty="0">
                <a:solidFill>
                  <a:srgbClr val="FFFFFF"/>
                </a:solidFill>
              </a:rPr>
              <a:t>1, 1.0, 0.659, 2, </a:t>
            </a:r>
            <a:r>
              <a:rPr lang="en-US" sz="1800" dirty="0" err="1">
                <a:solidFill>
                  <a:srgbClr val="FFFFFF"/>
                </a:solidFill>
              </a:rPr>
              <a:t>u'http</a:t>
            </a:r>
            <a:r>
              <a:rPr lang="en-US" sz="1800" dirty="0">
                <a:solidFill>
                  <a:srgbClr val="FFFFFF"/>
                </a:solidFill>
              </a:rPr>
              <a:t>://</a:t>
            </a:r>
            <a:r>
              <a:rPr lang="en-US" sz="1800" dirty="0" err="1" smtClean="0">
                <a:solidFill>
                  <a:srgbClr val="FFFFFF"/>
                </a:solidFill>
              </a:rPr>
              <a:t>www.dr</a:t>
            </a:r>
            <a:r>
              <a:rPr lang="en-US" sz="1800" dirty="0" smtClean="0">
                <a:solidFill>
                  <a:srgbClr val="FFFFFF"/>
                </a:solidFill>
              </a:rPr>
              <a:t>..'</a:t>
            </a:r>
            <a:r>
              <a:rPr lang="en-US" sz="1800" dirty="0">
                <a:solidFill>
                  <a:srgbClr val="FFFFFF"/>
                </a:solidFill>
              </a:rPr>
              <a:t>)</a:t>
            </a:r>
          </a:p>
          <a:p>
            <a:pPr algn="l" rtl="0" latinLnBrk="1" hangingPunct="0"/>
            <a:r>
              <a:rPr lang="en-US" sz="1800" dirty="0">
                <a:solidFill>
                  <a:srgbClr val="FFFFFF"/>
                </a:solidFill>
              </a:rPr>
              <a:t>(1, 1.0, 0.659, 5, </a:t>
            </a:r>
            <a:r>
              <a:rPr lang="en-US" sz="1800" dirty="0" err="1">
                <a:solidFill>
                  <a:srgbClr val="FFFFFF"/>
                </a:solidFill>
              </a:rPr>
              <a:t>u'http</a:t>
            </a:r>
            <a:r>
              <a:rPr lang="en-US" sz="1800" dirty="0">
                <a:solidFill>
                  <a:srgbClr val="FFFFFF"/>
                </a:solidFill>
              </a:rPr>
              <a:t>://</a:t>
            </a:r>
            <a:r>
              <a:rPr lang="en-US" sz="1800" dirty="0" err="1" smtClean="0">
                <a:solidFill>
                  <a:srgbClr val="FFFFFF"/>
                </a:solidFill>
              </a:rPr>
              <a:t>www.dr</a:t>
            </a:r>
            <a:r>
              <a:rPr lang="en-US" sz="1800" dirty="0" smtClean="0">
                <a:solidFill>
                  <a:srgbClr val="FFFFFF"/>
                </a:solidFill>
              </a:rPr>
              <a:t>..')</a:t>
            </a:r>
          </a:p>
          <a:p>
            <a:pPr algn="l" rtl="0" latinLnBrk="1" hangingPunct="0"/>
            <a:r>
              <a:rPr kumimoji="0" lang="en-US" sz="1800" b="0" i="0" u="none" strike="noStrike" cap="none" spc="0" normalizeH="0" baseline="0" dirty="0" smtClean="0">
                <a:ln>
                  <a:noFill/>
                </a:ln>
                <a:solidFill>
                  <a:srgbClr val="FFFFFF"/>
                </a:solidFill>
                <a:effectLst/>
                <a:uFillTx/>
                <a:sym typeface="Helvetica"/>
              </a:rPr>
              <a:t>....</a:t>
            </a:r>
            <a:endParaRPr kumimoji="0" lang="en-US" sz="1800" b="0" i="0" u="none" strike="noStrike" cap="none" spc="0" normalizeH="0" baseline="0" dirty="0">
              <a:ln>
                <a:noFill/>
              </a:ln>
              <a:solidFill>
                <a:srgbClr val="FFFFFF"/>
              </a:solidFill>
              <a:effectLst/>
              <a:uFillTx/>
              <a:sym typeface="Helvetica"/>
            </a:endParaRPr>
          </a:p>
        </p:txBody>
      </p:sp>
      <p:sp>
        <p:nvSpPr>
          <p:cNvPr id="26" name="TextBox 25"/>
          <p:cNvSpPr txBox="1"/>
          <p:nvPr/>
        </p:nvSpPr>
        <p:spPr>
          <a:xfrm>
            <a:off x="1240368" y="3218305"/>
            <a:ext cx="1402828" cy="1087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660066"/>
                </a:solidFill>
                <a:effectLst/>
                <a:uFillTx/>
                <a:latin typeface="Helvetica"/>
                <a:ea typeface="Helvetica"/>
                <a:cs typeface="Helvetica"/>
                <a:sym typeface="Helvetica"/>
              </a:rPr>
              <a:t>Data </a:t>
            </a:r>
          </a:p>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660066"/>
                </a:solidFill>
                <a:effectLst/>
                <a:uFillTx/>
                <a:latin typeface="Helvetica"/>
                <a:ea typeface="Helvetica"/>
                <a:cs typeface="Helvetica"/>
                <a:sym typeface="Helvetica"/>
              </a:rPr>
              <a:t>Source</a:t>
            </a:r>
            <a:endParaRPr kumimoji="0" lang="en-US" sz="3200" b="0" i="0" u="none" strike="noStrike" cap="none" spc="0" normalizeH="0" baseline="0" dirty="0">
              <a:ln>
                <a:noFill/>
              </a:ln>
              <a:solidFill>
                <a:srgbClr val="660066"/>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350431879"/>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812"/>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00FF00"/>
                </a:solidFill>
              </a:rPr>
              <a:t>Acknowledgements / Contributions</a:t>
            </a:r>
          </a:p>
        </p:txBody>
      </p:sp>
      <p:sp>
        <p:nvSpPr>
          <p:cNvPr id="7" name="Shape 814"/>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 slide are Copyright 2010-  Charles R. Severance (</a:t>
            </a:r>
            <a:r>
              <a:rPr lang="en-US" sz="1800" u="sng">
                <a:solidFill>
                  <a:schemeClr val="hlink"/>
                </a:solidFill>
                <a:hlinkClick r:id="rId2"/>
              </a:rPr>
              <a:t>www.dr-chuck.com</a:t>
            </a:r>
            <a:r>
              <a:rPr lang="en-US" sz="1800">
                <a:solidFill>
                  <a:srgbClr val="FFFFFF"/>
                </a:solidFill>
              </a:rPr>
              <a:t>) of the University of Michigan School of Information and </a:t>
            </a:r>
            <a:r>
              <a:rPr lang="en-US" sz="1800" u="sng">
                <a:solidFill>
                  <a:schemeClr val="hlink"/>
                </a:solidFill>
                <a:hlinkClick r:id="rId3"/>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here</a:t>
            </a:r>
          </a:p>
        </p:txBody>
      </p:sp>
      <p:pic>
        <p:nvPicPr>
          <p:cNvPr id="8" name="Shape 815"/>
          <p:cNvPicPr preferRelativeResize="0"/>
          <p:nvPr/>
        </p:nvPicPr>
        <p:blipFill rotWithShape="1">
          <a:blip r:embed="rId4">
            <a:alphaModFix/>
          </a:blip>
          <a:srcRect/>
          <a:stretch/>
        </p:blipFill>
        <p:spPr>
          <a:xfrm>
            <a:off x="437900" y="134650"/>
            <a:ext cx="1024800" cy="1024800"/>
          </a:xfrm>
          <a:prstGeom prst="rect">
            <a:avLst/>
          </a:prstGeom>
          <a:noFill/>
          <a:ln>
            <a:noFill/>
          </a:ln>
        </p:spPr>
      </p:pic>
      <p:pic>
        <p:nvPicPr>
          <p:cNvPr id="9" name="Shape 816"/>
          <p:cNvPicPr preferRelativeResize="0"/>
          <p:nvPr/>
        </p:nvPicPr>
        <p:blipFill rotWithShape="1">
          <a:blip r:embed="rId5">
            <a:alphaModFix/>
          </a:blip>
          <a:srcRect/>
          <a:stretch/>
        </p:blipFill>
        <p:spPr>
          <a:xfrm>
            <a:off x="13897687" y="312850"/>
            <a:ext cx="1968599" cy="668400"/>
          </a:xfrm>
          <a:prstGeom prst="rect">
            <a:avLst/>
          </a:prstGeom>
          <a:noFill/>
          <a:ln>
            <a:noFill/>
          </a:ln>
        </p:spPr>
      </p:pic>
      <p:sp>
        <p:nvSpPr>
          <p:cNvPr id="10" name="Shape 817"/>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Data Mining Technologies</a:t>
            </a:r>
            <a:endParaRPr lang="en-US" dirty="0"/>
          </a:p>
        </p:txBody>
      </p:sp>
      <p:sp>
        <p:nvSpPr>
          <p:cNvPr id="3" name="Text Placeholder 2"/>
          <p:cNvSpPr>
            <a:spLocks noGrp="1"/>
          </p:cNvSpPr>
          <p:nvPr>
            <p:ph type="body" idx="1"/>
          </p:nvPr>
        </p:nvSpPr>
        <p:spPr/>
        <p:txBody>
          <a:bodyPr/>
          <a:lstStyle/>
          <a:p>
            <a:r>
              <a:rPr lang="en-US" dirty="0"/>
              <a:t>https://</a:t>
            </a:r>
            <a:r>
              <a:rPr lang="en-US" dirty="0" err="1"/>
              <a:t>hadoop.apache.org</a:t>
            </a:r>
            <a:r>
              <a:rPr lang="en-US" dirty="0" smtClean="0"/>
              <a:t>/</a:t>
            </a:r>
          </a:p>
          <a:p>
            <a:r>
              <a:rPr lang="en-US" dirty="0"/>
              <a:t>http://</a:t>
            </a:r>
            <a:r>
              <a:rPr lang="en-US" dirty="0" err="1"/>
              <a:t>spark.apache.org</a:t>
            </a:r>
            <a:r>
              <a:rPr lang="en-US" dirty="0" smtClean="0"/>
              <a:t>/</a:t>
            </a:r>
          </a:p>
          <a:p>
            <a:r>
              <a:rPr lang="en-US" dirty="0"/>
              <a:t>https://</a:t>
            </a:r>
            <a:r>
              <a:rPr lang="en-US" dirty="0" err="1"/>
              <a:t>aws.amazon.com</a:t>
            </a:r>
            <a:r>
              <a:rPr lang="en-US" dirty="0"/>
              <a:t>/redshift</a:t>
            </a:r>
            <a:r>
              <a:rPr lang="en-US" dirty="0" smtClean="0"/>
              <a:t>/</a:t>
            </a:r>
          </a:p>
          <a:p>
            <a:r>
              <a:rPr lang="en-US" dirty="0"/>
              <a:t>http://</a:t>
            </a:r>
            <a:r>
              <a:rPr lang="en-US" dirty="0" err="1"/>
              <a:t>community.pentaho.com</a:t>
            </a:r>
            <a:r>
              <a:rPr lang="en-US" dirty="0" smtClean="0"/>
              <a:t>/</a:t>
            </a:r>
          </a:p>
          <a:p>
            <a:r>
              <a:rPr lang="en-US" dirty="0" smtClean="0"/>
              <a:t>....</a:t>
            </a:r>
            <a:endParaRPr lang="en-US" dirty="0"/>
          </a:p>
          <a:p>
            <a:endParaRPr lang="en-US" dirty="0"/>
          </a:p>
        </p:txBody>
      </p:sp>
    </p:spTree>
    <p:extLst>
      <p:ext uri="{BB962C8B-B14F-4D97-AF65-F5344CB8AC3E}">
        <p14:creationId xmlns:p14="http://schemas.microsoft.com/office/powerpoint/2010/main" val="24212526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Data Mining"</a:t>
            </a:r>
            <a:endParaRPr lang="en-US" dirty="0"/>
          </a:p>
        </p:txBody>
      </p:sp>
      <p:sp>
        <p:nvSpPr>
          <p:cNvPr id="3" name="Text Placeholder 2"/>
          <p:cNvSpPr>
            <a:spLocks noGrp="1"/>
          </p:cNvSpPr>
          <p:nvPr>
            <p:ph type="body" idx="1"/>
          </p:nvPr>
        </p:nvSpPr>
        <p:spPr/>
        <p:txBody>
          <a:bodyPr/>
          <a:lstStyle/>
          <a:p>
            <a:r>
              <a:rPr lang="en-US" dirty="0" smtClean="0"/>
              <a:t>Our goal is to make you better programmers – not to make you data mining experts</a:t>
            </a:r>
            <a:endParaRPr lang="en-US" dirty="0"/>
          </a:p>
        </p:txBody>
      </p:sp>
    </p:spTree>
    <p:extLst>
      <p:ext uri="{BB962C8B-B14F-4D97-AF65-F5344CB8AC3E}">
        <p14:creationId xmlns:p14="http://schemas.microsoft.com/office/powerpoint/2010/main" val="3198246208"/>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GeoData</a:t>
            </a:r>
            <a:endParaRPr lang="en-US" dirty="0"/>
          </a:p>
        </p:txBody>
      </p:sp>
      <p:sp>
        <p:nvSpPr>
          <p:cNvPr id="3" name="Text Placeholder 2"/>
          <p:cNvSpPr>
            <a:spLocks noGrp="1"/>
          </p:cNvSpPr>
          <p:nvPr>
            <p:ph type="body" idx="1"/>
          </p:nvPr>
        </p:nvSpPr>
        <p:spPr>
          <a:xfrm>
            <a:off x="1155700" y="2603500"/>
            <a:ext cx="6718300" cy="5702300"/>
          </a:xfrm>
        </p:spPr>
        <p:txBody>
          <a:bodyPr/>
          <a:lstStyle/>
          <a:p>
            <a:r>
              <a:rPr lang="en-US" dirty="0" smtClean="0"/>
              <a:t>Makes a Google Map from user entered data</a:t>
            </a:r>
          </a:p>
          <a:p>
            <a:r>
              <a:rPr lang="en-US" dirty="0" smtClean="0"/>
              <a:t>Uses the Google </a:t>
            </a:r>
            <a:r>
              <a:rPr lang="en-US" dirty="0" err="1" smtClean="0"/>
              <a:t>Geodata</a:t>
            </a:r>
            <a:r>
              <a:rPr lang="en-US" dirty="0" smtClean="0"/>
              <a:t> API</a:t>
            </a:r>
          </a:p>
          <a:p>
            <a:r>
              <a:rPr lang="en-US" dirty="0" smtClean="0"/>
              <a:t>Caches data in a database to avoid rate limiting and allow restarting</a:t>
            </a:r>
          </a:p>
          <a:p>
            <a:r>
              <a:rPr lang="en-US" dirty="0" smtClean="0"/>
              <a:t> Visualized in a browser using the Google Maps API</a:t>
            </a:r>
            <a:endParaRPr lang="en-US" dirty="0"/>
          </a:p>
        </p:txBody>
      </p:sp>
      <p:pic>
        <p:nvPicPr>
          <p:cNvPr id="4" name="Picture 3" descr="google-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077" y="2893539"/>
            <a:ext cx="6397184" cy="4599461"/>
          </a:xfrm>
          <a:prstGeom prst="rect">
            <a:avLst/>
          </a:prstGeom>
        </p:spPr>
      </p:pic>
      <p:sp>
        <p:nvSpPr>
          <p:cNvPr id="5" name="Rectangle 4"/>
          <p:cNvSpPr/>
          <p:nvPr/>
        </p:nvSpPr>
        <p:spPr>
          <a:xfrm>
            <a:off x="8819733" y="8305800"/>
            <a:ext cx="7104123" cy="502702"/>
          </a:xfrm>
          <a:prstGeom prst="rect">
            <a:avLst/>
          </a:prstGeom>
        </p:spPr>
        <p:txBody>
          <a:bodyPr wrap="none">
            <a:spAutoFit/>
          </a:bodyPr>
          <a:lstStyle/>
          <a:p>
            <a:r>
              <a:rPr lang="en-US" sz="4000" baseline="30000" dirty="0" smtClean="0">
                <a:solidFill>
                  <a:srgbClr val="FFFF00"/>
                </a:solidFill>
              </a:rPr>
              <a:t>http://</a:t>
            </a:r>
            <a:r>
              <a:rPr lang="en-US" sz="4000" baseline="30000" dirty="0" err="1" smtClean="0">
                <a:solidFill>
                  <a:srgbClr val="FFFF00"/>
                </a:solidFill>
              </a:rPr>
              <a:t>www.pythonlearn.com</a:t>
            </a:r>
            <a:r>
              <a:rPr lang="en-US" sz="4000" baseline="30000" dirty="0">
                <a:solidFill>
                  <a:srgbClr val="FFFF00"/>
                </a:solidFill>
              </a:rPr>
              <a:t>/code/</a:t>
            </a:r>
            <a:r>
              <a:rPr lang="en-US" sz="4000" baseline="30000" dirty="0" err="1" smtClean="0">
                <a:solidFill>
                  <a:srgbClr val="FFFF00"/>
                </a:solidFill>
              </a:rPr>
              <a:t>geodata.zip</a:t>
            </a:r>
            <a:endParaRPr lang="en-US" sz="4000" dirty="0">
              <a:solidFill>
                <a:srgbClr val="FFFF00"/>
              </a:solidFill>
            </a:endParaRPr>
          </a:p>
        </p:txBody>
      </p:sp>
    </p:spTree>
    <p:extLst>
      <p:ext uri="{BB962C8B-B14F-4D97-AF65-F5344CB8AC3E}">
        <p14:creationId xmlns:p14="http://schemas.microsoft.com/office/powerpoint/2010/main" val="3506554433"/>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6293717" y="3412731"/>
            <a:ext cx="2624666" cy="799267"/>
          </a:xfrm>
          <a:prstGeom prst="can">
            <a:avLst/>
          </a:prstGeom>
          <a:blipFill rotWithShape="1">
            <a:blip r:embed="rId2"/>
            <a:srcRect/>
            <a:tile tx="0" ty="0" sx="100000" sy="100000" flip="none" algn="tl"/>
          </a:blip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geodata.sqlite</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6" name="Picture 5" descr="google-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7481" y="2827681"/>
            <a:ext cx="3302000" cy="2374079"/>
          </a:xfrm>
          <a:prstGeom prst="rect">
            <a:avLst/>
          </a:prstGeom>
        </p:spPr>
      </p:pic>
      <p:cxnSp>
        <p:nvCxnSpPr>
          <p:cNvPr id="13" name="Straight Arrow Connector 12"/>
          <p:cNvCxnSpPr>
            <a:endCxn id="5" idx="2"/>
          </p:cNvCxnSpPr>
          <p:nvPr/>
        </p:nvCxnSpPr>
        <p:spPr>
          <a:xfrm>
            <a:off x="3334470" y="3812365"/>
            <a:ext cx="2959247" cy="0"/>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7" name="TextBox 6"/>
          <p:cNvSpPr txBox="1"/>
          <p:nvPr/>
        </p:nvSpPr>
        <p:spPr>
          <a:xfrm>
            <a:off x="3609635" y="3439041"/>
            <a:ext cx="2128788" cy="595035"/>
          </a:xfrm>
          <a:prstGeom prst="rect">
            <a:avLst/>
          </a:prstGeom>
          <a:solidFill>
            <a:schemeClr val="accent6"/>
          </a:solidFill>
          <a:ln w="12700" cap="flat">
            <a:solidFill>
              <a:schemeClr val="accent6"/>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geoload.py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17" name="Straight Arrow Connector 16"/>
          <p:cNvCxnSpPr>
            <a:stCxn id="11" idx="1"/>
            <a:endCxn id="24" idx="0"/>
          </p:cNvCxnSpPr>
          <p:nvPr/>
        </p:nvCxnSpPr>
        <p:spPr>
          <a:xfrm flipH="1">
            <a:off x="4674029" y="5053949"/>
            <a:ext cx="1745799" cy="1062823"/>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cxnSp>
        <p:nvCxnSpPr>
          <p:cNvPr id="20" name="Straight Arrow Connector 19"/>
          <p:cNvCxnSpPr>
            <a:stCxn id="5" idx="3"/>
            <a:endCxn id="11" idx="0"/>
          </p:cNvCxnSpPr>
          <p:nvPr/>
        </p:nvCxnSpPr>
        <p:spPr>
          <a:xfrm>
            <a:off x="7606050" y="4211998"/>
            <a:ext cx="0" cy="544433"/>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11" name="TextBox 10"/>
          <p:cNvSpPr txBox="1"/>
          <p:nvPr/>
        </p:nvSpPr>
        <p:spPr>
          <a:xfrm>
            <a:off x="6419828" y="4756431"/>
            <a:ext cx="2372444" cy="595035"/>
          </a:xfrm>
          <a:prstGeom prst="rect">
            <a:avLst/>
          </a:prstGeom>
          <a:solidFill>
            <a:srgbClr val="773F9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err="1" smtClean="0">
                <a:ln>
                  <a:noFill/>
                </a:ln>
                <a:solidFill>
                  <a:srgbClr val="FFFFFF"/>
                </a:solidFill>
                <a:effectLst/>
                <a:uFillTx/>
                <a:latin typeface="Helvetica"/>
                <a:ea typeface="Helvetica"/>
                <a:cs typeface="Helvetica"/>
                <a:sym typeface="Helvetica"/>
              </a:rPr>
              <a:t>geodump.py</a:t>
            </a:r>
            <a:endParaRPr kumimoji="0" 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24" name="TextBox 23"/>
          <p:cNvSpPr txBox="1"/>
          <p:nvPr/>
        </p:nvSpPr>
        <p:spPr>
          <a:xfrm>
            <a:off x="696609" y="6116772"/>
            <a:ext cx="7954839" cy="25955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1800" dirty="0">
                <a:solidFill>
                  <a:srgbClr val="FFFFFF"/>
                </a:solidFill>
              </a:rPr>
              <a:t>Northeastern University, ... Boston, MA 02115, USA 42.3396998 -71.08975 </a:t>
            </a:r>
            <a:endParaRPr lang="en-US" sz="1800" dirty="0" smtClean="0">
              <a:solidFill>
                <a:srgbClr val="FFFFFF"/>
              </a:solidFill>
            </a:endParaRPr>
          </a:p>
          <a:p>
            <a:pPr algn="l" rtl="0" latinLnBrk="1" hangingPunct="0"/>
            <a:r>
              <a:rPr lang="en-US" sz="1800" dirty="0" smtClean="0">
                <a:solidFill>
                  <a:srgbClr val="FFFFFF"/>
                </a:solidFill>
              </a:rPr>
              <a:t>Bradley </a:t>
            </a:r>
            <a:r>
              <a:rPr lang="en-US" sz="1800" dirty="0">
                <a:solidFill>
                  <a:srgbClr val="FFFFFF"/>
                </a:solidFill>
              </a:rPr>
              <a:t>University, 1501 ... Peoria, IL 61625, USA 40.6963857 -</a:t>
            </a:r>
            <a:r>
              <a:rPr lang="en-US" sz="1800" dirty="0" smtClean="0">
                <a:solidFill>
                  <a:srgbClr val="FFFFFF"/>
                </a:solidFill>
              </a:rPr>
              <a:t>89.6160811</a:t>
            </a:r>
          </a:p>
          <a:p>
            <a:pPr algn="l" rtl="0" latinLnBrk="1" hangingPunct="0"/>
            <a:r>
              <a:rPr kumimoji="0" lang="en-US" sz="1800" b="0" i="0" u="none" strike="noStrike" cap="none" spc="0" normalizeH="0" baseline="0" dirty="0" smtClean="0">
                <a:ln>
                  <a:noFill/>
                </a:ln>
                <a:solidFill>
                  <a:srgbClr val="FFFFFF"/>
                </a:solidFill>
                <a:effectLst/>
                <a:uFillTx/>
                <a:sym typeface="Helvetica"/>
              </a:rPr>
              <a:t>...</a:t>
            </a:r>
            <a:endParaRPr lang="en-US" sz="1800" dirty="0">
              <a:solidFill>
                <a:srgbClr val="FFFFFF"/>
              </a:solidFill>
            </a:endParaRPr>
          </a:p>
          <a:p>
            <a:pPr algn="l" rtl="0" latinLnBrk="1" hangingPunct="0"/>
            <a:r>
              <a:rPr lang="en-US" sz="1800" dirty="0" err="1">
                <a:solidFill>
                  <a:srgbClr val="FFFFFF"/>
                </a:solidFill>
              </a:rPr>
              <a:t>Technion</a:t>
            </a:r>
            <a:r>
              <a:rPr lang="en-US" sz="1800" dirty="0">
                <a:solidFill>
                  <a:srgbClr val="FFFFFF"/>
                </a:solidFill>
              </a:rPr>
              <a:t>, </a:t>
            </a:r>
            <a:r>
              <a:rPr lang="en-US" sz="1800" dirty="0" err="1">
                <a:solidFill>
                  <a:srgbClr val="FFFFFF"/>
                </a:solidFill>
              </a:rPr>
              <a:t>Viazman</a:t>
            </a:r>
            <a:r>
              <a:rPr lang="en-US" sz="1800" dirty="0">
                <a:solidFill>
                  <a:srgbClr val="FFFFFF"/>
                </a:solidFill>
              </a:rPr>
              <a:t> 87, </a:t>
            </a:r>
            <a:r>
              <a:rPr lang="en-US" sz="1800" dirty="0" err="1">
                <a:solidFill>
                  <a:srgbClr val="FFFFFF"/>
                </a:solidFill>
              </a:rPr>
              <a:t>Kesalsaba</a:t>
            </a:r>
            <a:r>
              <a:rPr lang="en-US" sz="1800" dirty="0">
                <a:solidFill>
                  <a:srgbClr val="FFFFFF"/>
                </a:solidFill>
              </a:rPr>
              <a:t>, 32000, Israel 32.7775 35.0216667</a:t>
            </a:r>
          </a:p>
          <a:p>
            <a:pPr algn="l" rtl="0" latinLnBrk="1" hangingPunct="0"/>
            <a:r>
              <a:rPr lang="en-US" sz="1800" dirty="0" err="1">
                <a:solidFill>
                  <a:srgbClr val="FFFFFF"/>
                </a:solidFill>
              </a:rPr>
              <a:t>Monash</a:t>
            </a:r>
            <a:r>
              <a:rPr lang="en-US" sz="1800" dirty="0">
                <a:solidFill>
                  <a:srgbClr val="FFFFFF"/>
                </a:solidFill>
              </a:rPr>
              <a:t> University Clayton ... VIC 3800, Australia -37.9152113 145.134682 </a:t>
            </a:r>
            <a:endParaRPr lang="en-US" sz="1800" dirty="0" smtClean="0">
              <a:solidFill>
                <a:srgbClr val="FFFFFF"/>
              </a:solidFill>
            </a:endParaRPr>
          </a:p>
          <a:p>
            <a:pPr algn="l" rtl="0" latinLnBrk="1" hangingPunct="0"/>
            <a:r>
              <a:rPr lang="en-US" sz="1800" dirty="0" err="1" smtClean="0">
                <a:solidFill>
                  <a:srgbClr val="FFFFFF"/>
                </a:solidFill>
              </a:rPr>
              <a:t>Kokshetau</a:t>
            </a:r>
            <a:r>
              <a:rPr lang="en-US" sz="1800" dirty="0">
                <a:solidFill>
                  <a:srgbClr val="FFFFFF"/>
                </a:solidFill>
              </a:rPr>
              <a:t>, Kazakhstan 53.2833333 69.3833333</a:t>
            </a:r>
          </a:p>
          <a:p>
            <a:pPr algn="l" rtl="0" latinLnBrk="1" hangingPunct="0"/>
            <a:r>
              <a:rPr lang="en-US" sz="1800" dirty="0">
                <a:solidFill>
                  <a:srgbClr val="FFFFFF"/>
                </a:solidFill>
              </a:rPr>
              <a:t>..</a:t>
            </a:r>
            <a:r>
              <a:rPr lang="en-US" sz="1800" dirty="0" smtClean="0">
                <a:solidFill>
                  <a:srgbClr val="FFFFFF"/>
                </a:solidFill>
              </a:rPr>
              <a:t>.</a:t>
            </a:r>
          </a:p>
          <a:p>
            <a:pPr algn="l" rtl="0" latinLnBrk="1" hangingPunct="0"/>
            <a:r>
              <a:rPr lang="en-US" sz="1800" dirty="0">
                <a:solidFill>
                  <a:srgbClr val="FFFFFF"/>
                </a:solidFill>
              </a:rPr>
              <a:t>12 records written to </a:t>
            </a:r>
            <a:r>
              <a:rPr lang="en-US" sz="1800" dirty="0" err="1">
                <a:solidFill>
                  <a:srgbClr val="FFFFFF"/>
                </a:solidFill>
              </a:rPr>
              <a:t>where.js</a:t>
            </a:r>
            <a:endParaRPr lang="en-US" sz="1800" dirty="0">
              <a:solidFill>
                <a:srgbClr val="FFFFFF"/>
              </a:solidFill>
            </a:endParaRPr>
          </a:p>
          <a:p>
            <a:pPr algn="l" rtl="0" latinLnBrk="1" hangingPunct="0"/>
            <a:r>
              <a:rPr lang="en-US" sz="1800" dirty="0">
                <a:solidFill>
                  <a:srgbClr val="FFFFFF"/>
                </a:solidFill>
              </a:rPr>
              <a:t>Open </a:t>
            </a:r>
            <a:r>
              <a:rPr lang="en-US" sz="1800" dirty="0" err="1">
                <a:solidFill>
                  <a:srgbClr val="FFFFFF"/>
                </a:solidFill>
              </a:rPr>
              <a:t>where.html</a:t>
            </a:r>
            <a:r>
              <a:rPr lang="en-US" sz="1800" dirty="0">
                <a:solidFill>
                  <a:srgbClr val="FFFFFF"/>
                </a:solidFill>
              </a:rPr>
              <a:t> to view the data in a browser</a:t>
            </a:r>
            <a:endParaRPr kumimoji="0" lang="en-US" sz="1800" b="0" i="0" u="none" strike="noStrike" cap="none" spc="0" normalizeH="0" baseline="0" dirty="0">
              <a:ln>
                <a:noFill/>
              </a:ln>
              <a:solidFill>
                <a:srgbClr val="FFFFFF"/>
              </a:solidFill>
              <a:effectLst/>
              <a:uFillTx/>
              <a:sym typeface="Helvetica"/>
            </a:endParaRPr>
          </a:p>
        </p:txBody>
      </p:sp>
      <p:grpSp>
        <p:nvGrpSpPr>
          <p:cNvPr id="16" name="Group 15"/>
          <p:cNvGrpSpPr/>
          <p:nvPr/>
        </p:nvGrpSpPr>
        <p:grpSpPr>
          <a:xfrm>
            <a:off x="465667" y="2827681"/>
            <a:ext cx="2868803" cy="1926168"/>
            <a:chOff x="465667" y="2827681"/>
            <a:chExt cx="2868803" cy="1926168"/>
          </a:xfrm>
        </p:grpSpPr>
        <p:pic>
          <p:nvPicPr>
            <p:cNvPr id="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65667" y="2827681"/>
              <a:ext cx="2868803"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 name="TextBox 25"/>
            <p:cNvSpPr txBox="1"/>
            <p:nvPr/>
          </p:nvSpPr>
          <p:spPr>
            <a:xfrm>
              <a:off x="1240368" y="3112905"/>
              <a:ext cx="1585971" cy="1087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660066"/>
                  </a:solidFill>
                  <a:effectLst/>
                  <a:uFillTx/>
                  <a:latin typeface="Helvetica"/>
                  <a:ea typeface="Helvetica"/>
                  <a:cs typeface="Helvetica"/>
                  <a:sym typeface="Helvetica"/>
                </a:rPr>
                <a:t>Google</a:t>
              </a:r>
            </a:p>
            <a:p>
              <a:pPr marL="0" marR="0" indent="0" algn="l" defTabSz="457200" rtl="0" fontAlgn="auto" latinLnBrk="1" hangingPunct="0">
                <a:lnSpc>
                  <a:spcPct val="100000"/>
                </a:lnSpc>
                <a:spcBef>
                  <a:spcPts val="0"/>
                </a:spcBef>
                <a:spcAft>
                  <a:spcPts val="0"/>
                </a:spcAft>
                <a:buClrTx/>
                <a:buSzTx/>
                <a:buFontTx/>
                <a:buNone/>
                <a:tabLst/>
              </a:pPr>
              <a:r>
                <a:rPr lang="en-US" sz="3200" dirty="0" err="1" smtClean="0">
                  <a:solidFill>
                    <a:srgbClr val="660066"/>
                  </a:solidFill>
                </a:rPr>
                <a:t>geodata</a:t>
              </a:r>
              <a:endParaRPr kumimoji="0" lang="en-US" sz="3200" b="0" i="0" u="none" strike="noStrike" cap="none" spc="0" normalizeH="0" baseline="0" dirty="0">
                <a:ln>
                  <a:noFill/>
                </a:ln>
                <a:solidFill>
                  <a:srgbClr val="660066"/>
                </a:solidFill>
                <a:effectLst/>
                <a:uFillTx/>
                <a:latin typeface="Helvetica"/>
                <a:ea typeface="Helvetica"/>
                <a:cs typeface="Helvetica"/>
                <a:sym typeface="Helvetica"/>
              </a:endParaRPr>
            </a:p>
          </p:txBody>
        </p:sp>
      </p:grpSp>
      <p:sp>
        <p:nvSpPr>
          <p:cNvPr id="18" name="Can 17"/>
          <p:cNvSpPr/>
          <p:nvPr/>
        </p:nvSpPr>
        <p:spPr>
          <a:xfrm>
            <a:off x="3334470" y="1441454"/>
            <a:ext cx="2624666" cy="799267"/>
          </a:xfrm>
          <a:prstGeom prst="can">
            <a:avLst/>
          </a:prstGeom>
          <a:solidFill>
            <a:schemeClr val="bg2"/>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where.data</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9" name="Straight Arrow Connector 18"/>
          <p:cNvCxnSpPr>
            <a:stCxn id="18" idx="3"/>
            <a:endCxn id="7" idx="0"/>
          </p:cNvCxnSpPr>
          <p:nvPr/>
        </p:nvCxnSpPr>
        <p:spPr>
          <a:xfrm>
            <a:off x="4646803" y="2240721"/>
            <a:ext cx="27226" cy="1198320"/>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30" name="Can 29"/>
          <p:cNvSpPr/>
          <p:nvPr/>
        </p:nvSpPr>
        <p:spPr>
          <a:xfrm>
            <a:off x="9829087" y="3977417"/>
            <a:ext cx="2083037" cy="799267"/>
          </a:xfrm>
          <a:prstGeom prst="can">
            <a:avLst/>
          </a:prstGeom>
          <a:solidFill>
            <a:srgbClr val="CCFFCC"/>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where.js</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31" name="Can 30"/>
          <p:cNvSpPr/>
          <p:nvPr/>
        </p:nvSpPr>
        <p:spPr>
          <a:xfrm>
            <a:off x="13201271" y="1041820"/>
            <a:ext cx="2214419" cy="799267"/>
          </a:xfrm>
          <a:prstGeom prst="can">
            <a:avLst/>
          </a:prstGeom>
          <a:solidFill>
            <a:schemeClr val="bg2"/>
          </a:solid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46100" rtl="0" fontAlgn="auto" latinLnBrk="1" hangingPunct="0">
              <a:lnSpc>
                <a:spcPct val="100000"/>
              </a:lnSpc>
              <a:spcBef>
                <a:spcPts val="0"/>
              </a:spcBef>
              <a:spcAft>
                <a:spcPts val="0"/>
              </a:spcAft>
              <a:buClrTx/>
              <a:buSzTx/>
              <a:buFontTx/>
              <a:buNone/>
              <a:tabLst/>
            </a:pPr>
            <a:r>
              <a:rPr lang="en-US" sz="2600" dirty="0" err="1">
                <a:solidFill>
                  <a:srgbClr val="660066"/>
                </a:solidFill>
                <a:effectLst>
                  <a:outerShdw blurRad="38100" dist="12700" dir="5400000" rotWithShape="0">
                    <a:srgbClr val="000000">
                      <a:alpha val="50000"/>
                    </a:srgbClr>
                  </a:outerShdw>
                </a:effectLst>
                <a:latin typeface="+mn-lt"/>
                <a:ea typeface="+mn-ea"/>
                <a:cs typeface="+mn-cs"/>
                <a:sym typeface="Gill Sans"/>
              </a:rPr>
              <a:t>w</a:t>
            </a:r>
            <a:r>
              <a:rPr kumimoji="0" lang="en-US" sz="2600" b="0" i="0" u="none" strike="noStrike" cap="none" spc="0" normalizeH="0" baseline="0" dirty="0" err="1" smtClean="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rPr>
              <a:t>here.html</a:t>
            </a:r>
            <a:endParaRPr kumimoji="0" lang="en-US" sz="2600" b="0" i="0" u="none" strike="noStrike" cap="none" spc="0" normalizeH="0" baseline="0" dirty="0">
              <a:ln>
                <a:noFill/>
              </a:ln>
              <a:solidFill>
                <a:srgbClr val="660066"/>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6" name="Straight Arrow Connector 35"/>
          <p:cNvCxnSpPr>
            <a:stCxn id="11" idx="3"/>
            <a:endCxn id="30" idx="2"/>
          </p:cNvCxnSpPr>
          <p:nvPr/>
        </p:nvCxnSpPr>
        <p:spPr>
          <a:xfrm flipV="1">
            <a:off x="8792272" y="4377051"/>
            <a:ext cx="1036815" cy="676898"/>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cxnSp>
        <p:nvCxnSpPr>
          <p:cNvPr id="39" name="Straight Arrow Connector 38"/>
          <p:cNvCxnSpPr>
            <a:stCxn id="30" idx="4"/>
            <a:endCxn id="6" idx="1"/>
          </p:cNvCxnSpPr>
          <p:nvPr/>
        </p:nvCxnSpPr>
        <p:spPr>
          <a:xfrm flipV="1">
            <a:off x="11912124" y="4014721"/>
            <a:ext cx="745357" cy="362330"/>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cxnSp>
        <p:nvCxnSpPr>
          <p:cNvPr id="43" name="Straight Arrow Connector 42"/>
          <p:cNvCxnSpPr>
            <a:stCxn id="31" idx="3"/>
            <a:endCxn id="6" idx="0"/>
          </p:cNvCxnSpPr>
          <p:nvPr/>
        </p:nvCxnSpPr>
        <p:spPr>
          <a:xfrm>
            <a:off x="14308481" y="1841087"/>
            <a:ext cx="0" cy="986594"/>
          </a:xfrm>
          <a:prstGeom prst="straightConnector1">
            <a:avLst/>
          </a:prstGeom>
          <a:noFill/>
          <a:ln w="57150" cap="flat" cmpd="sng">
            <a:solidFill>
              <a:srgbClr val="773F9B"/>
            </a:solidFill>
            <a:prstDash val="solid"/>
            <a:miter lim="400000"/>
            <a:tailEnd type="arrow"/>
          </a:ln>
          <a:effectLst/>
        </p:spPr>
        <p:style>
          <a:lnRef idx="0">
            <a:scrgbClr r="0" g="0" b="0"/>
          </a:lnRef>
          <a:fillRef idx="0">
            <a:scrgbClr r="0" g="0" b="0"/>
          </a:fillRef>
          <a:effectRef idx="0">
            <a:scrgbClr r="0" g="0" b="0"/>
          </a:effectRef>
          <a:fontRef idx="none"/>
        </p:style>
      </p:cxnSp>
      <p:sp>
        <p:nvSpPr>
          <p:cNvPr id="68" name="Rectangle 67"/>
          <p:cNvSpPr/>
          <p:nvPr/>
        </p:nvSpPr>
        <p:spPr>
          <a:xfrm>
            <a:off x="8819733" y="8305800"/>
            <a:ext cx="7104123" cy="502702"/>
          </a:xfrm>
          <a:prstGeom prst="rect">
            <a:avLst/>
          </a:prstGeom>
        </p:spPr>
        <p:txBody>
          <a:bodyPr wrap="none">
            <a:spAutoFit/>
          </a:bodyPr>
          <a:lstStyle/>
          <a:p>
            <a:r>
              <a:rPr lang="en-US" sz="4000" baseline="30000" dirty="0" smtClean="0">
                <a:solidFill>
                  <a:srgbClr val="FFFF00"/>
                </a:solidFill>
              </a:rPr>
              <a:t>http://</a:t>
            </a:r>
            <a:r>
              <a:rPr lang="en-US" sz="4000" baseline="30000" dirty="0" err="1" smtClean="0">
                <a:solidFill>
                  <a:srgbClr val="FFFF00"/>
                </a:solidFill>
              </a:rPr>
              <a:t>www.pythonlearn.com</a:t>
            </a:r>
            <a:r>
              <a:rPr lang="en-US" sz="4000" baseline="30000" dirty="0">
                <a:solidFill>
                  <a:srgbClr val="FFFF00"/>
                </a:solidFill>
              </a:rPr>
              <a:t>/code/</a:t>
            </a:r>
            <a:r>
              <a:rPr lang="en-US" sz="4000" baseline="30000" dirty="0" err="1" smtClean="0">
                <a:solidFill>
                  <a:srgbClr val="FFFF00"/>
                </a:solidFill>
              </a:rPr>
              <a:t>geodata.zip</a:t>
            </a:r>
            <a:endParaRPr lang="en-US" sz="4000" dirty="0">
              <a:solidFill>
                <a:srgbClr val="FFFF00"/>
              </a:solidFill>
            </a:endParaRPr>
          </a:p>
        </p:txBody>
      </p:sp>
    </p:spTree>
    <p:extLst>
      <p:ext uri="{BB962C8B-B14F-4D97-AF65-F5344CB8AC3E}">
        <p14:creationId xmlns:p14="http://schemas.microsoft.com/office/powerpoint/2010/main" val="2153037980"/>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Rank</a:t>
            </a:r>
            <a:endParaRPr lang="en-US" dirty="0"/>
          </a:p>
        </p:txBody>
      </p:sp>
      <p:sp>
        <p:nvSpPr>
          <p:cNvPr id="3" name="Text Placeholder 2"/>
          <p:cNvSpPr>
            <a:spLocks noGrp="1"/>
          </p:cNvSpPr>
          <p:nvPr>
            <p:ph type="body" idx="1"/>
          </p:nvPr>
        </p:nvSpPr>
        <p:spPr>
          <a:xfrm>
            <a:off x="1155700" y="2603500"/>
            <a:ext cx="6718300" cy="5702300"/>
          </a:xfrm>
        </p:spPr>
        <p:txBody>
          <a:bodyPr/>
          <a:lstStyle/>
          <a:p>
            <a:r>
              <a:rPr lang="en-US" dirty="0" smtClean="0"/>
              <a:t>Write a simple web page crawler</a:t>
            </a:r>
          </a:p>
          <a:p>
            <a:r>
              <a:rPr lang="en-US" dirty="0" smtClean="0"/>
              <a:t>Compute a simple version of Google's Page Rank algorithm</a:t>
            </a:r>
          </a:p>
          <a:p>
            <a:r>
              <a:rPr lang="en-US" dirty="0" smtClean="0"/>
              <a:t>Visualize the resulting network</a:t>
            </a:r>
            <a:endParaRPr lang="en-US" dirty="0"/>
          </a:p>
        </p:txBody>
      </p:sp>
      <p:sp>
        <p:nvSpPr>
          <p:cNvPr id="5" name="Rectangle 4"/>
          <p:cNvSpPr/>
          <p:nvPr/>
        </p:nvSpPr>
        <p:spPr>
          <a:xfrm>
            <a:off x="8819733" y="8305800"/>
            <a:ext cx="7293978" cy="502702"/>
          </a:xfrm>
          <a:prstGeom prst="rect">
            <a:avLst/>
          </a:prstGeom>
        </p:spPr>
        <p:txBody>
          <a:bodyPr wrap="none">
            <a:spAutoFit/>
          </a:bodyPr>
          <a:lstStyle/>
          <a:p>
            <a:r>
              <a:rPr lang="en-US" sz="4000" baseline="30000" dirty="0" smtClean="0">
                <a:solidFill>
                  <a:srgbClr val="FFFF00"/>
                </a:solidFill>
              </a:rPr>
              <a:t>http://</a:t>
            </a:r>
            <a:r>
              <a:rPr lang="en-US" sz="4000" baseline="30000" dirty="0" err="1" smtClean="0">
                <a:solidFill>
                  <a:srgbClr val="FFFF00"/>
                </a:solidFill>
              </a:rPr>
              <a:t>www.pythonlearn.com</a:t>
            </a:r>
            <a:r>
              <a:rPr lang="en-US" sz="4000" baseline="30000" dirty="0">
                <a:solidFill>
                  <a:srgbClr val="FFFF00"/>
                </a:solidFill>
              </a:rPr>
              <a:t>/code</a:t>
            </a:r>
            <a:r>
              <a:rPr lang="en-US" sz="4000" baseline="30000" dirty="0" smtClean="0">
                <a:solidFill>
                  <a:srgbClr val="FFFF00"/>
                </a:solidFill>
              </a:rPr>
              <a:t>/</a:t>
            </a:r>
            <a:r>
              <a:rPr lang="en-US" sz="4000" baseline="30000" dirty="0" err="1" smtClean="0">
                <a:solidFill>
                  <a:srgbClr val="FFFF00"/>
                </a:solidFill>
              </a:rPr>
              <a:t>pagerank.zip</a:t>
            </a:r>
            <a:endParaRPr lang="en-US" sz="4000" dirty="0">
              <a:solidFill>
                <a:srgbClr val="FFFF00"/>
              </a:solidFill>
            </a:endParaRPr>
          </a:p>
        </p:txBody>
      </p:sp>
      <p:pic>
        <p:nvPicPr>
          <p:cNvPr id="6" name="Picture 5" descr="pageran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034" y="2603500"/>
            <a:ext cx="6443133" cy="5009081"/>
          </a:xfrm>
          <a:prstGeom prst="rect">
            <a:avLst/>
          </a:prstGeom>
        </p:spPr>
      </p:pic>
    </p:spTree>
    <p:extLst>
      <p:ext uri="{BB962C8B-B14F-4D97-AF65-F5344CB8AC3E}">
        <p14:creationId xmlns:p14="http://schemas.microsoft.com/office/powerpoint/2010/main" val="34315140"/>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lang="en-US" sz="7600" dirty="0" smtClean="0">
                <a:solidFill>
                  <a:srgbClr val="00F900"/>
                </a:solidFill>
              </a:rPr>
              <a:t>Search Engine </a:t>
            </a:r>
            <a:r>
              <a:rPr sz="7600" dirty="0" smtClean="0">
                <a:solidFill>
                  <a:srgbClr val="00F900"/>
                </a:solidFill>
              </a:rPr>
              <a:t>Architecture</a:t>
            </a:r>
            <a:endParaRPr sz="7600" dirty="0">
              <a:solidFill>
                <a:srgbClr val="00F900"/>
              </a:solidFill>
            </a:endParaRPr>
          </a:p>
        </p:txBody>
      </p:sp>
      <p:sp>
        <p:nvSpPr>
          <p:cNvPr id="145" name="Shape 145"/>
          <p:cNvSpPr>
            <a:spLocks noGrp="1"/>
          </p:cNvSpPr>
          <p:nvPr>
            <p:ph type="body" idx="1"/>
          </p:nvPr>
        </p:nvSpPr>
        <p:spPr>
          <a:xfrm>
            <a:off x="1155700" y="2603500"/>
            <a:ext cx="8331200" cy="5308600"/>
          </a:xfrm>
          <a:prstGeom prst="rect">
            <a:avLst/>
          </a:prstGeom>
        </p:spPr>
        <p:txBody>
          <a:bodyPr/>
          <a:lstStyle/>
          <a:p>
            <a:pPr marL="853016" lvl="0" indent="-637116">
              <a:defRPr sz="1800">
                <a:solidFill>
                  <a:srgbClr val="000000"/>
                </a:solidFill>
              </a:defRPr>
            </a:pPr>
            <a:r>
              <a:rPr sz="4300">
                <a:solidFill>
                  <a:srgbClr val="FFFB00"/>
                </a:solidFill>
              </a:rPr>
              <a:t>Web Crawling</a:t>
            </a:r>
          </a:p>
          <a:p>
            <a:pPr marL="853016" lvl="0" indent="-637116">
              <a:defRPr sz="1800">
                <a:solidFill>
                  <a:srgbClr val="000000"/>
                </a:solidFill>
              </a:defRPr>
            </a:pPr>
            <a:r>
              <a:rPr sz="4300">
                <a:solidFill>
                  <a:srgbClr val="FFFFFF"/>
                </a:solidFill>
              </a:rPr>
              <a:t>Index Building</a:t>
            </a:r>
          </a:p>
          <a:p>
            <a:pPr marL="853016" lvl="0" indent="-637116">
              <a:defRPr sz="1800">
                <a:solidFill>
                  <a:srgbClr val="000000"/>
                </a:solidFill>
              </a:defRPr>
            </a:pPr>
            <a:r>
              <a:rPr sz="4300">
                <a:solidFill>
                  <a:srgbClr val="FFFFFF"/>
                </a:solidFill>
              </a:rPr>
              <a:t>Searching</a:t>
            </a:r>
          </a:p>
        </p:txBody>
      </p:sp>
      <p:pic>
        <p:nvPicPr>
          <p:cNvPr id="146" name="over.gif"/>
          <p:cNvPicPr/>
          <p:nvPr/>
        </p:nvPicPr>
        <p:blipFill>
          <a:blip r:embed="rId2">
            <a:extLst/>
          </a:blip>
          <a:stretch>
            <a:fillRect/>
          </a:stretch>
        </p:blipFill>
        <p:spPr>
          <a:xfrm>
            <a:off x="10210800" y="2704379"/>
            <a:ext cx="4775200" cy="5309321"/>
          </a:xfrm>
          <a:prstGeom prst="rect">
            <a:avLst/>
          </a:prstGeom>
          <a:ln w="12700">
            <a:miter lim="400000"/>
          </a:ln>
        </p:spPr>
      </p:pic>
      <p:sp>
        <p:nvSpPr>
          <p:cNvPr id="147" name="Shape 147"/>
          <p:cNvSpPr/>
          <p:nvPr/>
        </p:nvSpPr>
        <p:spPr>
          <a:xfrm>
            <a:off x="3467100" y="8216900"/>
            <a:ext cx="9002688"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46100">
              <a:defRPr sz="3600">
                <a:solidFill>
                  <a:srgbClr val="FFFB00"/>
                </a:solidFill>
                <a:latin typeface="+mn-lt"/>
                <a:ea typeface="+mn-ea"/>
                <a:cs typeface="+mn-cs"/>
                <a:sym typeface="Gill Sans"/>
              </a:defRPr>
            </a:lvl1pPr>
          </a:lstStyle>
          <a:p>
            <a:pPr lvl="0">
              <a:defRPr sz="1800">
                <a:solidFill>
                  <a:srgbClr val="000000"/>
                </a:solidFill>
              </a:defRPr>
            </a:pPr>
            <a:r>
              <a:rPr sz="3600">
                <a:solidFill>
                  <a:srgbClr val="FFFB00"/>
                </a:solidFill>
              </a:rPr>
              <a:t>http://infolab.stanford.edu/~backrub/google.html</a:t>
            </a:r>
          </a:p>
        </p:txBody>
      </p:sp>
    </p:spTree>
    <p:extLst>
      <p:ext uri="{BB962C8B-B14F-4D97-AF65-F5344CB8AC3E}">
        <p14:creationId xmlns:p14="http://schemas.microsoft.com/office/powerpoint/2010/main" val="624278385"/>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2410333" y="3213099"/>
            <a:ext cx="11430001"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ctr" defTabSz="546100">
              <a:defRPr sz="1800"/>
            </a:pPr>
            <a:r>
              <a:rPr sz="3600" dirty="0">
                <a:solidFill>
                  <a:srgbClr val="FFFB00"/>
                </a:solidFill>
                <a:latin typeface="+mn-lt"/>
                <a:ea typeface="+mn-ea"/>
                <a:cs typeface="+mn-cs"/>
                <a:sym typeface="Gill Sans"/>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150" name="Shape 150"/>
          <p:cNvSpPr>
            <a:spLocks noGrp="1"/>
          </p:cNvSpPr>
          <p:nvPr>
            <p:ph type="title"/>
          </p:nvPr>
        </p:nvSpPr>
        <p:spPr>
          <a:prstGeom prst="rect">
            <a:avLst/>
          </a:prstGeom>
        </p:spPr>
        <p:txBody>
          <a:bodyPr/>
          <a:lstStyle>
            <a:lvl1pPr>
              <a:defRPr>
                <a:solidFill>
                  <a:srgbClr val="00F900"/>
                </a:solidFill>
              </a:defRPr>
            </a:lvl1pPr>
          </a:lstStyle>
          <a:p>
            <a:pPr lvl="0">
              <a:defRPr sz="1800">
                <a:solidFill>
                  <a:srgbClr val="000000"/>
                </a:solidFill>
              </a:defRPr>
            </a:pPr>
            <a:r>
              <a:rPr sz="7600">
                <a:solidFill>
                  <a:srgbClr val="00F900"/>
                </a:solidFill>
              </a:rPr>
              <a:t>Web Crawler</a:t>
            </a:r>
          </a:p>
        </p:txBody>
      </p:sp>
      <p:sp>
        <p:nvSpPr>
          <p:cNvPr id="151" name="Shape 151"/>
          <p:cNvSpPr/>
          <p:nvPr/>
        </p:nvSpPr>
        <p:spPr>
          <a:xfrm>
            <a:off x="4241800" y="8369300"/>
            <a:ext cx="776347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46100">
              <a:defRPr sz="3600">
                <a:solidFill>
                  <a:srgbClr val="FFFFFF"/>
                </a:solidFill>
                <a:latin typeface="+mn-lt"/>
                <a:ea typeface="+mn-ea"/>
                <a:cs typeface="+mn-cs"/>
                <a:sym typeface="Gill Sans"/>
              </a:defRPr>
            </a:lvl1pPr>
          </a:lstStyle>
          <a:p>
            <a:pPr lvl="0">
              <a:defRPr sz="1800">
                <a:solidFill>
                  <a:srgbClr val="000000"/>
                </a:solidFill>
              </a:defRPr>
            </a:pPr>
            <a:r>
              <a:rPr sz="3600">
                <a:solidFill>
                  <a:srgbClr val="FFFFFF"/>
                </a:solidFill>
              </a:rPr>
              <a:t>http://en.wikipedia.org/wiki/Web_crawler</a:t>
            </a:r>
          </a:p>
        </p:txBody>
      </p:sp>
    </p:spTree>
    <p:extLst>
      <p:ext uri="{BB962C8B-B14F-4D97-AF65-F5344CB8AC3E}">
        <p14:creationId xmlns:p14="http://schemas.microsoft.com/office/powerpoint/2010/main" val="1415186388"/>
      </p:ext>
    </p:extLst>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310</TotalTime>
  <Words>1086</Words>
  <Application>Microsoft Macintosh PowerPoint</Application>
  <PresentationFormat>Custom</PresentationFormat>
  <Paragraphs>150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White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PowerPoint Presentation</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 and Cloud Computing</dc:title>
  <cp:lastModifiedBy>Charles Severance</cp:lastModifiedBy>
  <cp:revision>20</cp:revision>
  <dcterms:modified xsi:type="dcterms:W3CDTF">2015-11-21T16:01:58Z</dcterms:modified>
</cp:coreProperties>
</file>