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31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81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46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87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93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02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173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198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25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pythonlearn</a:t>
            </a: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'More than one'</a:t>
            </a:r>
          </a:p>
        </p:txBody>
      </p:sp>
      <p:sp>
        <p:nvSpPr>
          <p:cNvPr id="371" name="Shape 371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'Less than 100'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8491536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93850" y="45089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endCxn id="370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'Bigger'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9032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2430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23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0899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0708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'Not bigger'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50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using else 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8" name="Shape 418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9" name="Shape 41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'Bigger'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26" name="Shape 426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8" name="Shape 428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4</a:t>
            </a:r>
          </a:p>
        </p:txBody>
      </p:sp>
      <p:cxnSp>
        <p:nvCxnSpPr>
          <p:cNvPr id="429" name="Shape 429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'Smaller'</a:t>
            </a:r>
          </a:p>
        </p:txBody>
      </p:sp>
      <p:cxnSp>
        <p:nvCxnSpPr>
          <p:cNvPr id="432" name="Shape 43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'Bigger'</a:t>
            </a:r>
          </a:p>
        </p:txBody>
      </p:sp>
      <p:cxnSp>
        <p:nvCxnSpPr>
          <p:cNvPr id="443" name="Shape 443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6" name="Shape 446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4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2" name="Shape 452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3" name="Shape 453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'Smaller'</a:t>
            </a:r>
          </a:p>
        </p:txBody>
      </p:sp>
      <p:cxnSp>
        <p:nvCxnSpPr>
          <p:cNvPr id="454" name="Shape 454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6" name="Shape 456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using else 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7" name="Shape 467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8769350" y="6838975"/>
            <a:ext cx="18900" cy="7460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'Medium'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'LARGE'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8770936" y="5199137"/>
            <a:ext cx="4799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2" name="Shape 492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3" name="Shape 493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6" name="Shape 496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7" name="Shape 497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1" name="Shape 501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504" name="Shape 504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'Medium'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7" name="Shape 507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1" name="Shape 511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'LARGE'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9" name="Shape 519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20" name="Shape 520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4" name="Shape 524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0" name="Shape 530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531" name="Shape 531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'Medium'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4" name="Shape 534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8" name="Shape 538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'LARGE'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0" name="Shape 540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7" name="Shape 547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8" name="Shape 54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559" name="Shape 55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'Medium'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4" name="Shape 56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6" name="Shape 56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'LARGE'</a:t>
            </a:r>
          </a:p>
        </p:txBody>
      </p:sp>
      <p:cxnSp>
        <p:nvCxnSpPr>
          <p:cNvPr id="567" name="Shape 567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8" name="Shape 56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569" name="Shape 569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5" name="Shape 575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10: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"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"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u="none" strike="noStrike" cap="none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5" name="Shape 605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7" name="Shape 607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5943600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43025" y="8017811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'Hello'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'There'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9" name="Shape 669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Error, please enter numeric 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7416800" cy="434561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9896475" y="2554288"/>
            <a:ext cx="6359525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" name="Shape 6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1" name="Shape 291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9" name="Shape 299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'Is 5'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163049" y="379739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163050" y="4940037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171287" y="600647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1892</Words>
  <Application>Microsoft Macintosh PowerPoint</Application>
  <PresentationFormat>Custom</PresentationFormat>
  <Paragraphs>443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Cabin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4</cp:revision>
  <dcterms:modified xsi:type="dcterms:W3CDTF">2016-08-13T17:45:17Z</dcterms:modified>
</cp:coreProperties>
</file>