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/>
    <p:restoredTop sz="94544"/>
  </p:normalViewPr>
  <p:slideViewPr>
    <p:cSldViewPr snapToGrid="0" snapToObjects="1">
      <p:cViewPr varScale="1">
        <p:scale>
          <a:sx n="95" d="100"/>
          <a:sy n="95" d="100"/>
        </p:scale>
        <p:origin x="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75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159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82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657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3865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9372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7957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64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25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38748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2" name="Shape 6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4058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26249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84776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6398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34965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7" name="Shape 6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72733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6" name="Shape 6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8875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90573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3" name="Shape 7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25805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232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87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en.wikipedia.org/wiki/Transporter_(Star_Trek)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and Iteration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5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70175" y="7759700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Informatics: Exploring Information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0562" y="808987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rot="10800000">
            <a:off x="10995700" y="2681850"/>
            <a:ext cx="30299" cy="40580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78815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270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9220186" y="2133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288211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474200" y="7886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'Done'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</a:t>
            </a:r>
            <a:r>
              <a:rPr lang="en-US" sz="30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'#'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17225" y="3909050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rot="10800000">
            <a:off x="13213562" y="622619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are called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keep going until  a logical condition becomes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loops we have seen so far are pretty easy to examine to see if they will terminate or if they will be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it is a little harder to be sure if a loop will terminate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with Strings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New Year:'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  <a:b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408" name="Shape 408"/>
          <p:cNvCxnSpPr/>
          <p:nvPr/>
        </p:nvCxnSpPr>
        <p:spPr>
          <a:xfrm flipH="1">
            <a:off x="8809849" y="4534150"/>
            <a:ext cx="1609200" cy="1018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rot="10800000">
            <a:off x="3870499" y="5989100"/>
            <a:ext cx="6599100" cy="2267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flipH="1">
            <a:off x="8830249" y="4024100"/>
            <a:ext cx="1588800" cy="14064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flipH="1">
            <a:off x="8809749" y="4997400"/>
            <a:ext cx="1690800" cy="6369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7" name="Shape 417"/>
          <p:cNvSpPr txBox="1"/>
          <p:nvPr/>
        </p:nvSpPr>
        <p:spPr>
          <a:xfrm>
            <a:off x="8786700" y="32905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4170825" y="28256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1954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514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3784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5242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48133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2689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000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213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018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744537" y="2400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422400" y="6578600"/>
            <a:ext cx="32892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'Blast off!'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4991100" y="4064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4165600" y="23368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278130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508625" y="7048500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(for loops) have explicit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These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at In...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ough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8140700" y="5265725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print i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7366000" y="3911600"/>
            <a:ext cx="3255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071225" y="3517900"/>
            <a:ext cx="468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064625" y="4516436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1964986" y="4187537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>
            <a:endCxn id="455" idx="2"/>
          </p:cNvCxnSpPr>
          <p:nvPr/>
        </p:nvCxnSpPr>
        <p:spPr>
          <a:xfrm rot="10800000" flipH="1">
            <a:off x="6472250" y="2768699"/>
            <a:ext cx="42900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846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 </a:t>
            </a: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Shape 472"/>
          <p:cNvCxnSpPr/>
          <p:nvPr/>
        </p:nvCxnSpPr>
        <p:spPr>
          <a:xfrm rot="10800000">
            <a:off x="34479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3" name="Shape 473"/>
          <p:cNvSpPr/>
          <p:nvPr/>
        </p:nvSpPr>
        <p:spPr>
          <a:xfrm>
            <a:off x="20320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74" name="Shape 474"/>
          <p:cNvCxnSpPr/>
          <p:nvPr/>
        </p:nvCxnSpPr>
        <p:spPr>
          <a:xfrm rot="10800000">
            <a:off x="34671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6853237" y="27877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6" name="Shape 476"/>
          <p:cNvCxnSpPr>
            <a:stCxn id="477" idx="2"/>
          </p:cNvCxnSpPr>
          <p:nvPr/>
        </p:nvCxnSpPr>
        <p:spPr>
          <a:xfrm flipH="1">
            <a:off x="6849949" y="41275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8" name="Shape 478"/>
          <p:cNvCxnSpPr/>
          <p:nvPr/>
        </p:nvCxnSpPr>
        <p:spPr>
          <a:xfrm>
            <a:off x="3475037" y="4513212"/>
            <a:ext cx="3395100" cy="29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9" name="Shape 479"/>
          <p:cNvCxnSpPr/>
          <p:nvPr/>
        </p:nvCxnSpPr>
        <p:spPr>
          <a:xfrm flipH="1">
            <a:off x="16763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80" name="Shape 480"/>
          <p:cNvCxnSpPr/>
          <p:nvPr/>
        </p:nvCxnSpPr>
        <p:spPr>
          <a:xfrm rot="10800000" flipH="1">
            <a:off x="34623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1" name="Shape 481"/>
          <p:cNvCxnSpPr/>
          <p:nvPr/>
        </p:nvCxnSpPr>
        <p:spPr>
          <a:xfrm rot="10800000">
            <a:off x="17064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>
            <a:off x="17065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3" name="Shape 483"/>
          <p:cNvSpPr txBox="1"/>
          <p:nvPr/>
        </p:nvSpPr>
        <p:spPr>
          <a:xfrm>
            <a:off x="11509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5397500" y="33782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4407600" y="14717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5397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cxnSp>
        <p:nvCxnSpPr>
          <p:cNvPr id="486" name="Shape 486"/>
          <p:cNvCxnSpPr/>
          <p:nvPr/>
        </p:nvCxnSpPr>
        <p:spPr>
          <a:xfrm rot="10800000" flipH="1">
            <a:off x="13185775" y="915987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7" name="Shape 487"/>
          <p:cNvSpPr txBox="1"/>
          <p:nvPr/>
        </p:nvSpPr>
        <p:spPr>
          <a:xfrm>
            <a:off x="11703050" y="1231900"/>
            <a:ext cx="2984500" cy="536575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1703050" y="381000"/>
            <a:ext cx="2984500" cy="523874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= 5</a:t>
            </a:r>
          </a:p>
        </p:txBody>
      </p:sp>
      <p:cxnSp>
        <p:nvCxnSpPr>
          <p:cNvPr id="489" name="Shape 489"/>
          <p:cNvCxnSpPr/>
          <p:nvPr/>
        </p:nvCxnSpPr>
        <p:spPr>
          <a:xfrm rot="10800000" flipH="1">
            <a:off x="13181012" y="1825625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90" name="Shape 490"/>
          <p:cNvCxnSpPr/>
          <p:nvPr/>
        </p:nvCxnSpPr>
        <p:spPr>
          <a:xfrm rot="10800000" flipH="1">
            <a:off x="13181012" y="2630486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1" name="Shape 491"/>
          <p:cNvSpPr txBox="1"/>
          <p:nvPr/>
        </p:nvSpPr>
        <p:spPr>
          <a:xfrm>
            <a:off x="11703050" y="2946400"/>
            <a:ext cx="2984500" cy="536575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11703050" y="2093911"/>
            <a:ext cx="2984500" cy="525462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= 4</a:t>
            </a:r>
          </a:p>
        </p:txBody>
      </p:sp>
      <p:cxnSp>
        <p:nvCxnSpPr>
          <p:cNvPr id="493" name="Shape 493"/>
          <p:cNvCxnSpPr/>
          <p:nvPr/>
        </p:nvCxnSpPr>
        <p:spPr>
          <a:xfrm rot="10800000" flipH="1">
            <a:off x="13181012" y="3459162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94" name="Shape 494"/>
          <p:cNvCxnSpPr/>
          <p:nvPr/>
        </p:nvCxnSpPr>
        <p:spPr>
          <a:xfrm rot="10800000" flipH="1">
            <a:off x="13181012" y="4310062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5" name="Shape 495"/>
          <p:cNvSpPr txBox="1"/>
          <p:nvPr/>
        </p:nvSpPr>
        <p:spPr>
          <a:xfrm>
            <a:off x="11703050" y="4625975"/>
            <a:ext cx="2984500" cy="536575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11703050" y="3773487"/>
            <a:ext cx="2984500" cy="525462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= 3</a:t>
            </a:r>
          </a:p>
        </p:txBody>
      </p:sp>
      <p:cxnSp>
        <p:nvCxnSpPr>
          <p:cNvPr id="497" name="Shape 497"/>
          <p:cNvCxnSpPr/>
          <p:nvPr/>
        </p:nvCxnSpPr>
        <p:spPr>
          <a:xfrm rot="10800000" flipH="1">
            <a:off x="13181012" y="5208587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98" name="Shape 498"/>
          <p:cNvCxnSpPr/>
          <p:nvPr/>
        </p:nvCxnSpPr>
        <p:spPr>
          <a:xfrm rot="10800000" flipH="1">
            <a:off x="13181012" y="6107111"/>
            <a:ext cx="12699" cy="306386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9" name="Shape 499"/>
          <p:cNvSpPr txBox="1"/>
          <p:nvPr/>
        </p:nvSpPr>
        <p:spPr>
          <a:xfrm>
            <a:off x="11703050" y="6421437"/>
            <a:ext cx="2984500" cy="536575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11703050" y="5570537"/>
            <a:ext cx="2984500" cy="523874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= 2</a:t>
            </a:r>
          </a:p>
        </p:txBody>
      </p:sp>
      <p:cxnSp>
        <p:nvCxnSpPr>
          <p:cNvPr id="501" name="Shape 501"/>
          <p:cNvCxnSpPr/>
          <p:nvPr/>
        </p:nvCxnSpPr>
        <p:spPr>
          <a:xfrm rot="10800000" flipH="1">
            <a:off x="13181012" y="6934200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02" name="Shape 502"/>
          <p:cNvCxnSpPr/>
          <p:nvPr/>
        </p:nvCxnSpPr>
        <p:spPr>
          <a:xfrm rot="10800000" flipH="1">
            <a:off x="13181012" y="7808911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03" name="Shape 503"/>
          <p:cNvSpPr txBox="1"/>
          <p:nvPr/>
        </p:nvSpPr>
        <p:spPr>
          <a:xfrm>
            <a:off x="11703050" y="8124825"/>
            <a:ext cx="2984500" cy="534987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11703050" y="7272336"/>
            <a:ext cx="2984500" cy="525462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= 1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</p:txBody>
      </p:sp>
      <p:cxnSp>
        <p:nvCxnSpPr>
          <p:cNvPr id="506" name="Shape 506"/>
          <p:cNvCxnSpPr>
            <a:endCxn id="485" idx="1"/>
          </p:cNvCxnSpPr>
          <p:nvPr/>
        </p:nvCxnSpPr>
        <p:spPr>
          <a:xfrm rot="10800000" flipH="1">
            <a:off x="4919600" y="2393999"/>
            <a:ext cx="477900" cy="3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3" name="Shape 213"/>
          <p:cNvSpPr txBox="1"/>
          <p:nvPr/>
        </p:nvSpPr>
        <p:spPr>
          <a:xfrm>
            <a:off x="7558075" y="2184400"/>
            <a:ext cx="41043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838449" y="13446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0891836" y="3554412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422400" y="19050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836861" y="317500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4279899" y="25336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5024437" y="25336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5024450" y="523250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852736" y="553561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1066800" y="254952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840036" y="59372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1063537" y="259711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1084262" y="59547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0872786" y="4448174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024425" y="7124700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Often these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542925" y="179070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397000" y="65532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'Blastoff'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659312" y="1790700"/>
            <a:ext cx="72548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397000" y="6096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581400" y="3187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3073061" y="2019300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568700" y="44069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5019650" y="402190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Idioms:</a:t>
            </a:r>
            <a:b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We Do in Loops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7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Note: </a:t>
            </a:r>
            <a:r>
              <a:rPr lang="en-US" sz="4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though these examples are simple, the patterns apply to all kinds of loops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smart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loops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trick is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knowing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Set some variables to initial values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9159875" y="3911600"/>
            <a:ext cx="314801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data: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at the variables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a Set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0528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basicloop.py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Infinite Loop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4590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'Lather’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'Dry off!'</a:t>
            </a: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13446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19050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17500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2533524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25336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 flipH="1">
            <a:off x="5024400" y="5156199"/>
            <a:ext cx="4800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5459412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254952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59372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259711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59547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1790700"/>
            <a:ext cx="723900" cy="6222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65532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'Dry off!'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1790700"/>
            <a:ext cx="725486" cy="6222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6096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586162" y="3187700"/>
            <a:ext cx="2909887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568700" y="44069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295899" y="7412450"/>
            <a:ext cx="5705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29105" y="3935411"/>
            <a:ext cx="12000" cy="471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97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Shape 598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</a:p>
        </p:txBody>
      </p:sp>
      <p:sp>
        <p:nvSpPr>
          <p:cNvPr id="599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605" name="Shape 6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06" name="Shape 606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Shape 607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</a:p>
        </p:txBody>
      </p:sp>
      <p:sp>
        <p:nvSpPr>
          <p:cNvPr id="608" name="Shape 608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" name="Shape 614"/>
          <p:cNvSpPr txBox="1"/>
          <p:nvPr/>
        </p:nvSpPr>
        <p:spPr>
          <a:xfrm>
            <a:off x="6451600" y="6159500"/>
            <a:ext cx="5842000" cy="1308100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Shape 615"/>
          <p:cNvSpPr txBox="1"/>
          <p:nvPr/>
        </p:nvSpPr>
        <p:spPr>
          <a:xfrm>
            <a:off x="2841625" y="6502400"/>
            <a:ext cx="2755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642100" y="6259500"/>
            <a:ext cx="13842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5343525" y="3609975"/>
            <a:ext cx="1003300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23" name="Shape 623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Shape 624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</a:p>
        </p:txBody>
      </p:sp>
      <p:sp>
        <p:nvSpPr>
          <p:cNvPr id="625" name="Shape 625"/>
          <p:cNvSpPr txBox="1"/>
          <p:nvPr/>
        </p:nvSpPr>
        <p:spPr>
          <a:xfrm>
            <a:off x="6642100" y="6259500"/>
            <a:ext cx="2310899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626" name="Shape 626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32" name="Shape 632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Shape 633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6642100" y="6259500"/>
            <a:ext cx="1958699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635" name="Shape 635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41" name="Shape 641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Shape 642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</a:p>
        </p:txBody>
      </p:sp>
      <p:sp>
        <p:nvSpPr>
          <p:cNvPr id="643" name="Shape 643"/>
          <p:cNvSpPr txBox="1"/>
          <p:nvPr/>
        </p:nvSpPr>
        <p:spPr>
          <a:xfrm>
            <a:off x="6642100" y="6259500"/>
            <a:ext cx="2181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44" name="Shape 644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50" name="Shape 650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Shape 651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6642100" y="6259500"/>
            <a:ext cx="2303399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659" name="Shape 6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0" name="Shape 660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Shape 661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x="6642100" y="6259500"/>
            <a:ext cx="2069999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664" name="Shape 664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665" name="Shape 665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666" name="Shape 666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67" name="Shape 667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Loop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6" name="Shape 266"/>
          <p:cNvSpPr txBox="1"/>
          <p:nvPr/>
        </p:nvSpPr>
        <p:spPr>
          <a:xfrm>
            <a:off x="8853467" y="3181350"/>
            <a:ext cx="46829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'Lather</a:t>
            </a:r>
            <a:r>
              <a:rPr lang="en-US" sz="30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'Dry off!'</a:t>
            </a:r>
          </a:p>
        </p:txBody>
      </p:sp>
      <p:cxnSp>
        <p:nvCxnSpPr>
          <p:cNvPr id="267" name="Shape 267"/>
          <p:cNvCxnSpPr/>
          <p:nvPr/>
        </p:nvCxnSpPr>
        <p:spPr>
          <a:xfrm rot="10800000">
            <a:off x="2838449" y="13446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/>
          <p:nvPr/>
        </p:nvSpPr>
        <p:spPr>
          <a:xfrm>
            <a:off x="1422400" y="19050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69" name="Shape 269"/>
          <p:cNvCxnSpPr/>
          <p:nvPr/>
        </p:nvCxnSpPr>
        <p:spPr>
          <a:xfrm rot="10800000" flipH="1">
            <a:off x="2836861" y="317500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70" name="Shape 270"/>
          <p:cNvCxnSpPr/>
          <p:nvPr/>
        </p:nvCxnSpPr>
        <p:spPr>
          <a:xfrm rot="10800000">
            <a:off x="4203675" y="25336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1" name="Shape 271"/>
          <p:cNvCxnSpPr/>
          <p:nvPr/>
        </p:nvCxnSpPr>
        <p:spPr>
          <a:xfrm rot="10800000" flipH="1">
            <a:off x="5024437" y="25336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2" name="Shape 272"/>
          <p:cNvCxnSpPr/>
          <p:nvPr/>
        </p:nvCxnSpPr>
        <p:spPr>
          <a:xfrm>
            <a:off x="2852736" y="5459412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3" name="Shape 273"/>
          <p:cNvCxnSpPr/>
          <p:nvPr/>
        </p:nvCxnSpPr>
        <p:spPr>
          <a:xfrm flipH="1">
            <a:off x="1066800" y="254952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74" name="Shape 274"/>
          <p:cNvCxnSpPr/>
          <p:nvPr/>
        </p:nvCxnSpPr>
        <p:spPr>
          <a:xfrm rot="10800000" flipH="1">
            <a:off x="2840036" y="59372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5" name="Shape 275"/>
          <p:cNvCxnSpPr/>
          <p:nvPr/>
        </p:nvCxnSpPr>
        <p:spPr>
          <a:xfrm rot="10800000">
            <a:off x="1063625" y="2520950"/>
            <a:ext cx="36512" cy="3433761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6" name="Shape 276"/>
          <p:cNvCxnSpPr/>
          <p:nvPr/>
        </p:nvCxnSpPr>
        <p:spPr>
          <a:xfrm>
            <a:off x="1084262" y="59547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542925" y="1790700"/>
            <a:ext cx="723900" cy="6222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397000" y="65532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'Dry off!'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4659312" y="1790700"/>
            <a:ext cx="725486" cy="6222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397000" y="6096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0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3581400" y="31877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3568700" y="44069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9155111" y="7289800"/>
            <a:ext cx="4682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this loop do?</a:t>
            </a:r>
          </a:p>
        </p:txBody>
      </p:sp>
      <p:cxnSp>
        <p:nvCxnSpPr>
          <p:cNvPr id="284" name="Shape 284"/>
          <p:cNvCxnSpPr>
            <a:stCxn id="285" idx="2"/>
          </p:cNvCxnSpPr>
          <p:nvPr/>
        </p:nvCxnSpPr>
        <p:spPr>
          <a:xfrm flipH="1">
            <a:off x="5024400" y="5156200"/>
            <a:ext cx="4800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86" name="Shape 286"/>
          <p:cNvCxnSpPr>
            <a:stCxn id="287" idx="2"/>
            <a:endCxn id="285" idx="0"/>
          </p:cNvCxnSpPr>
          <p:nvPr/>
        </p:nvCxnSpPr>
        <p:spPr>
          <a:xfrm flipH="1">
            <a:off x="5029105" y="3935412"/>
            <a:ext cx="12000" cy="471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largest value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the_num &gt;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 = 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largest_so_far,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609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make a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contains the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If the current </a:t>
            </a:r>
            <a:r>
              <a:rPr lang="en-US" sz="30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 we are looking at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larger, it is the new </a:t>
            </a: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in a Loop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zork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thing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 = zork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216025" y="7651750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how many times we execute a loop, we introduce 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counter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Summing in a Loop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89" name="Shape 689"/>
          <p:cNvSpPr txBox="1"/>
          <p:nvPr/>
        </p:nvSpPr>
        <p:spPr>
          <a:xfrm>
            <a:off x="1741475" y="2649525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 = zork +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7651750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up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encounter in a loop,  we introduce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the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Average in a Loop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sum / count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averageloop.py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2981325" y="7778750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just combines the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patterns and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divides when the loop is done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Filtering in a Loop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</a:t>
            </a:r>
            <a:r>
              <a:rPr lang="en-US" sz="26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	    print 'Large number',value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</a:t>
            </a: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740025" y="7575550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an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catch / filter the values we are looking for.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Using a Boolean Variable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 =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== 3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found =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100" y="7712825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just want to search and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 if a value was found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starts at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set to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soon as we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what we are looking for.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to find the smallest value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21" name="Shape 721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the_num &gt;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 = 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largest_so_far,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609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would we change this to make it find the smallest value in the list?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the_num &lt;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 = 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smallest_so_far,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0"/>
            <a:ext cx="14757599" cy="1609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switch the variable name to </a:t>
            </a:r>
            <a:r>
              <a:rPr lang="en-US" sz="32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 the </a:t>
            </a:r>
            <a:r>
              <a:rPr lang="en-US" sz="32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36" name="Shape 736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the_num &lt;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 = 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smallest_so_far,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</a:p>
        </p:txBody>
      </p:sp>
      <p:sp>
        <p:nvSpPr>
          <p:cNvPr id="737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smallbad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  <p:sp>
        <p:nvSpPr>
          <p:cNvPr id="738" name="Shape 738"/>
          <p:cNvSpPr txBox="1"/>
          <p:nvPr/>
        </p:nvSpPr>
        <p:spPr>
          <a:xfrm>
            <a:off x="906525" y="7194550"/>
            <a:ext cx="14757599" cy="1609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switch the variable name to </a:t>
            </a:r>
            <a:r>
              <a:rPr lang="en-US" sz="32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 the </a:t>
            </a:r>
            <a:r>
              <a:rPr lang="en-US" sz="32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 =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</a:t>
            </a:r>
            <a:r>
              <a:rPr lang="en-US" sz="26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smallest </a:t>
            </a:r>
            <a:r>
              <a:rPr lang="en-US" sz="2600" b="1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None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smallest,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</a:p>
        </p:txBody>
      </p:sp>
      <p:sp>
        <p:nvSpPr>
          <p:cNvPr id="744" name="Shape 744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695325" y="7702550"/>
            <a:ext cx="14859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still have a variable that is the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far.  The first time through the loop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so we take the first </a:t>
            </a: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be the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7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Operators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an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that can be used in logical expressions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Implies 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same as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to, but stronger than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also is a logical operator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'Before</a:t>
            </a:r>
            <a:r>
              <a:rPr lang="en-US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[3, 41, 12, 9,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(indefinite)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break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continue</a:t>
            </a:r>
          </a:p>
        </p:txBody>
      </p:sp>
      <p:sp>
        <p:nvSpPr>
          <p:cNvPr id="759" name="Shape 759"/>
          <p:cNvSpPr txBox="1">
            <a:spLocks noGrp="1"/>
          </p:cNvSpPr>
          <p:nvPr>
            <p:ph type="body" idx="4294967295"/>
          </p:nvPr>
        </p:nvSpPr>
        <p:spPr>
          <a:xfrm>
            <a:off x="9353550" y="2755900"/>
            <a:ext cx="6902450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loops (definite)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or smallest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66" name="Shape 766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3774650" y="5304525"/>
            <a:ext cx="68741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rot="10800000">
            <a:off x="3082749" y="7565975"/>
            <a:ext cx="522900" cy="6434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rot="10800000" flipH="1">
            <a:off x="3025775" y="7310661"/>
            <a:ext cx="2035499" cy="2379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'Done'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312400" y="3085225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0" y="6126162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587375" y="8337550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current iteration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jumps to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top of the 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2542</Words>
  <Application>Microsoft Macintosh PowerPoint</Application>
  <PresentationFormat>Custom</PresentationFormat>
  <Paragraphs>516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Cabin</vt:lpstr>
      <vt:lpstr>Comic Sans MS</vt:lpstr>
      <vt:lpstr>Courier New</vt:lpstr>
      <vt:lpstr>Gill Sans</vt:lpstr>
      <vt:lpstr>ヒラギノ角ゴ ProN W3</vt:lpstr>
      <vt:lpstr>Arial</vt:lpstr>
      <vt:lpstr>Title &amp; Subtitle</vt:lpstr>
      <vt:lpstr>Loops and Iteration</vt:lpstr>
      <vt:lpstr>Repeated Steps</vt:lpstr>
      <vt:lpstr>An Infinite Loop</vt:lpstr>
      <vt:lpstr>Another Loop</vt:lpstr>
      <vt:lpstr>Breaking Out of a Loop</vt:lpstr>
      <vt:lpstr>Breaking Out of a Loop</vt:lpstr>
      <vt:lpstr>PowerPoint Presentation</vt:lpstr>
      <vt:lpstr>Finishing an Iteration with continue</vt:lpstr>
      <vt:lpstr>Finishing an Iteration with continue</vt:lpstr>
      <vt:lpstr>PowerPoint Presentation</vt:lpstr>
      <vt:lpstr>Indefinite Loops</vt:lpstr>
      <vt:lpstr>Definite Loops</vt:lpstr>
      <vt:lpstr>A Simple Definite Loop</vt:lpstr>
      <vt:lpstr>A Definite Loop with Strings</vt:lpstr>
      <vt:lpstr>A Simple Definite Loop</vt:lpstr>
      <vt:lpstr>Looking at In...</vt:lpstr>
      <vt:lpstr>PowerPoint Presentation</vt:lpstr>
      <vt:lpstr>PowerPoint Presentation</vt:lpstr>
      <vt:lpstr>Definite Loops</vt:lpstr>
      <vt:lpstr>Loop Idioms: What We Do in Loops  Note:   Even though these examples are simple, the patterns apply to all kinds of loops</vt:lpstr>
      <vt:lpstr>Making “smart” loops</vt:lpstr>
      <vt:lpstr>Looping through a Set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Finding the largest value</vt:lpstr>
      <vt:lpstr>Counting in a Loop</vt:lpstr>
      <vt:lpstr>Summing in a Loop</vt:lpstr>
      <vt:lpstr>Finding the Average in a Loop</vt:lpstr>
      <vt:lpstr>Filtering in a Loop</vt:lpstr>
      <vt:lpstr>Search Using a Boolean Variable</vt:lpstr>
      <vt:lpstr>How to find the smallest value</vt:lpstr>
      <vt:lpstr>Finding the smallest value</vt:lpstr>
      <vt:lpstr>Finding the smallest value</vt:lpstr>
      <vt:lpstr>Finding the smallest value</vt:lpstr>
      <vt:lpstr>The “is” and “is not” Operators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Microsoft Office User</cp:lastModifiedBy>
  <cp:revision>5</cp:revision>
  <dcterms:modified xsi:type="dcterms:W3CDTF">2016-08-13T17:44:57Z</dcterms:modified>
</cp:coreProperties>
</file>