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976"/>
    <p:restoredTop sz="94544"/>
  </p:normalViewPr>
  <p:slideViewPr>
    <p:cSldViewPr snapToGrid="0" snapToObjects="1">
      <p:cViewPr varScale="1">
        <p:scale>
          <a:sx n="95" d="100"/>
          <a:sy n="95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111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438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2/library/stdtypes.html#string-method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7759700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622800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>
                <a:solidFill>
                  <a:srgbClr val="B45F0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5" y="3222575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word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count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140700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letter</a:t>
            </a:r>
          </a:p>
        </p:txBody>
      </p:sp>
      <p:grpSp>
        <p:nvGrpSpPr>
          <p:cNvPr id="333" name="Shape 333"/>
          <p:cNvGrpSpPr/>
          <p:nvPr/>
        </p:nvGrpSpPr>
        <p:grpSpPr>
          <a:xfrm>
            <a:off x="7594589" y="3437028"/>
            <a:ext cx="8391615" cy="1897047"/>
            <a:chOff x="0" y="0"/>
            <a:chExt cx="8389937" cy="1897047"/>
          </a:xfrm>
        </p:grpSpPr>
        <p:sp>
          <p:nvSpPr>
            <p:cNvPr id="334" name="Shape 334"/>
            <p:cNvSpPr txBox="1"/>
            <p:nvPr/>
          </p:nvSpPr>
          <p:spPr>
            <a:xfrm>
              <a:off x="0" y="469900"/>
              <a:ext cx="3255962" cy="6222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Iteration variable</a:t>
              </a: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3703637" y="0"/>
              <a:ext cx="4686300" cy="6222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Six-character string</a:t>
              </a:r>
            </a:p>
          </p:txBody>
        </p:sp>
        <p:cxnSp>
          <p:nvCxnSpPr>
            <p:cNvPr id="336" name="Shape 336"/>
            <p:cNvCxnSpPr/>
            <p:nvPr/>
          </p:nvCxnSpPr>
          <p:spPr>
            <a:xfrm rot="10800000">
              <a:off x="1468265" y="1074747"/>
              <a:ext cx="984600" cy="822300"/>
            </a:xfrm>
            <a:prstGeom prst="straightConnector1">
              <a:avLst/>
            </a:prstGeom>
            <a:noFill/>
            <a:ln w="63500" cap="rnd" cmpd="sng">
              <a:solidFill>
                <a:srgbClr val="00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337" name="Shape 337"/>
            <p:cNvCxnSpPr/>
            <p:nvPr/>
          </p:nvCxnSpPr>
          <p:spPr>
            <a:xfrm rot="10800000" flipH="1">
              <a:off x="5434424" y="966711"/>
              <a:ext cx="727200" cy="822300"/>
            </a:xfrm>
            <a:prstGeom prst="straightConnector1">
              <a:avLst/>
            </a:prstGeom>
            <a:noFill/>
            <a:ln w="63500" cap="rnd" cmpd="sng">
              <a:solidFill>
                <a:srgbClr val="FF7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700837" y="2711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letter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2062161" y="7366000"/>
            <a:ext cx="124461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8777450" y="2708900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6:7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8535900" y="2754300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Monty Python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6705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6705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7454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454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8229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8229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8978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8978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9702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9702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0452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0452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1150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11150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11899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1899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126746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26746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134239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134239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41478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41478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14897100" y="14097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4897100" y="6731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</a:t>
            </a:r>
            <a:r>
              <a:rPr lang="en-US" sz="7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it!</a:t>
            </a:r>
            <a:r>
              <a:rPr lang="en-US" sz="30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4693999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banana.</a:t>
            </a:r>
            <a:r>
              <a:rPr lang="en-US" sz="34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banana.</a:t>
            </a:r>
            <a:r>
              <a:rPr lang="en-US" sz="34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>
                <a:solidFill>
                  <a:srgbClr val="FF00FF"/>
                </a:solidFill>
              </a:rPr>
              <a:t>"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749300"/>
            <a:ext cx="6959599" cy="791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str1 = "Hello</a:t>
            </a:r>
            <a:r>
              <a:rPr lang="en-US" sz="30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cannot concatenate 'str' and 'int'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'Hi There'</a:t>
            </a:r>
            <a:r>
              <a:rPr lang="en-US" sz="3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12300" y="662375"/>
            <a:ext cx="14919599" cy="820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'str'&gt;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'center', 'count', 'decode', 'encode', 'endswith', 'expandtabs', 'find', 'format', 'index', 'isalnum', 'isalpha', 'isdigit', 'islower', 'isspace', 'istitle', 'isupper', 'join', 'ljust', 'lower', 'lstrip', 'partition', 'replace', 'rfind', 'rindex', 'rjust', 'rpartition', 'rsplit', 'rstrip', 'split', 'splitlines', 'startswith', 'strip', 'swapcase', 'title', 'translate', 'upper', 'zfill']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3000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https://docs.python.org/2/library/stdtypes.html#string-methods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09662"/>
            <a:ext cx="13379449" cy="61340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1700199" y="2565400"/>
            <a:ext cx="66006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str.capitalize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str.center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(width[, fillchar])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str.endswith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str.lstrip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565400"/>
            <a:ext cx="60071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str.replace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str.lower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str.rstrip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str.strip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str.upper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fruit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rot="10800000">
            <a:off x="10302875" y="1084261"/>
            <a:ext cx="1400174" cy="69214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- 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nstr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 = greet.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'o'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lstrip()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rstrip()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34226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lang="en-US" sz="36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</a:t>
            </a:r>
            <a:r>
              <a:rPr lang="en-US" sz="2800" b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3708647" y="258800"/>
            <a:ext cx="8783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Raw input numbers must be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'Enter:'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Enter: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&lt;module&gt;TypeError: unsupported operand type(s) for -: 'str' and 'int'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514600"/>
            <a:ext cx="71453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3" name="Shape 543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5"/>
            <a:ext cx="48788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03530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&lt;module&gt;IndexError: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a built-in function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gives 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 Function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4" name="Shape 274"/>
          <p:cNvSpPr txBox="1"/>
          <p:nvPr/>
        </p:nvSpPr>
        <p:spPr>
          <a:xfrm>
            <a:off x="1200150" y="2339975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508250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5953125" y="8318500"/>
            <a:ext cx="4330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 Function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7" name="Shape 287"/>
          <p:cNvSpPr txBox="1"/>
          <p:nvPr/>
        </p:nvSpPr>
        <p:spPr>
          <a:xfrm>
            <a:off x="6845300" y="5168900"/>
            <a:ext cx="3330899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len(inp):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6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88" name="Shape 288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10267124" y="6587374"/>
            <a:ext cx="1135800" cy="3540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0" name="Shape 29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200150" y="2339975"/>
            <a:ext cx="659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len(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208336" y="6069012"/>
            <a:ext cx="1666875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1442700" y="6000750"/>
            <a:ext cx="216535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and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letter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1990</Words>
  <Application>Microsoft Macintosh PowerPoint</Application>
  <PresentationFormat>Custom</PresentationFormat>
  <Paragraphs>420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Cabin</vt:lpstr>
      <vt:lpstr>Courier New</vt:lpstr>
      <vt:lpstr>Gill Sans</vt:lpstr>
      <vt:lpstr>ヒラギノ角ゴ ProN W3</vt:lpstr>
      <vt:lpstr>Arial</vt:lpstr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Microsoft Office User</cp:lastModifiedBy>
  <cp:revision>5</cp:revision>
  <dcterms:modified xsi:type="dcterms:W3CDTF">2016-08-13T17:44:48Z</dcterms:modified>
</cp:coreProperties>
</file>