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544"/>
  </p:normalViewPr>
  <p:slideViewPr>
    <p:cSldViewPr snapToGrid="0" snapToObjects="1">
      <p:cViewPr varScale="1">
        <p:scale>
          <a:sx n="89" d="100"/>
          <a:sy n="8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louis@media.berkeley.edu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zqian@umich.edu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rjlowe@iupui.edu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1"/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mbox.txt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563475" y="4540362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mbox.txt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na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10987088" y="2809875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4495800"/>
            <a:ext cx="8005800" cy="40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</a:t>
            </a: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1392</Words>
  <Application>Microsoft Macintosh PowerPoint</Application>
  <PresentationFormat>Custom</PresentationFormat>
  <Paragraphs>228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5</cp:revision>
  <dcterms:modified xsi:type="dcterms:W3CDTF">2016-08-13T17:44:36Z</dcterms:modified>
</cp:coreProperties>
</file>