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/>
    <p:restoredTop sz="94544"/>
  </p:normalViewPr>
  <p:slideViewPr>
    <p:cSldViewPr snapToGrid="0" snapToObjects="1">
      <p:cViewPr varScale="1">
        <p:scale>
          <a:sx n="95" d="100"/>
          <a:sy n="95" d="100"/>
        </p:scale>
        <p:origin x="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99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27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68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392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48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85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2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926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38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420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86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124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80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718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557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866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4999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888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2427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98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8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3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711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35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14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5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2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ocs.python.org/tutorial/datastructure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Lists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8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04600" y="7759700"/>
            <a:ext cx="79874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Informatics: Exploring Information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87412" y="811847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7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a list of numbers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range from zero to one less than the </a:t>
            </a:r>
            <a:r>
              <a:rPr lang="en-US" sz="34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construct an index loop using </a:t>
            </a: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an integer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8107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two loops...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9" name="Shape 249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'Happy New Year:', 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(len(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friends)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[i]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'Happy New Year:', 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(friends))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using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 new list by adding two ex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ting lists together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can be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sliced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5"/>
            <a:ext cx="5465399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Just like in strings, the second number is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1" name="Shape 271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3173875" y="8051800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a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 from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cratch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an empty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add elements using the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append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stays in order and new elements are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added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('book')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('cookie')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Something in a List?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provides two </a:t>
            </a: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let you check if an item is in a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are logical operators that return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They do not modify the list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7799425" y="2940050"/>
            <a:ext cx="82476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9, 21, 10, 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is an Ordered Sequence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906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hold many items and keeps those items in the order until we do something to change the order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change its order)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 (unlike in strings) means 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yourself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8143075" y="3041075"/>
            <a:ext cx="8172899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friends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['Glenn', 'Joseph',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and Lists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a number of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 into </a:t>
            </a: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parameters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loops we built?  These are much simpler.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[3, 41, 12, 9,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154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14550" y="4800525"/>
            <a:ext cx="8127900" cy="341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inp = raw_input('Enter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inp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float(inp)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numlist.append(value)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average = sum(numlist) / len(numlist)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'Average:', average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1011450" y="646125"/>
            <a:ext cx="8127900" cy="4154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inp = raw_input('Enter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inp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float(inp)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'Average:', average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9794500" y="646125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Average: 5.66666666667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is a kind of Collection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allows us to put many values in a single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nice because we can carry all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many values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around in one convenient package.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93600" y="260350"/>
            <a:ext cx="3136899" cy="226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6000750"/>
            <a:ext cx="12192000" cy="2501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carryon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Friends: Strings and Lists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3" name="Shape 313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'With three words</a:t>
            </a:r>
            <a:r>
              <a:rPr lang="en-US" sz="30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abc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10045700" y="2301875"/>
            <a:ext cx="64509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050925" y="7639050"/>
            <a:ext cx="145033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breaks a string into parts and produces a list of strings.  We think of these as words.  We can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access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particular word or </a:t>
            </a: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all the words.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508000" y="228600"/>
            <a:ext cx="12370200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 lot               of spaces</a:t>
            </a:r>
            <a:r>
              <a:rPr lang="en-US" sz="26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line.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['A', 'lot', 'of', 'spaces']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'first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third</a:t>
            </a:r>
            <a:r>
              <a:rPr lang="en-US" sz="26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['first;second;third']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['first', 'second', 'third']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406025" y="7137375"/>
            <a:ext cx="13985399" cy="1610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do not specify a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multiple spaces are treated like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delimiter</a:t>
            </a: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specify what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character to use in the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not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 ') :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...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42650" y="945775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stephen.marquard@uct.ac.za Sat Jan  5 09:14:16 2008’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['From', 'stephen.marquard@uct.ac.za', 'Sat', 'Jan', '5', '09:14:16', '2008']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6646861" y="6972300"/>
            <a:ext cx="94869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['stephen.marquard', 'uct.ac.za']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55700" y="52130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4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'uct.ac.za'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4" name="Shape 374"/>
          <p:cNvSpPr txBox="1"/>
          <p:nvPr/>
        </p:nvSpPr>
        <p:spPr>
          <a:xfrm>
            <a:off x="927100" y="2014200"/>
            <a:ext cx="6368099" cy="64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 txBox="1"/>
          <p:nvPr/>
        </p:nvSpPr>
        <p:spPr>
          <a:xfrm>
            <a:off x="774275" y="3149975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Concept of a collection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and lookup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mutability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Functions: len, min, max, sum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methods: append,  remove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 strings into lists of words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split to parse strings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not a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of our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one value in them - when we put a new value in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old value is overwritten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36725" y="4641850"/>
            <a:ext cx="135215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 2.5.2 (r252:60911, Feb 22 2008, 07:57:53)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[GCC 4.0.1 (Apple Computer, Inc. build 5363)] on darwin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Constants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constants are surrounded by square brackets and the elements in the list are separated by commas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 can be any Python object - even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empty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9753600" y="2532050"/>
            <a:ext cx="67671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98.599999999999994]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[ 1, 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[5, 6]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[5, 6],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already use lists!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7" name="Shape 197"/>
          <p:cNvSpPr txBox="1"/>
          <p:nvPr/>
        </p:nvSpPr>
        <p:spPr>
          <a:xfrm>
            <a:off x="1895475" y="2726300"/>
            <a:ext cx="8488800" cy="3982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 - best pals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4" name="Shape 204"/>
          <p:cNvSpPr txBox="1"/>
          <p:nvPr/>
        </p:nvSpPr>
        <p:spPr>
          <a:xfrm>
            <a:off x="1850625" y="3208850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New Year:'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1014625" y="3851075"/>
            <a:ext cx="5037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206" name="Shape 206"/>
          <p:cNvCxnSpPr/>
          <p:nvPr/>
        </p:nvCxnSpPr>
        <p:spPr>
          <a:xfrm flipH="1">
            <a:off x="8709550" y="4139162"/>
            <a:ext cx="2149499" cy="355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rot="10800000">
            <a:off x="8692124" y="4643973"/>
            <a:ext cx="2297099" cy="5984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4333025" y="4945850"/>
            <a:ext cx="6596999" cy="7988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Lists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Just like strings, we can get at any single element in a list using an index specified in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482600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907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219200" y="6413500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950200" y="5726100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703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98800" y="6413500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5499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78400" y="6413500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Mutable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are 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immutable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we cannot change the contents of a string - we must make a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 string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make any change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mutable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’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we can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change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element of a list using the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334300" y="1845050"/>
            <a:ext cx="6464399" cy="637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'Banana</a:t>
            </a:r>
            <a:r>
              <a:rPr lang="en-US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</a:t>
            </a:r>
            <a:r>
              <a:rPr lang="en-US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'str'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support item 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41, 63]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Long is a List?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len()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takes a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 parameter and returns the number of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Actually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len()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tells us the number of elements of any set or sequence (such as a string...)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912350" y="3009900"/>
            <a:ext cx="61197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2000</Words>
  <Application>Microsoft Macintosh PowerPoint</Application>
  <PresentationFormat>Custom</PresentationFormat>
  <Paragraphs>329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Cabin</vt:lpstr>
      <vt:lpstr>Courier New</vt:lpstr>
      <vt:lpstr>Gill Sans</vt:lpstr>
      <vt:lpstr>ヒラギノ角ゴ ProN W3</vt:lpstr>
      <vt:lpstr>Arial</vt:lpstr>
      <vt:lpstr>Title &amp; Subtitle</vt:lpstr>
      <vt:lpstr>Python Lists</vt:lpstr>
      <vt:lpstr>A List is a kind of Collection</vt:lpstr>
      <vt:lpstr>What is not a “Collection”</vt:lpstr>
      <vt:lpstr>List Constants</vt:lpstr>
      <vt:lpstr>We already use lists!</vt:lpstr>
      <vt:lpstr>Lists and definite loops - best pals</vt:lpstr>
      <vt:lpstr>Looking Inside Lists</vt:lpstr>
      <vt:lpstr>Lists are Mutable</vt:lpstr>
      <vt:lpstr>How Long is a List?</vt:lpstr>
      <vt:lpstr>Using the range function</vt:lpstr>
      <vt:lpstr>A tale of two loops...</vt:lpstr>
      <vt:lpstr>Concatenating lists using +</vt:lpstr>
      <vt:lpstr>Lists can be sliced using :</vt:lpstr>
      <vt:lpstr>List Methods</vt:lpstr>
      <vt:lpstr>Building a List from Scratch</vt:lpstr>
      <vt:lpstr>Is Something in a List?</vt:lpstr>
      <vt:lpstr>A List is an Ordered Sequence</vt:lpstr>
      <vt:lpstr>Built-in Functions and Lists</vt:lpstr>
      <vt:lpstr>PowerPoint Presentation</vt:lpstr>
      <vt:lpstr>Best Friends: Strings and Lists</vt:lpstr>
      <vt:lpstr>PowerPoint Presentation</vt:lpstr>
      <vt:lpstr>PowerPoint Presentation</vt:lpstr>
      <vt:lpstr>The Double Split Pattern</vt:lpstr>
      <vt:lpstr>The Double Split Pattern</vt:lpstr>
      <vt:lpstr>The Double Split Pattern</vt:lpstr>
      <vt:lpstr>The Double Split Pattern</vt:lpstr>
      <vt:lpstr>List Summary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cp:lastModifiedBy>Microsoft Office User</cp:lastModifiedBy>
  <cp:revision>5</cp:revision>
  <dcterms:modified xsi:type="dcterms:W3CDTF">2016-08-13T17:43:45Z</dcterms:modified>
</cp:coreProperties>
</file>