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544"/>
  </p:normalViewPr>
  <p:slideViewPr>
    <p:cSldViewPr snapToGrid="0" snapToObjects="1">
      <p:cViewPr varScale="1">
        <p:scale>
          <a:sx n="89" d="100"/>
          <a:sy n="89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can do this even more directly using the built-in function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877425" y="2447925"/>
            <a:ext cx="6378575" cy="426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4" name="Shape 274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1214</Words>
  <Application>Microsoft Macintosh PowerPoint</Application>
  <PresentationFormat>Custom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5</cp:revision>
  <dcterms:modified xsi:type="dcterms:W3CDTF">2016-08-13T17:41:18Z</dcterms:modified>
</cp:coreProperties>
</file>