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544"/>
  </p:normalViewPr>
  <p:slideViewPr>
    <p:cSldViewPr snapToGrid="0" snapToObjects="1">
      <p:cViewPr varScale="1">
        <p:scale>
          <a:sx n="95" d="100"/>
          <a:sy n="9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http://xkcd.com/208/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"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"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extract portions of a string that match your regular expression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   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1940</Words>
  <Application>Microsoft Macintosh PowerPoint</Application>
  <PresentationFormat>Custom</PresentationFormat>
  <Paragraphs>298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Regular</vt:lpstr>
      <vt:lpstr>Cabin</vt:lpstr>
      <vt:lpstr>Courier New</vt:lpstr>
      <vt:lpstr>Gill Sans</vt:lpstr>
      <vt:lpstr>ヒラギノ角ゴ ProN W3</vt:lpstr>
      <vt:lpstr>Arial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4</cp:revision>
  <dcterms:modified xsi:type="dcterms:W3CDTF">2016-08-13T17:47:05Z</dcterms:modified>
</cp:coreProperties>
</file>