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9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86848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91088" y="4789487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4987925" cy="5702398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258175" y="1132925"/>
            <a:ext cx="79977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315324" y="2603500"/>
            <a:ext cx="8359775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(reverse=True)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153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953875" y="6805612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020050" y="3321892"/>
            <a:ext cx="6378575" cy="426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33879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30863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1209</Words>
  <Application>Microsoft Macintosh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19</cp:revision>
  <dcterms:modified xsi:type="dcterms:W3CDTF">2016-10-05T21:40:09Z</dcterms:modified>
</cp:coreProperties>
</file>