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94518"/>
  </p:normalViewPr>
  <p:slideViewPr>
    <p:cSldViewPr snapToGrid="0" snapToObjects="1">
      <p:cViewPr varScale="1">
        <p:scale>
          <a:sx n="73" d="100"/>
          <a:sy n="73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1542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082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6"/>
            <a:ext cx="11107074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77779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76191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356519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94935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48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4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414163" y="51205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(\S+@\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S+)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505400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466725" y="3505400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0" name="Shape 420"/>
          <p:cNvSpPr txBox="1"/>
          <p:nvPr/>
        </p:nvSpPr>
        <p:spPr>
          <a:xfrm>
            <a:off x="466725" y="3505400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1683649" cy="10266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9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</a:t>
            </a:r>
            <a:r>
              <a:rPr lang="en-US" sz="57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57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57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  <a:endParaRPr lang="en-US" sz="57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2" name="Shape 466"/>
          <p:cNvSpPr txBox="1"/>
          <p:nvPr/>
        </p:nvSpPr>
        <p:spPr>
          <a:xfrm>
            <a:off x="466725" y="3503512"/>
            <a:ext cx="15760800" cy="2739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]+)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</a:t>
            </a:r>
            <a:r>
              <a:rPr lang="en-US" sz="57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]+</a:t>
            </a:r>
            <a:r>
              <a:rPr lang="en-US" sz="57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57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9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]+)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9329530" y="814388"/>
            <a:ext cx="575817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60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1677144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print('Maximum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 max(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"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"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 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extract portions of a string that match your regular expression 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    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1939</Words>
  <Application>Microsoft Macintosh PowerPoint</Application>
  <PresentationFormat>Custom</PresentationFormat>
  <Paragraphs>306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Regular</vt:lpstr>
      <vt:lpstr>Cabin</vt:lpstr>
      <vt:lpstr>Courier New</vt:lpstr>
      <vt:lpstr>Gill Sans</vt:lpstr>
      <vt:lpstr>ヒラギノ角ゴ ProN W3</vt:lpstr>
      <vt:lpstr>Arial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31</cp:revision>
  <dcterms:modified xsi:type="dcterms:W3CDTF">2016-10-06T00:05:09Z</dcterms:modified>
</cp:coreProperties>
</file>