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1883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41</cp:revision>
  <dcterms:modified xsi:type="dcterms:W3CDTF">2016-10-13T13:02:34Z</dcterms:modified>
</cp:coreProperties>
</file>