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3314150"/>
            <a:ext cx="10707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:</a:t>
            </a:r>
            <a:r>
              <a:rPr lang="en-US" sz="2400" dirty="0" err="1"/>
              <a:t>A.Gokulakrishnan</a:t>
            </a:r>
            <a:endParaRPr lang="en-US" sz="2400" dirty="0"/>
          </a:p>
          <a:p>
            <a:r>
              <a:rPr lang="en-US" sz="2400"/>
              <a:t>REGISTER NO AND </a:t>
            </a:r>
            <a:r>
              <a:rPr lang="en-US" sz="2400" dirty="0"/>
              <a:t>NMID:222404555/0B3560C62FAAC73AFC54FD40957982E6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Software Application</a:t>
            </a:r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57DFDA-A6C8-4FB6-8C01-A103A212E4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13861"/>
            <a:ext cx="2915206" cy="2071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56ABA-727A-4CB7-A32D-D1913E9C2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513861"/>
            <a:ext cx="6032672" cy="4681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02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  <a:b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3200" dirty="0">
              <a:latin typeface="Sylfaen" panose="010A0502050306030303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7176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</a:t>
            </a:r>
            <a:br>
              <a:rPr lang="en-US" sz="4250" spc="25" dirty="0"/>
            </a:br>
            <a:r>
              <a:rPr lang="en-US" sz="4250" spc="25" dirty="0"/>
              <a:t>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563689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3200" spc="10" dirty="0">
                <a:latin typeface="Sylfaen" panose="010A0502050306030303" pitchFamily="18" charset="0"/>
              </a:rPr>
              <a:t>1)Building the structure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2)Giving perfect colors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3)Inserting pictures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4)Making scrolling smooth</a:t>
            </a:r>
            <a:br>
              <a:rPr lang="en-US" sz="3200" spc="10" dirty="0">
                <a:latin typeface="Sylfaen" panose="010A0502050306030303" pitchFamily="18" charset="0"/>
              </a:rPr>
            </a:br>
            <a:r>
              <a:rPr lang="en-US" sz="3200" spc="10" dirty="0">
                <a:latin typeface="Sylfaen" panose="010A0502050306030303" pitchFamily="18" charset="0"/>
              </a:rPr>
              <a:t>5)Making it responsive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793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200" spc="-20" dirty="0">
                <a:latin typeface="Sylfaen" panose="010A0502050306030303" pitchFamily="18" charset="0"/>
              </a:rPr>
              <a:t>A digital portfolio fully attached my skills in the software world and also it holds my project I have linked my </a:t>
            </a:r>
            <a:r>
              <a:rPr lang="en-US" sz="3200" spc="-20" dirty="0" err="1">
                <a:latin typeface="Sylfaen" panose="010A0502050306030303" pitchFamily="18" charset="0"/>
              </a:rPr>
              <a:t>github,linkedin,twitter</a:t>
            </a:r>
            <a:r>
              <a:rPr lang="en-US" sz="3200" spc="-20" dirty="0">
                <a:latin typeface="Sylfaen" panose="010A0502050306030303" pitchFamily="18" charset="0"/>
              </a:rPr>
              <a:t> profile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891793"/>
            <a:ext cx="5014595" cy="40177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600" spc="5" dirty="0"/>
              <a:t>The end users are </a:t>
            </a:r>
            <a:r>
              <a:rPr lang="en-US" sz="3200" spc="5" dirty="0"/>
              <a:t>…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>
                <a:latin typeface="Sylfaen" panose="010A0502050306030303" pitchFamily="18" charset="0"/>
              </a:rPr>
              <a:t>The companies I go for interview</a:t>
            </a:r>
            <a:br>
              <a:rPr lang="en-US" sz="3200" spc="5" dirty="0">
                <a:latin typeface="Sylfaen" panose="010A0502050306030303" pitchFamily="18" charset="0"/>
              </a:rPr>
            </a:br>
            <a:br>
              <a:rPr lang="en-US" sz="3200" spc="5" dirty="0">
                <a:latin typeface="Sylfaen" panose="010A0502050306030303" pitchFamily="18" charset="0"/>
              </a:rPr>
            </a:br>
            <a:r>
              <a:rPr lang="en-US" sz="3200" spc="5" dirty="0">
                <a:latin typeface="Sylfaen" panose="010A0502050306030303" pitchFamily="18" charset="0"/>
              </a:rPr>
              <a:t>My online clints</a:t>
            </a:r>
            <a:endParaRPr sz="3200" dirty="0">
              <a:latin typeface="Sylfaen" panose="010A0502050306030303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1"/>
            <a:ext cx="2695574" cy="2286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			</a:t>
            </a:r>
            <a:br>
              <a:rPr lang="en-IN" sz="3600" spc="10" dirty="0"/>
            </a:br>
            <a:r>
              <a:rPr lang="en-IN" sz="3600" spc="10" dirty="0"/>
              <a:t>			HTML</a:t>
            </a:r>
            <a:br>
              <a:rPr lang="en-IN" sz="3600" spc="10" dirty="0"/>
            </a:br>
            <a:r>
              <a:rPr lang="en-IN" sz="3600" spc="10" dirty="0"/>
              <a:t>			CSS</a:t>
            </a:r>
            <a:br>
              <a:rPr lang="en-IN" sz="3600" spc="10" dirty="0"/>
            </a:br>
            <a:r>
              <a:rPr lang="en-IN" sz="3600" spc="10" dirty="0"/>
              <a:t>			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8038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It has a </a:t>
            </a:r>
            <a:r>
              <a:rPr lang="en-US" sz="3200" b="0" i="0" u="none" dirty="0" err="1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maginificent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Purple blended violet colors and it has my profile photo </a:t>
            </a:r>
            <a:r>
              <a:rPr lang="en-US" sz="3200" b="0" i="0" u="none" dirty="0">
                <a:solidFill>
                  <a:srgbClr val="1C1C1C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My name in the Starting</a:t>
            </a:r>
            <a:r>
              <a:rPr lang="en-US" sz="3200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after scrolling down you can find my projects , and what Skills do </a:t>
            </a:r>
            <a:r>
              <a:rPr lang="en-US" sz="3200" b="0" i="0" u="none" dirty="0" err="1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have and lastly you got a information box</a:t>
            </a:r>
            <a:r>
              <a:rPr lang="en-US" sz="3200" dirty="0">
                <a:solidFill>
                  <a:schemeClr val="dk1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to fill up your details and get in touch with me...</a:t>
            </a:r>
            <a:endParaRPr lang="en-US" sz="3200" b="0" i="0" u="none" dirty="0">
              <a:solidFill>
                <a:schemeClr val="dk1"/>
              </a:solidFill>
              <a:latin typeface="Sylfaen" panose="010A0502050306030303" pitchFamily="18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3200" b="0" i="0" u="none" dirty="0">
                <a:solidFill>
                  <a:srgbClr val="030303"/>
                </a:solidFill>
                <a:latin typeface="Sylfaen" panose="010A0502050306030303" pitchFamily="18" charset="0"/>
                <a:ea typeface="Arial" panose="020B0604020202020204"/>
                <a:cs typeface="Arial" panose="020B0604020202020204"/>
                <a:sym typeface="Arial" panose="020B0604020202020204"/>
              </a:rPr>
              <a:t>						- Thank you!!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 panose="020B0604020202020204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Displays My Essential Details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br>
              <a:rPr lang="en-US" sz="3200" b="0" i="0" u="none" dirty="0">
                <a:solidFill>
                  <a:schemeClr val="dk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Smootly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br>
              <a:rPr lang="en-US" sz="3200" b="0" i="0" u="none" dirty="0">
                <a:solidFill>
                  <a:schemeClr val="dk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  <a:t>it has a Arrow  button in the left to scroll up from down</a:t>
            </a:r>
            <a:br>
              <a:rPr lang="en-US" sz="3200" b="0" i="0" u="none" dirty="0">
                <a:solidFill>
                  <a:srgbClr val="010101"/>
                </a:solidFill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  <a:sym typeface="Arial" panose="020B0604020202020204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311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Sylfaen</vt:lpstr>
      <vt:lpstr>Times New Roman</vt:lpstr>
      <vt:lpstr>Trebuchet MS</vt:lpstr>
      <vt:lpstr>Office Theme</vt:lpstr>
      <vt:lpstr>Digital Portfolio  </vt:lpstr>
      <vt:lpstr>PROJECT TITLE    DIGITAL PORTFOLIO</vt:lpstr>
      <vt:lpstr>AGENDA</vt:lpstr>
      <vt:lpstr>PROBLEM STATEMENT  1)Building the structure 2)Giving perfect colors 3)Inserting pictures 4)Making scrolling smooth 5)Making it responsive</vt:lpstr>
      <vt:lpstr>PROJECT OVERVIEW  A digital portfolio fully attached my skills in the software world and also it holds my project I have linked my github,linkedin,twitter profile</vt:lpstr>
      <vt:lpstr>WHO ARE THE END USERS?  The end users are …  The companies I go for interview  My online clints</vt:lpstr>
      <vt:lpstr>TOOLS AND TECHNIQUES        HTML    CSS    JAVASCRIPT</vt:lpstr>
      <vt:lpstr>PowerPoint Presentation</vt:lpstr>
      <vt:lpstr>FEATURES AND FUNCTIONALITY  Displays My Essential Details  Scrolls Smootly  it has a Arrow  button in the left to scroll up from down </vt:lpstr>
      <vt:lpstr>RESULTS AND SCREENSHOTS</vt:lpstr>
      <vt:lpstr>CONCLUSION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cristiano ronaldo</cp:lastModifiedBy>
  <cp:revision>23</cp:revision>
  <dcterms:created xsi:type="dcterms:W3CDTF">2024-03-29T15:07:22Z</dcterms:created>
  <dcterms:modified xsi:type="dcterms:W3CDTF">2025-09-12T10:57:44Z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