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pn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11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58.png" Type="http://schemas.openxmlformats.org/officeDocument/2006/relationships/image"/><Relationship Id="rId6" Target="../media/image59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64.png" Type="http://schemas.openxmlformats.org/officeDocument/2006/relationships/image"/><Relationship Id="rId12" Target="../media/image65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66.png" Type="http://schemas.openxmlformats.org/officeDocument/2006/relationships/image"/><Relationship Id="rId6" Target="../media/image67.png" Type="http://schemas.openxmlformats.org/officeDocument/2006/relationships/image"/><Relationship Id="rId7" Target="../media/image68.png" Type="http://schemas.openxmlformats.org/officeDocument/2006/relationships/image"/><Relationship Id="rId8" Target="../media/image11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73.png" Type="http://schemas.openxmlformats.org/officeDocument/2006/relationships/image"/><Relationship Id="rId12" Target="../media/image74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71.png" Type="http://schemas.openxmlformats.org/officeDocument/2006/relationships/image"/><Relationship Id="rId6" Target="../media/image72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png" Type="http://schemas.openxmlformats.org/officeDocument/2006/relationships/image"/><Relationship Id="rId12" Target="../media/image78.png" Type="http://schemas.openxmlformats.org/officeDocument/2006/relationships/image"/><Relationship Id="rId13" Target="../media/image79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11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png" Type="http://schemas.openxmlformats.org/officeDocument/2006/relationships/image"/><Relationship Id="rId11" Target="../media/image82.png" Type="http://schemas.openxmlformats.org/officeDocument/2006/relationships/image"/><Relationship Id="rId12" Target="../media/image83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11.png" Type="http://schemas.openxmlformats.org/officeDocument/2006/relationships/image"/><Relationship Id="rId6" Target="../media/image25.png" Type="http://schemas.openxmlformats.org/officeDocument/2006/relationships/image"/><Relationship Id="rId7" Target="../media/image6.png" Type="http://schemas.openxmlformats.org/officeDocument/2006/relationships/image"/><Relationship Id="rId8" Target="../media/image10.pn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1.png" Type="http://schemas.openxmlformats.org/officeDocument/2006/relationships/image"/><Relationship Id="rId11" Target="../media/image92.png" Type="http://schemas.openxmlformats.org/officeDocument/2006/relationships/image"/><Relationship Id="rId12" Target="../media/image93.png" Type="http://schemas.openxmlformats.org/officeDocument/2006/relationships/image"/><Relationship Id="rId13" Target="../media/image94.png" Type="http://schemas.openxmlformats.org/officeDocument/2006/relationships/image"/><Relationship Id="rId2" Target="../media/image84.png" Type="http://schemas.openxmlformats.org/officeDocument/2006/relationships/image"/><Relationship Id="rId3" Target="../media/image3.png" Type="http://schemas.openxmlformats.org/officeDocument/2006/relationships/image"/><Relationship Id="rId4" Target="../media/image85.png" Type="http://schemas.openxmlformats.org/officeDocument/2006/relationships/image"/><Relationship Id="rId5" Target="../media/image86.png" Type="http://schemas.openxmlformats.org/officeDocument/2006/relationships/image"/><Relationship Id="rId6" Target="../media/image87.png" Type="http://schemas.openxmlformats.org/officeDocument/2006/relationships/image"/><Relationship Id="rId7" Target="../media/image88.png" Type="http://schemas.openxmlformats.org/officeDocument/2006/relationships/image"/><Relationship Id="rId8" Target="../media/image89.png" Type="http://schemas.openxmlformats.org/officeDocument/2006/relationships/image"/><Relationship Id="rId9" Target="../media/image9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15" Target="../media/image19.png" Type="http://schemas.openxmlformats.org/officeDocument/2006/relationships/image"/><Relationship Id="rId16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4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6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30.png" Type="http://schemas.openxmlformats.org/officeDocument/2006/relationships/image"/><Relationship Id="rId6" Target="../media/image11.png" Type="http://schemas.openxmlformats.org/officeDocument/2006/relationships/image"/><Relationship Id="rId7" Target="../media/image25.png" Type="http://schemas.openxmlformats.org/officeDocument/2006/relationships/image"/><Relationship Id="rId8" Target="../media/image6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34.png" Type="http://schemas.openxmlformats.org/officeDocument/2006/relationships/image"/><Relationship Id="rId6" Target="../media/image11.png" Type="http://schemas.openxmlformats.org/officeDocument/2006/relationships/image"/><Relationship Id="rId7" Target="../media/image25.png" Type="http://schemas.openxmlformats.org/officeDocument/2006/relationships/image"/><Relationship Id="rId8" Target="../media/image6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11.png" Type="http://schemas.openxmlformats.org/officeDocument/2006/relationships/image"/><Relationship Id="rId8" Target="../media/image2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png" Type="http://schemas.openxmlformats.org/officeDocument/2006/relationships/image"/><Relationship Id="rId12" Target="../media/image51.png" Type="http://schemas.openxmlformats.org/officeDocument/2006/relationships/image"/><Relationship Id="rId13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4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11.pn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68500" y="3213100"/>
            <a:ext cx="14554200" cy="321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9067800"/>
            <a:ext cx="17259300" cy="711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2200" y="1790700"/>
            <a:ext cx="161925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006600" y="9245600"/>
            <a:ext cx="17386300" cy="52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1104900"/>
            <a:ext cx="1244600" cy="546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355600" y="5308600"/>
            <a:ext cx="16471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6642100"/>
            <a:ext cx="7175500" cy="203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96500" y="508000"/>
            <a:ext cx="5930900" cy="6172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09200" y="6692900"/>
            <a:ext cx="5930900" cy="3225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89100" y="3695700"/>
            <a:ext cx="6692900" cy="609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98600" y="2146300"/>
            <a:ext cx="38354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6108700"/>
            <a:ext cx="7531100" cy="2501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93300" y="482600"/>
            <a:ext cx="5994400" cy="9474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568700"/>
            <a:ext cx="65151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9243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02800" y="1892300"/>
            <a:ext cx="7112000" cy="3898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02800" y="6121400"/>
            <a:ext cx="7112000" cy="2755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606800"/>
            <a:ext cx="66167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3528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79000" y="2540000"/>
            <a:ext cx="6959600" cy="1130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66300" y="4064000"/>
            <a:ext cx="6985000" cy="825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77500" y="5537200"/>
            <a:ext cx="5549900" cy="3314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89100" y="3721100"/>
            <a:ext cx="5791200" cy="1358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98600" y="2146300"/>
            <a:ext cx="36703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5918200"/>
            <a:ext cx="6807200" cy="2921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18600" y="4229100"/>
            <a:ext cx="7188200" cy="4597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632200"/>
            <a:ext cx="66548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6957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0" y="2781300"/>
            <a:ext cx="7150100" cy="1511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96400" y="4724400"/>
            <a:ext cx="7340600" cy="863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72700" y="5867400"/>
            <a:ext cx="5600700" cy="32639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771900" cy="1841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89100" y="3822700"/>
            <a:ext cx="5791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0" y="2146300"/>
            <a:ext cx="3327400" cy="1854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89100" y="3632200"/>
            <a:ext cx="6527800" cy="100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12900" y="6337300"/>
            <a:ext cx="2565400" cy="1130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89100" y="7124700"/>
            <a:ext cx="80010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067800"/>
            <a:ext cx="17259300" cy="711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17907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78200" y="-279400"/>
            <a:ext cx="12344400" cy="1234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57900" y="2400300"/>
            <a:ext cx="6172200" cy="617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22800" y="3987800"/>
            <a:ext cx="9055100" cy="3022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1104900"/>
            <a:ext cx="1244600" cy="54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807700" y="8356600"/>
            <a:ext cx="8470900" cy="54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75100" y="6172200"/>
            <a:ext cx="9144000" cy="1028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314700" y="3949700"/>
            <a:ext cx="11315700" cy="330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292100" y="9194800"/>
            <a:ext cx="156591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1790700"/>
            <a:ext cx="16192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51300" y="6184900"/>
            <a:ext cx="762000" cy="76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86200" y="6184900"/>
            <a:ext cx="1054100" cy="80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238500" y="7315200"/>
            <a:ext cx="2540000" cy="774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26300" y="6184900"/>
            <a:ext cx="762000" cy="76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86600" y="6197600"/>
            <a:ext cx="10541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91200" y="7239000"/>
            <a:ext cx="3365500" cy="876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0" y="6184900"/>
            <a:ext cx="762000" cy="762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274300" y="6197600"/>
            <a:ext cx="1054100" cy="800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004300" y="7251700"/>
            <a:ext cx="3276600" cy="850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601700" y="6184900"/>
            <a:ext cx="762000" cy="762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462000" y="6184900"/>
            <a:ext cx="10414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55500" y="7226300"/>
            <a:ext cx="3022600" cy="889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156200" y="2514600"/>
            <a:ext cx="79883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56700" y="2425700"/>
            <a:ext cx="7696200" cy="6388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89100" y="6362700"/>
            <a:ext cx="7061200" cy="212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38300" y="3429000"/>
            <a:ext cx="75565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1300" y="2146300"/>
            <a:ext cx="5791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63100" y="2057400"/>
            <a:ext cx="7302500" cy="6946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89100" y="7848600"/>
            <a:ext cx="5854700" cy="99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25600" y="3429000"/>
            <a:ext cx="53975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5900" y="1981200"/>
            <a:ext cx="47117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0" y="2082800"/>
            <a:ext cx="8064500" cy="6743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38300" y="6654800"/>
            <a:ext cx="7213600" cy="207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38300" y="3429000"/>
            <a:ext cx="67564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5900" y="2006600"/>
            <a:ext cx="44958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2082800"/>
            <a:ext cx="8064500" cy="6743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966200" y="2082800"/>
            <a:ext cx="8153400" cy="6807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72600" y="2616200"/>
            <a:ext cx="7581900" cy="2222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23400" y="5524500"/>
            <a:ext cx="7467600" cy="2819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644900"/>
            <a:ext cx="5689600" cy="99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505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5537200"/>
            <a:ext cx="7416800" cy="3238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13900" y="1981200"/>
            <a:ext cx="7213600" cy="6794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9100" y="3746500"/>
            <a:ext cx="6692900" cy="609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98600" y="2146300"/>
            <a:ext cx="3556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8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762000"/>
            <a:ext cx="166370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9220200"/>
            <a:ext cx="17259300" cy="558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701800"/>
            <a:ext cx="16192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49400" y="5880100"/>
            <a:ext cx="7543800" cy="2895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67900" y="1206500"/>
            <a:ext cx="6172200" cy="4787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93300" y="5994400"/>
            <a:ext cx="6172200" cy="3898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63000" y="1320800"/>
            <a:ext cx="7620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12200" y="1244600"/>
            <a:ext cx="1016000" cy="99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84100" y="1092200"/>
            <a:ext cx="6578600" cy="558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7600" y="1130300"/>
            <a:ext cx="19812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89100" y="3594100"/>
            <a:ext cx="6654800" cy="609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98600" y="2146300"/>
            <a:ext cx="3505200" cy="185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