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7.169.201/course013.html" TargetMode="External"/><Relationship Id="rId2" Type="http://schemas.openxmlformats.org/officeDocument/2006/relationships/hyperlink" Target="http://140.117.169.201/course003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elcrs.nsysu.edu.tw/menu5/showoutline.asp?SYEAR=103&amp;SEM=1&amp;CrsDat=MUSI169&amp;Crsname=%E5%95%86%E6%A5%AD%E9%9F%B3%E5%83%8F%E5%85%A7%E6%B6%B5%E8%88%87%E5%89%B5%E6%84%8F%E5%85%83%E7%B4%A0" TargetMode="External"/><Relationship Id="rId2" Type="http://schemas.openxmlformats.org/officeDocument/2006/relationships/hyperlink" Target="http://selcrs.nsysu.edu.tw/menu5/showoutline.asp?SYEAR=102&amp;SEM=1&amp;CrsDat=CSE415&amp;Crsname=%E5%B5%8C%E5%85%A5%E5%BC%8F%E7%B3%BB%E7%B5%B1%E7%A8%8B%E5%BC%8F%E8%A8%AD%E8%A8%8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17.169.188/integrated_programs/actphoto2.html" TargetMode="External"/><Relationship Id="rId2" Type="http://schemas.openxmlformats.org/officeDocument/2006/relationships/hyperlink" Target="http://140.117.169.188/integrated_programs/actphoto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40.117.169.188/integrated_programs/actphoto3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數位內容與多媒體基礎技術軟硬體學程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86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學程目的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151" y="2323731"/>
            <a:ext cx="11093602" cy="3467469"/>
          </a:xfrm>
        </p:spPr>
        <p:txBody>
          <a:bodyPr>
            <a:normAutofit/>
          </a:bodyPr>
          <a:lstStyle/>
          <a:p>
            <a:r>
              <a:rPr lang="zh-TW" altLang="en-US" dirty="0"/>
              <a:t>隨著電腦科技的日新月異，「數位內容與多媒體」儼然已經成為科技前沿。其中，基礎的電腦繪圖軟硬體技術，包括</a:t>
            </a:r>
            <a:r>
              <a:rPr lang="en-US" altLang="zh-TW" dirty="0"/>
              <a:t>2D</a:t>
            </a:r>
            <a:r>
              <a:rPr lang="zh-TW" altLang="en-US" dirty="0"/>
              <a:t>、</a:t>
            </a:r>
            <a:r>
              <a:rPr lang="en-US" altLang="zh-TW" dirty="0"/>
              <a:t>3D</a:t>
            </a:r>
            <a:r>
              <a:rPr lang="zh-TW" altLang="en-US" dirty="0"/>
              <a:t>動畫與體感遊戲，都有極大的產業前景與研究價值。有鑑於此，本系會同電機系、劇藝系、音樂系、以及傳管所等等相關系所成立「數位內容與多媒體基礎技術軟硬體整合學程」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3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102(103/02~103/06)</a:t>
            </a:r>
            <a:r>
              <a:rPr lang="zh-TW" altLang="zh-TW" dirty="0" smtClean="0">
                <a:effectLst/>
              </a:rPr>
              <a:t>學年開課</a:t>
            </a:r>
            <a:r>
              <a:rPr lang="zh-TW" altLang="zh-TW" dirty="0">
                <a:effectLst/>
              </a:rPr>
              <a:t>成效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671808"/>
          </a:xfrm>
        </p:spPr>
        <p:txBody>
          <a:bodyPr>
            <a:normAutofit/>
          </a:bodyPr>
          <a:lstStyle/>
          <a:p>
            <a:r>
              <a:rPr lang="zh-TW" altLang="zh-TW" dirty="0" smtClean="0">
                <a:effectLst/>
              </a:rPr>
              <a:t>總</a:t>
            </a:r>
            <a:r>
              <a:rPr lang="zh-TW" altLang="zh-TW" dirty="0">
                <a:effectLst/>
              </a:rPr>
              <a:t>修課人次數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294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      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zh-TW" dirty="0" smtClean="0">
                <a:effectLst/>
              </a:rPr>
              <a:t>核心課程：</a:t>
            </a:r>
            <a:r>
              <a:rPr lang="en-US" altLang="zh-TW" dirty="0">
                <a:effectLst/>
              </a:rPr>
              <a:t>2</a:t>
            </a:r>
            <a:r>
              <a:rPr lang="zh-TW" altLang="zh-TW" dirty="0" smtClean="0">
                <a:effectLst/>
              </a:rPr>
              <a:t>門</a:t>
            </a:r>
            <a:r>
              <a:rPr lang="zh-TW" altLang="en-US" dirty="0" smtClean="0">
                <a:effectLst/>
              </a:rPr>
              <a:t>    </a:t>
            </a:r>
            <a:r>
              <a:rPr lang="zh-TW" altLang="zh-TW" dirty="0" smtClean="0">
                <a:effectLst/>
              </a:rPr>
              <a:t>修</a:t>
            </a:r>
            <a:r>
              <a:rPr lang="zh-TW" altLang="zh-TW" dirty="0">
                <a:effectLst/>
              </a:rPr>
              <a:t>課</a:t>
            </a:r>
            <a:r>
              <a:rPr lang="zh-TW" altLang="zh-TW" dirty="0" smtClean="0">
                <a:effectLst/>
              </a:rPr>
              <a:t>人數：</a:t>
            </a:r>
            <a:r>
              <a:rPr lang="en-US" altLang="zh-TW" dirty="0" smtClean="0">
                <a:effectLst/>
              </a:rPr>
              <a:t>79</a:t>
            </a:r>
            <a:r>
              <a:rPr lang="zh-TW" altLang="zh-TW" dirty="0" smtClean="0">
                <a:effectLst/>
              </a:rPr>
              <a:t>人次</a:t>
            </a:r>
            <a:endParaRPr lang="zh-TW" altLang="zh-TW" dirty="0">
              <a:effectLst/>
            </a:endParaRPr>
          </a:p>
          <a:p>
            <a:r>
              <a:rPr lang="en-US" altLang="zh-TW" dirty="0" err="1" smtClean="0">
                <a:effectLst/>
                <a:hlinkClick r:id="rId2"/>
              </a:rPr>
              <a:t>電腦圖學概論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>
                <a:effectLst/>
              </a:rPr>
              <a:t>23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  </a:t>
            </a:r>
            <a:r>
              <a:rPr lang="zh-TW" altLang="zh-TW" dirty="0" smtClean="0">
                <a:effectLst/>
              </a:rPr>
              <a:t>機率</a:t>
            </a:r>
            <a:r>
              <a:rPr lang="zh-TW" altLang="zh-TW" dirty="0">
                <a:effectLst/>
              </a:rPr>
              <a:t>學：</a:t>
            </a:r>
            <a:r>
              <a:rPr lang="en-US" altLang="zh-TW" dirty="0">
                <a:effectLst/>
              </a:rPr>
              <a:t>56</a:t>
            </a:r>
            <a:r>
              <a:rPr lang="zh-TW" altLang="zh-TW" dirty="0">
                <a:effectLst/>
              </a:rPr>
              <a:t>人次</a:t>
            </a:r>
          </a:p>
          <a:p>
            <a:endParaRPr lang="en-US" altLang="zh-TW" dirty="0" smtClean="0">
              <a:effectLst/>
            </a:endParaRPr>
          </a:p>
          <a:p>
            <a:r>
              <a:rPr lang="zh-TW" altLang="zh-TW" dirty="0" smtClean="0">
                <a:effectLst/>
              </a:rPr>
              <a:t>選修課</a:t>
            </a:r>
            <a:r>
              <a:rPr lang="zh-TW" altLang="zh-TW" dirty="0">
                <a:effectLst/>
              </a:rPr>
              <a:t>數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>
                <a:effectLst/>
              </a:rPr>
              <a:t>5</a:t>
            </a:r>
            <a:r>
              <a:rPr lang="zh-TW" altLang="zh-TW" dirty="0" smtClean="0">
                <a:effectLst/>
              </a:rPr>
              <a:t>門</a:t>
            </a:r>
            <a:r>
              <a:rPr lang="zh-TW" altLang="en-US" dirty="0" smtClean="0">
                <a:effectLst/>
              </a:rPr>
              <a:t>  </a:t>
            </a:r>
            <a:r>
              <a:rPr lang="zh-TW" altLang="zh-TW" dirty="0" smtClean="0">
                <a:effectLst/>
              </a:rPr>
              <a:t>修</a:t>
            </a:r>
            <a:r>
              <a:rPr lang="zh-TW" altLang="zh-TW" dirty="0">
                <a:effectLst/>
              </a:rPr>
              <a:t>課</a:t>
            </a:r>
            <a:r>
              <a:rPr lang="zh-TW" altLang="zh-TW" dirty="0" smtClean="0">
                <a:effectLst/>
              </a:rPr>
              <a:t>人數：</a:t>
            </a:r>
            <a:r>
              <a:rPr lang="en-US" altLang="zh-TW" dirty="0" smtClean="0">
                <a:effectLst/>
              </a:rPr>
              <a:t>215</a:t>
            </a:r>
            <a:r>
              <a:rPr lang="zh-TW" altLang="zh-TW" dirty="0" smtClean="0">
                <a:effectLst/>
              </a:rPr>
              <a:t>人次</a:t>
            </a:r>
            <a:endParaRPr lang="zh-TW" altLang="zh-TW" dirty="0">
              <a:effectLst/>
            </a:endParaRPr>
          </a:p>
          <a:p>
            <a:r>
              <a:rPr lang="en-US" altLang="zh-TW" dirty="0" smtClean="0">
                <a:effectLst/>
              </a:rPr>
              <a:t>C</a:t>
            </a:r>
            <a:r>
              <a:rPr lang="zh-TW" altLang="zh-TW" dirty="0">
                <a:effectLst/>
              </a:rPr>
              <a:t>程式設計</a:t>
            </a:r>
            <a:r>
              <a:rPr lang="en-US" altLang="zh-TW" dirty="0">
                <a:effectLst/>
              </a:rPr>
              <a:t>(</a:t>
            </a:r>
            <a:r>
              <a:rPr lang="zh-TW" altLang="zh-TW" dirty="0">
                <a:effectLst/>
              </a:rPr>
              <a:t>二</a:t>
            </a:r>
            <a:r>
              <a:rPr lang="en-US" altLang="zh-TW" dirty="0">
                <a:effectLst/>
              </a:rPr>
              <a:t>)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>
                <a:effectLst/>
              </a:rPr>
              <a:t>63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 </a:t>
            </a:r>
            <a:r>
              <a:rPr lang="en-US" altLang="zh-TW" dirty="0" smtClean="0">
                <a:effectLst/>
              </a:rPr>
              <a:t>C</a:t>
            </a:r>
            <a:r>
              <a:rPr lang="zh-TW" altLang="zh-TW" dirty="0">
                <a:effectLst/>
              </a:rPr>
              <a:t>程式設計實習</a:t>
            </a:r>
            <a:r>
              <a:rPr lang="en-US" altLang="zh-TW" dirty="0">
                <a:effectLst/>
              </a:rPr>
              <a:t>(</a:t>
            </a:r>
            <a:r>
              <a:rPr lang="zh-TW" altLang="zh-TW" dirty="0">
                <a:effectLst/>
              </a:rPr>
              <a:t>二</a:t>
            </a:r>
            <a:r>
              <a:rPr lang="en-US" altLang="zh-TW" dirty="0">
                <a:effectLst/>
              </a:rPr>
              <a:t>)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>
                <a:effectLst/>
              </a:rPr>
              <a:t>54</a:t>
            </a:r>
            <a:r>
              <a:rPr lang="zh-TW" altLang="zh-TW" dirty="0" smtClean="0">
                <a:effectLst/>
              </a:rPr>
              <a:t>人次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 smtClean="0">
                <a:effectLst/>
                <a:hlinkClick r:id="rId3"/>
              </a:rPr>
              <a:t>娛樂行銷與媒體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>
                <a:effectLst/>
              </a:rPr>
              <a:t>8</a:t>
            </a:r>
            <a:r>
              <a:rPr lang="zh-TW" altLang="zh-TW" dirty="0" smtClean="0">
                <a:effectLst/>
              </a:rPr>
              <a:t>人次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技術繪圖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29</a:t>
            </a:r>
            <a:r>
              <a:rPr lang="zh-TW" altLang="en-US" dirty="0" smtClean="0">
                <a:effectLst/>
              </a:rPr>
              <a:t>人次  多媒體</a:t>
            </a:r>
            <a:r>
              <a:rPr lang="zh-TW" altLang="en-US" dirty="0">
                <a:effectLst/>
              </a:rPr>
              <a:t>通訊之應用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61</a:t>
            </a:r>
            <a:r>
              <a:rPr lang="zh-TW" altLang="en-US" dirty="0" smtClean="0">
                <a:effectLst/>
              </a:rPr>
              <a:t>人次 </a:t>
            </a:r>
            <a:endParaRPr lang="zh-TW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36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103</a:t>
            </a:r>
            <a:r>
              <a:rPr lang="zh-TW" altLang="zh-TW" dirty="0">
                <a:effectLst/>
              </a:rPr>
              <a:t>學年上學期</a:t>
            </a:r>
            <a:r>
              <a:rPr lang="en-US" altLang="zh-TW" dirty="0">
                <a:effectLst/>
              </a:rPr>
              <a:t>(103/08~103/12</a:t>
            </a:r>
            <a:r>
              <a:rPr lang="en-US" altLang="zh-TW" dirty="0" smtClean="0">
                <a:effectLst/>
              </a:rPr>
              <a:t>)</a:t>
            </a:r>
            <a:r>
              <a:rPr lang="zh-TW" altLang="en-US" dirty="0" smtClean="0">
                <a:effectLst/>
              </a:rPr>
              <a:t>開課成效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439333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>
                <a:effectLst/>
              </a:rPr>
              <a:t>總</a:t>
            </a:r>
            <a:r>
              <a:rPr lang="zh-TW" altLang="zh-TW" dirty="0">
                <a:effectLst/>
              </a:rPr>
              <a:t>修課人次數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432</a:t>
            </a:r>
            <a:r>
              <a:rPr lang="zh-TW" altLang="zh-TW" dirty="0" smtClean="0">
                <a:effectLst/>
              </a:rPr>
              <a:t>人次</a:t>
            </a:r>
            <a:endParaRPr lang="zh-TW" altLang="zh-TW" dirty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zh-TW" dirty="0" smtClean="0">
                <a:effectLst/>
              </a:rPr>
              <a:t>核心課程：</a:t>
            </a:r>
            <a:r>
              <a:rPr lang="en-US" altLang="zh-TW" dirty="0">
                <a:effectLst/>
              </a:rPr>
              <a:t>3</a:t>
            </a:r>
            <a:r>
              <a:rPr lang="zh-TW" altLang="zh-TW" dirty="0" smtClean="0">
                <a:effectLst/>
              </a:rPr>
              <a:t>門</a:t>
            </a:r>
            <a:r>
              <a:rPr lang="en-US" altLang="zh-TW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修</a:t>
            </a:r>
            <a:r>
              <a:rPr lang="zh-TW" altLang="zh-TW" dirty="0">
                <a:effectLst/>
              </a:rPr>
              <a:t>課</a:t>
            </a:r>
            <a:r>
              <a:rPr lang="zh-TW" altLang="zh-TW" dirty="0" smtClean="0">
                <a:effectLst/>
              </a:rPr>
              <a:t>人數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 smtClean="0">
                <a:effectLst/>
              </a:rPr>
              <a:t>185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>
                <a:effectLst/>
              </a:rPr>
              <a:t> </a:t>
            </a:r>
            <a:r>
              <a:rPr lang="en-US" altLang="zh-TW" dirty="0" smtClean="0">
                <a:effectLst/>
              </a:rPr>
              <a:t>C</a:t>
            </a:r>
            <a:r>
              <a:rPr lang="zh-TW" altLang="zh-TW" dirty="0">
                <a:effectLst/>
              </a:rPr>
              <a:t>程式設計</a:t>
            </a:r>
            <a:r>
              <a:rPr lang="en-US" altLang="zh-TW" dirty="0">
                <a:effectLst/>
              </a:rPr>
              <a:t>(</a:t>
            </a:r>
            <a:r>
              <a:rPr lang="zh-TW" altLang="zh-TW" dirty="0">
                <a:effectLst/>
              </a:rPr>
              <a:t>一</a:t>
            </a:r>
            <a:r>
              <a:rPr lang="en-US" altLang="zh-TW" dirty="0">
                <a:effectLst/>
              </a:rPr>
              <a:t>)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 smtClean="0">
                <a:effectLst/>
              </a:rPr>
              <a:t>68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 </a:t>
            </a:r>
            <a:r>
              <a:rPr lang="zh-TW" altLang="zh-TW" dirty="0" smtClean="0">
                <a:effectLst/>
              </a:rPr>
              <a:t>數位系統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 smtClean="0">
                <a:effectLst/>
              </a:rPr>
              <a:t>58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 </a:t>
            </a:r>
            <a:r>
              <a:rPr lang="zh-TW" altLang="zh-TW" dirty="0" smtClean="0">
                <a:effectLst/>
              </a:rPr>
              <a:t>線性</a:t>
            </a:r>
            <a:r>
              <a:rPr lang="zh-TW" altLang="zh-TW" dirty="0">
                <a:effectLst/>
              </a:rPr>
              <a:t>代數：</a:t>
            </a:r>
            <a:r>
              <a:rPr lang="en-US" altLang="zh-TW" dirty="0" smtClean="0">
                <a:effectLst/>
              </a:rPr>
              <a:t>59</a:t>
            </a:r>
            <a:r>
              <a:rPr lang="zh-TW" altLang="zh-TW" dirty="0" smtClean="0">
                <a:effectLst/>
              </a:rPr>
              <a:t>人次</a:t>
            </a:r>
            <a:endParaRPr lang="zh-TW" altLang="zh-TW" dirty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r>
              <a:rPr lang="zh-TW" altLang="zh-TW" dirty="0" smtClean="0">
                <a:effectLst/>
              </a:rPr>
              <a:t>選修課程：</a:t>
            </a:r>
            <a:r>
              <a:rPr lang="en-US" altLang="zh-TW" dirty="0">
                <a:effectLst/>
              </a:rPr>
              <a:t>5</a:t>
            </a:r>
            <a:r>
              <a:rPr lang="zh-TW" altLang="zh-TW" dirty="0" smtClean="0">
                <a:effectLst/>
              </a:rPr>
              <a:t>門</a:t>
            </a:r>
            <a:r>
              <a:rPr lang="zh-TW" altLang="en-US" dirty="0" smtClean="0">
                <a:effectLst/>
              </a:rPr>
              <a:t> 修課</a:t>
            </a:r>
            <a:r>
              <a:rPr lang="zh-TW" altLang="zh-TW" dirty="0" smtClean="0">
                <a:effectLst/>
              </a:rPr>
              <a:t>人數：</a:t>
            </a:r>
            <a:r>
              <a:rPr lang="en-US" altLang="zh-TW" dirty="0" smtClean="0">
                <a:effectLst/>
              </a:rPr>
              <a:t>247</a:t>
            </a:r>
            <a:r>
              <a:rPr lang="zh-TW" altLang="zh-TW" dirty="0" smtClean="0">
                <a:effectLst/>
              </a:rPr>
              <a:t>人次</a:t>
            </a:r>
            <a:endParaRPr lang="zh-TW" altLang="zh-TW" dirty="0">
              <a:effectLst/>
            </a:endParaRPr>
          </a:p>
          <a:p>
            <a:r>
              <a:rPr lang="en-US" altLang="zh-TW" dirty="0" smtClean="0">
                <a:effectLst/>
              </a:rPr>
              <a:t>C</a:t>
            </a:r>
            <a:r>
              <a:rPr lang="zh-TW" altLang="zh-TW" dirty="0">
                <a:effectLst/>
              </a:rPr>
              <a:t>程式設計實習</a:t>
            </a:r>
            <a:r>
              <a:rPr lang="en-US" altLang="zh-TW" dirty="0">
                <a:effectLst/>
              </a:rPr>
              <a:t>(</a:t>
            </a:r>
            <a:r>
              <a:rPr lang="zh-TW" altLang="zh-TW" dirty="0">
                <a:effectLst/>
              </a:rPr>
              <a:t>ㄧ</a:t>
            </a:r>
            <a:r>
              <a:rPr lang="en-US" altLang="zh-TW" dirty="0">
                <a:effectLst/>
              </a:rPr>
              <a:t>)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63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err="1" smtClean="0">
                <a:effectLst/>
                <a:hlinkClick r:id="rId2"/>
              </a:rPr>
              <a:t>嵌入式系統程式設計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>
                <a:effectLst/>
              </a:rPr>
              <a:t>7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</a:t>
            </a:r>
            <a:r>
              <a:rPr lang="en-US" altLang="zh-TW" dirty="0" err="1" smtClean="0">
                <a:effectLst/>
                <a:hlinkClick r:id="rId3"/>
              </a:rPr>
              <a:t>商業音像內涵與創意元素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>
                <a:effectLst/>
              </a:rPr>
              <a:t>10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影像處理：</a:t>
            </a:r>
            <a:r>
              <a:rPr lang="en-US" altLang="zh-TW" dirty="0" smtClean="0">
                <a:effectLst/>
              </a:rPr>
              <a:t>19</a:t>
            </a:r>
            <a:r>
              <a:rPr lang="zh-TW" altLang="zh-TW" dirty="0" smtClean="0">
                <a:effectLst/>
              </a:rPr>
              <a:t>人次</a:t>
            </a:r>
            <a:r>
              <a:rPr lang="zh-TW" altLang="en-US" dirty="0" smtClean="0">
                <a:effectLst/>
              </a:rPr>
              <a:t> </a:t>
            </a:r>
            <a:r>
              <a:rPr lang="zh-TW" altLang="zh-TW" dirty="0" smtClean="0">
                <a:effectLst/>
              </a:rPr>
              <a:t>數位</a:t>
            </a:r>
            <a:r>
              <a:rPr lang="zh-TW" altLang="zh-TW" dirty="0">
                <a:effectLst/>
              </a:rPr>
              <a:t>行銷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16</a:t>
            </a:r>
            <a:r>
              <a:rPr lang="zh-TW" altLang="zh-TW" dirty="0" smtClean="0">
                <a:effectLst/>
              </a:rPr>
              <a:t>人次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 smtClean="0">
                <a:effectLst/>
              </a:rPr>
              <a:t>視訊通訊</a:t>
            </a:r>
            <a:r>
              <a:rPr lang="zh-TW" altLang="zh-TW" dirty="0" smtClean="0">
                <a:effectLst/>
              </a:rPr>
              <a:t>：</a:t>
            </a:r>
            <a:r>
              <a:rPr lang="en-US" altLang="zh-TW" dirty="0" smtClean="0">
                <a:effectLst/>
              </a:rPr>
              <a:t>12</a:t>
            </a:r>
            <a:r>
              <a:rPr lang="zh-TW" altLang="en-US" dirty="0" smtClean="0">
                <a:effectLst/>
              </a:rPr>
              <a:t>人次 多媒體通訊之應用</a:t>
            </a:r>
            <a:r>
              <a:rPr lang="zh-TW" altLang="zh-TW" dirty="0">
                <a:effectLst/>
              </a:rPr>
              <a:t>：</a:t>
            </a:r>
            <a:r>
              <a:rPr lang="en-US" altLang="zh-TW" dirty="0" smtClean="0">
                <a:effectLst/>
              </a:rPr>
              <a:t>120</a:t>
            </a:r>
            <a:r>
              <a:rPr lang="zh-TW" altLang="en-US" dirty="0" smtClean="0">
                <a:effectLst/>
              </a:rPr>
              <a:t>人次 </a:t>
            </a:r>
            <a:endParaRPr lang="zh-TW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產學</a:t>
            </a:r>
            <a:r>
              <a:rPr lang="zh-TW" altLang="en-US" dirty="0"/>
              <a:t>交流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hlinkClick r:id="rId2"/>
              </a:rPr>
              <a:t>2013.12.03</a:t>
            </a:r>
            <a:r>
              <a:rPr lang="zh-TW" altLang="en-US" u="sng" dirty="0">
                <a:hlinkClick r:id="rId2"/>
              </a:rPr>
              <a:t>高雄軟體園區：</a:t>
            </a:r>
            <a:r>
              <a:rPr lang="en-US" altLang="zh-TW" u="sng" dirty="0" smtClean="0">
                <a:hlinkClick r:id="rId2"/>
              </a:rPr>
              <a:t>KKBOX</a:t>
            </a:r>
            <a:endParaRPr lang="en-US" altLang="zh-TW" u="sng" dirty="0" smtClean="0"/>
          </a:p>
          <a:p>
            <a:r>
              <a:rPr lang="en-US" altLang="zh-TW" u="sng" dirty="0">
                <a:hlinkClick r:id="rId3"/>
              </a:rPr>
              <a:t>2014.05.21</a:t>
            </a:r>
            <a:r>
              <a:rPr lang="zh-TW" altLang="en-US" u="sng" dirty="0">
                <a:hlinkClick r:id="rId3"/>
              </a:rPr>
              <a:t>高雄軟體園區：智崴</a:t>
            </a:r>
            <a:r>
              <a:rPr lang="zh-TW" altLang="en-US" u="sng" dirty="0" smtClean="0">
                <a:hlinkClick r:id="rId3"/>
              </a:rPr>
              <a:t>科技</a:t>
            </a:r>
            <a:endParaRPr lang="en-US" altLang="zh-TW" u="sng" dirty="0" smtClean="0"/>
          </a:p>
          <a:p>
            <a:r>
              <a:rPr lang="en-US" altLang="zh-TW" u="sng" dirty="0" smtClean="0">
                <a:hlinkClick r:id="rId4"/>
              </a:rPr>
              <a:t>2014.11.14</a:t>
            </a:r>
            <a:r>
              <a:rPr lang="zh-TW" altLang="en-US" u="sng" dirty="0">
                <a:hlinkClick r:id="rId4"/>
              </a:rPr>
              <a:t>賽微</a:t>
            </a:r>
            <a:r>
              <a:rPr lang="zh-TW" altLang="en-US" u="sng" dirty="0" smtClean="0">
                <a:hlinkClick r:id="rId4"/>
              </a:rPr>
              <a:t>科技</a:t>
            </a:r>
            <a:endParaRPr lang="zh-TW" altLang="en-US" u="sng" dirty="0">
              <a:hlinkClick r:id="rId4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02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學程人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目前修本學程人數</a:t>
            </a:r>
            <a:r>
              <a:rPr lang="en-US" altLang="zh-TW" dirty="0" smtClean="0"/>
              <a:t>18</a:t>
            </a:r>
            <a:r>
              <a:rPr lang="zh-TW" altLang="en-US" dirty="0" smtClean="0"/>
              <a:t>人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本學期加入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畢業系級  </a:t>
            </a:r>
            <a:r>
              <a:rPr lang="en-US" altLang="zh-TW" dirty="0"/>
              <a:t>103 </a:t>
            </a:r>
            <a:r>
              <a:rPr lang="zh-TW" altLang="en-US" dirty="0" smtClean="0"/>
              <a:t> 羅睿同學已修得本學</a:t>
            </a:r>
            <a:r>
              <a:rPr lang="zh-TW" altLang="en-US" dirty="0"/>
              <a:t>程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93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建議與心得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144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TC103457485[[fn=網線]]</Template>
  <TotalTime>15408</TotalTime>
  <Words>323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Century Gothic</vt:lpstr>
      <vt:lpstr>網狀</vt:lpstr>
      <vt:lpstr>數位內容與多媒體基礎技術軟硬體學程</vt:lpstr>
      <vt:lpstr>學程目的</vt:lpstr>
      <vt:lpstr>102(103/02~103/06)學年開課成效</vt:lpstr>
      <vt:lpstr>103學年上學期(103/08~103/12)開課成效</vt:lpstr>
      <vt:lpstr>產學交流</vt:lpstr>
      <vt:lpstr>學程人數</vt:lpstr>
      <vt:lpstr>建議與心得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數位內容與多媒體基礎技術軟硬體學程</dc:title>
  <dc:creator>chhsieh</dc:creator>
  <cp:lastModifiedBy>chhsieh</cp:lastModifiedBy>
  <cp:revision>10</cp:revision>
  <dcterms:created xsi:type="dcterms:W3CDTF">2014-11-03T08:22:29Z</dcterms:created>
  <dcterms:modified xsi:type="dcterms:W3CDTF">2014-11-28T14:38:09Z</dcterms:modified>
</cp:coreProperties>
</file>