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504c7c6841b7e019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504c7c6841b7e019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504c7c6841b7e019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504c7c6841b7e019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504c7c6841b7e019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504c7c6841b7e019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504c7c6841b7e019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504c7c6841b7e019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504c7c6841b7e019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504c7c6841b7e019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504c7c6841b7e019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504c7c6841b7e019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504c7c6841b7e019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04c7c6841b7e019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504c7c6841b7e019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504c7c6841b7e019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504c7c6841b7e019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504c7c6841b7e019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4.jpg"/><Relationship Id="rId4" Type="http://schemas.openxmlformats.org/officeDocument/2006/relationships/image" Target="../media/image1.jpg"/><Relationship Id="rId5" Type="http://schemas.openxmlformats.org/officeDocument/2006/relationships/image" Target="../media/image3.jpg"/><Relationship Id="rId6"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56" name="Google Shape;56;p13"/>
          <p:cNvSpPr txBox="1"/>
          <p:nvPr/>
        </p:nvSpPr>
        <p:spPr>
          <a:xfrm>
            <a:off x="3252653" y="954049"/>
            <a:ext cx="9144000" cy="55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2"/>
                </a:solidFill>
              </a:rPr>
              <a:t>DIGITAL PORTFOLIO</a:t>
            </a:r>
            <a:endParaRPr sz="2400">
              <a:solidFill>
                <a:schemeClr val="dk2"/>
              </a:solidFill>
            </a:endParaRPr>
          </a:p>
        </p:txBody>
      </p:sp>
      <p:sp>
        <p:nvSpPr>
          <p:cNvPr id="57" name="Google Shape;57;p13"/>
          <p:cNvSpPr txBox="1"/>
          <p:nvPr/>
        </p:nvSpPr>
        <p:spPr>
          <a:xfrm>
            <a:off x="311700" y="1533620"/>
            <a:ext cx="9144000" cy="2012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2"/>
                </a:solidFill>
              </a:rPr>
              <a:t>Student Name : </a:t>
            </a:r>
            <a:endParaRPr sz="2400">
              <a:solidFill>
                <a:schemeClr val="dk2"/>
              </a:solidFill>
            </a:endParaRPr>
          </a:p>
          <a:p>
            <a:pPr indent="0" lvl="0" marL="0" rtl="0" algn="l">
              <a:spcBef>
                <a:spcPts val="0"/>
              </a:spcBef>
              <a:spcAft>
                <a:spcPts val="0"/>
              </a:spcAft>
              <a:buNone/>
            </a:pPr>
            <a:r>
              <a:rPr lang="en" sz="2400">
                <a:solidFill>
                  <a:schemeClr val="dk2"/>
                </a:solidFill>
              </a:rPr>
              <a:t>Register no &amp; NMID : </a:t>
            </a:r>
            <a:endParaRPr sz="2400">
              <a:solidFill>
                <a:schemeClr val="dk2"/>
              </a:solidFill>
            </a:endParaRPr>
          </a:p>
          <a:p>
            <a:pPr indent="0" lvl="0" marL="0" rtl="0" algn="l">
              <a:spcBef>
                <a:spcPts val="0"/>
              </a:spcBef>
              <a:spcAft>
                <a:spcPts val="0"/>
              </a:spcAft>
              <a:buNone/>
            </a:pPr>
            <a:r>
              <a:rPr lang="en" sz="2400">
                <a:solidFill>
                  <a:schemeClr val="dk2"/>
                </a:solidFill>
              </a:rPr>
              <a:t>Department : BCA (Bachelor of Computer Application)</a:t>
            </a:r>
            <a:endParaRPr sz="2400">
              <a:solidFill>
                <a:schemeClr val="dk2"/>
              </a:solidFill>
            </a:endParaRPr>
          </a:p>
          <a:p>
            <a:pPr indent="0" lvl="0" marL="0" rtl="0" algn="l">
              <a:spcBef>
                <a:spcPts val="0"/>
              </a:spcBef>
              <a:spcAft>
                <a:spcPts val="0"/>
              </a:spcAft>
              <a:buNone/>
            </a:pPr>
            <a:r>
              <a:rPr lang="en" sz="2400">
                <a:solidFill>
                  <a:schemeClr val="dk2"/>
                </a:solidFill>
              </a:rPr>
              <a:t>College : Arignar Anna Govt Arts College, Villupuram / ANNAMALAI  UNIVERSITY</a:t>
            </a:r>
            <a:endParaRPr sz="24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nvSpPr>
        <p:spPr>
          <a:xfrm>
            <a:off x="2512291" y="233218"/>
            <a:ext cx="9144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dk2"/>
                </a:solidFill>
              </a:rPr>
              <a:t>CONCLUSION </a:t>
            </a:r>
            <a:endParaRPr sz="3000">
              <a:solidFill>
                <a:schemeClr val="dk2"/>
              </a:solidFill>
            </a:endParaRPr>
          </a:p>
        </p:txBody>
      </p:sp>
      <p:sp>
        <p:nvSpPr>
          <p:cNvPr id="115" name="Google Shape;115;p22"/>
          <p:cNvSpPr txBox="1"/>
          <p:nvPr/>
        </p:nvSpPr>
        <p:spPr>
          <a:xfrm>
            <a:off x="0" y="1425371"/>
            <a:ext cx="91440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dk2"/>
                </a:solidFill>
              </a:rPr>
              <a:t>In conclusion, our project successfully demonstrates how a well-designed portfolio can enhance an individual’s professional presence. It is lightweight, responsive, and customizable. In the future, we plan to enhance the portfolio with more animations, integration with LinkedIn or GitHub APIs, and adding a blog section for knowledge sharing.</a:t>
            </a:r>
            <a:endParaRPr sz="30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nvSpPr>
        <p:spPr>
          <a:xfrm>
            <a:off x="3267342" y="288636"/>
            <a:ext cx="9144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dk2"/>
                </a:solidFill>
              </a:rPr>
              <a:t>PROJECT TITLE</a:t>
            </a:r>
            <a:endParaRPr sz="3000">
              <a:solidFill>
                <a:schemeClr val="dk2"/>
              </a:solidFill>
            </a:endParaRPr>
          </a:p>
        </p:txBody>
      </p:sp>
      <p:sp>
        <p:nvSpPr>
          <p:cNvPr id="63" name="Google Shape;63;p14"/>
          <p:cNvSpPr txBox="1"/>
          <p:nvPr/>
        </p:nvSpPr>
        <p:spPr>
          <a:xfrm>
            <a:off x="0" y="2043545"/>
            <a:ext cx="91440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dk2"/>
                </a:solidFill>
              </a:rPr>
              <a:t>My Journey as a Student: </a:t>
            </a:r>
            <a:endParaRPr sz="3000">
              <a:solidFill>
                <a:schemeClr val="dk2"/>
              </a:solidFill>
            </a:endParaRPr>
          </a:p>
          <a:p>
            <a:pPr indent="0" lvl="0" marL="0" rtl="0" algn="l">
              <a:spcBef>
                <a:spcPts val="0"/>
              </a:spcBef>
              <a:spcAft>
                <a:spcPts val="0"/>
              </a:spcAft>
              <a:buNone/>
            </a:pPr>
            <a:r>
              <a:rPr lang="en" sz="3000">
                <a:solidFill>
                  <a:schemeClr val="dk2"/>
                </a:solidFill>
              </a:rPr>
              <a:t>A Portfolio of Learning </a:t>
            </a:r>
            <a:endParaRPr sz="3000">
              <a:solidFill>
                <a:schemeClr val="dk2"/>
              </a:solidFill>
            </a:endParaRPr>
          </a:p>
          <a:p>
            <a:pPr indent="0" lvl="0" marL="0" rtl="0" algn="l">
              <a:spcBef>
                <a:spcPts val="0"/>
              </a:spcBef>
              <a:spcAft>
                <a:spcPts val="0"/>
              </a:spcAft>
              <a:buNone/>
            </a:pPr>
            <a:r>
              <a:rPr lang="en" sz="3000">
                <a:solidFill>
                  <a:schemeClr val="dk2"/>
                </a:solidFill>
              </a:rPr>
              <a:t>and Growth</a:t>
            </a:r>
            <a:endParaRPr sz="30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nvSpPr>
        <p:spPr>
          <a:xfrm>
            <a:off x="3472873" y="273798"/>
            <a:ext cx="9144000" cy="55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2"/>
                </a:solidFill>
              </a:rPr>
              <a:t>AGENDA</a:t>
            </a:r>
            <a:endParaRPr sz="2400">
              <a:solidFill>
                <a:schemeClr val="dk2"/>
              </a:solidFill>
            </a:endParaRPr>
          </a:p>
        </p:txBody>
      </p:sp>
      <p:sp>
        <p:nvSpPr>
          <p:cNvPr id="69" name="Google Shape;69;p15"/>
          <p:cNvSpPr txBox="1"/>
          <p:nvPr/>
        </p:nvSpPr>
        <p:spPr>
          <a:xfrm>
            <a:off x="12" y="1319185"/>
            <a:ext cx="9144000" cy="34749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Clr>
                <a:schemeClr val="dk2"/>
              </a:buClr>
              <a:buSzPts val="2400"/>
              <a:buChar char="●"/>
            </a:pPr>
            <a:r>
              <a:rPr lang="en" sz="2400">
                <a:solidFill>
                  <a:schemeClr val="dk2"/>
                </a:solidFill>
              </a:rPr>
              <a:t>PROBLEM STATEMENT</a:t>
            </a:r>
            <a:endParaRPr sz="2400">
              <a:solidFill>
                <a:schemeClr val="dk2"/>
              </a:solidFill>
            </a:endParaRPr>
          </a:p>
          <a:p>
            <a:pPr indent="-381000" lvl="0" marL="457200" rtl="0" algn="l">
              <a:spcBef>
                <a:spcPts val="0"/>
              </a:spcBef>
              <a:spcAft>
                <a:spcPts val="0"/>
              </a:spcAft>
              <a:buClr>
                <a:schemeClr val="dk2"/>
              </a:buClr>
              <a:buSzPts val="2400"/>
              <a:buChar char="●"/>
            </a:pPr>
            <a:r>
              <a:rPr lang="en" sz="2400">
                <a:solidFill>
                  <a:schemeClr val="dk2"/>
                </a:solidFill>
              </a:rPr>
              <a:t>PROJECT OVERVIEW</a:t>
            </a:r>
            <a:endParaRPr sz="2400">
              <a:solidFill>
                <a:schemeClr val="dk2"/>
              </a:solidFill>
            </a:endParaRPr>
          </a:p>
          <a:p>
            <a:pPr indent="-381000" lvl="0" marL="457200" rtl="0" algn="l">
              <a:spcBef>
                <a:spcPts val="0"/>
              </a:spcBef>
              <a:spcAft>
                <a:spcPts val="0"/>
              </a:spcAft>
              <a:buClr>
                <a:schemeClr val="dk2"/>
              </a:buClr>
              <a:buSzPts val="2400"/>
              <a:buChar char="●"/>
            </a:pPr>
            <a:r>
              <a:rPr lang="en" sz="2400">
                <a:solidFill>
                  <a:schemeClr val="dk2"/>
                </a:solidFill>
              </a:rPr>
              <a:t>END USERS</a:t>
            </a:r>
            <a:endParaRPr sz="2400">
              <a:solidFill>
                <a:schemeClr val="dk2"/>
              </a:solidFill>
            </a:endParaRPr>
          </a:p>
          <a:p>
            <a:pPr indent="-381000" lvl="0" marL="457200" rtl="0" algn="l">
              <a:spcBef>
                <a:spcPts val="0"/>
              </a:spcBef>
              <a:spcAft>
                <a:spcPts val="0"/>
              </a:spcAft>
              <a:buClr>
                <a:schemeClr val="dk2"/>
              </a:buClr>
              <a:buSzPts val="2400"/>
              <a:buChar char="●"/>
            </a:pPr>
            <a:r>
              <a:rPr lang="en" sz="2400">
                <a:solidFill>
                  <a:schemeClr val="dk2"/>
                </a:solidFill>
              </a:rPr>
              <a:t>TOOLS AND TECHNOLOGIES</a:t>
            </a:r>
            <a:endParaRPr sz="2400">
              <a:solidFill>
                <a:schemeClr val="dk2"/>
              </a:solidFill>
            </a:endParaRPr>
          </a:p>
          <a:p>
            <a:pPr indent="-381000" lvl="0" marL="457200" rtl="0" algn="l">
              <a:spcBef>
                <a:spcPts val="0"/>
              </a:spcBef>
              <a:spcAft>
                <a:spcPts val="0"/>
              </a:spcAft>
              <a:buClr>
                <a:schemeClr val="dk2"/>
              </a:buClr>
              <a:buSzPts val="2400"/>
              <a:buChar char="●"/>
            </a:pPr>
            <a:r>
              <a:rPr lang="en" sz="2400">
                <a:solidFill>
                  <a:schemeClr val="dk2"/>
                </a:solidFill>
              </a:rPr>
              <a:t>PORTFOLIO DESIGN AND LAYOUT</a:t>
            </a:r>
            <a:endParaRPr sz="2400">
              <a:solidFill>
                <a:schemeClr val="dk2"/>
              </a:solidFill>
            </a:endParaRPr>
          </a:p>
          <a:p>
            <a:pPr indent="-381000" lvl="0" marL="457200" rtl="0" algn="l">
              <a:spcBef>
                <a:spcPts val="0"/>
              </a:spcBef>
              <a:spcAft>
                <a:spcPts val="0"/>
              </a:spcAft>
              <a:buClr>
                <a:schemeClr val="dk2"/>
              </a:buClr>
              <a:buSzPts val="2400"/>
              <a:buChar char="●"/>
            </a:pPr>
            <a:r>
              <a:rPr lang="en" sz="2400">
                <a:solidFill>
                  <a:schemeClr val="dk2"/>
                </a:solidFill>
              </a:rPr>
              <a:t>FEATURES AND FUNCTIONALITY</a:t>
            </a:r>
            <a:endParaRPr sz="2400">
              <a:solidFill>
                <a:schemeClr val="dk2"/>
              </a:solidFill>
            </a:endParaRPr>
          </a:p>
          <a:p>
            <a:pPr indent="-381000" lvl="0" marL="457200" rtl="0" algn="l">
              <a:spcBef>
                <a:spcPts val="0"/>
              </a:spcBef>
              <a:spcAft>
                <a:spcPts val="0"/>
              </a:spcAft>
              <a:buClr>
                <a:schemeClr val="dk2"/>
              </a:buClr>
              <a:buSzPts val="2400"/>
              <a:buChar char="●"/>
            </a:pPr>
            <a:r>
              <a:rPr lang="en" sz="2400">
                <a:solidFill>
                  <a:schemeClr val="dk2"/>
                </a:solidFill>
              </a:rPr>
              <a:t>RESULTS AND SCREENSHOTS</a:t>
            </a:r>
            <a:endParaRPr sz="2400">
              <a:solidFill>
                <a:schemeClr val="dk2"/>
              </a:solidFill>
            </a:endParaRPr>
          </a:p>
          <a:p>
            <a:pPr indent="-381000" lvl="0" marL="457200" rtl="0" algn="l">
              <a:spcBef>
                <a:spcPts val="0"/>
              </a:spcBef>
              <a:spcAft>
                <a:spcPts val="0"/>
              </a:spcAft>
              <a:buClr>
                <a:schemeClr val="dk2"/>
              </a:buClr>
              <a:buSzPts val="2400"/>
              <a:buChar char="●"/>
            </a:pPr>
            <a:r>
              <a:rPr lang="en" sz="2400">
                <a:solidFill>
                  <a:schemeClr val="dk2"/>
                </a:solidFill>
              </a:rPr>
              <a:t>CONCLUSION </a:t>
            </a:r>
            <a:endParaRPr sz="2400">
              <a:solidFill>
                <a:schemeClr val="dk2"/>
              </a:solidFill>
            </a:endParaRPr>
          </a:p>
          <a:p>
            <a:pPr indent="-381000" lvl="0" marL="457200" rtl="0" algn="l">
              <a:spcBef>
                <a:spcPts val="0"/>
              </a:spcBef>
              <a:spcAft>
                <a:spcPts val="0"/>
              </a:spcAft>
              <a:buClr>
                <a:schemeClr val="dk2"/>
              </a:buClr>
              <a:buSzPts val="2400"/>
              <a:buChar char="●"/>
            </a:pPr>
            <a:r>
              <a:rPr lang="en" sz="2400">
                <a:solidFill>
                  <a:schemeClr val="dk2"/>
                </a:solidFill>
              </a:rPr>
              <a:t>GITHUB LINK</a:t>
            </a:r>
            <a:endParaRPr sz="24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nvSpPr>
        <p:spPr>
          <a:xfrm>
            <a:off x="2558472" y="262518"/>
            <a:ext cx="9144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dk2"/>
                </a:solidFill>
              </a:rPr>
              <a:t>PROBLEM STATEMENT</a:t>
            </a:r>
            <a:endParaRPr sz="3000">
              <a:solidFill>
                <a:schemeClr val="dk2"/>
              </a:solidFill>
            </a:endParaRPr>
          </a:p>
        </p:txBody>
      </p:sp>
      <p:sp>
        <p:nvSpPr>
          <p:cNvPr id="75" name="Google Shape;75;p16"/>
          <p:cNvSpPr txBox="1"/>
          <p:nvPr/>
        </p:nvSpPr>
        <p:spPr>
          <a:xfrm>
            <a:off x="0" y="1264495"/>
            <a:ext cx="9144000" cy="387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dk2"/>
                </a:solidFill>
              </a:rPr>
              <a:t>Every project starts with a problem. In our case, the problem is that many beginners in web development do not have a simple, structured portfolio to showcase their skills. Without an online presence, it becomes difficult for them to stand out in job interviews or internships. Our project addresses this gap by creating a user-friendly, customizable portfolio website.</a:t>
            </a:r>
            <a:endParaRPr sz="30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nvSpPr>
        <p:spPr>
          <a:xfrm>
            <a:off x="2669309" y="324028"/>
            <a:ext cx="9144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dk2"/>
                </a:solidFill>
              </a:rPr>
              <a:t>PROJECT OVERVIEW</a:t>
            </a:r>
            <a:endParaRPr sz="3000">
              <a:solidFill>
                <a:schemeClr val="dk2"/>
              </a:solidFill>
            </a:endParaRPr>
          </a:p>
        </p:txBody>
      </p:sp>
      <p:sp>
        <p:nvSpPr>
          <p:cNvPr id="81" name="Google Shape;81;p17"/>
          <p:cNvSpPr txBox="1"/>
          <p:nvPr/>
        </p:nvSpPr>
        <p:spPr>
          <a:xfrm>
            <a:off x="0" y="2043545"/>
            <a:ext cx="91440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dk2"/>
                </a:solidFill>
              </a:rPr>
              <a:t>Our project is a responsive portfolio website built using HTML, CSS, and JavaScript. The main objective is to provide a platform where an individual can highlight their education, skills, projects, and achievements. The portfolio is designed to be clean, modern, and easy to navigate.</a:t>
            </a:r>
            <a:endParaRPr sz="3000">
              <a:solidFill>
                <a:schemeClr val="dk2"/>
              </a:solidFill>
            </a:endParaRPr>
          </a:p>
          <a:p>
            <a:pPr indent="0" lvl="0" marL="0" rtl="0" algn="l">
              <a:spcBef>
                <a:spcPts val="0"/>
              </a:spcBef>
              <a:spcAft>
                <a:spcPts val="0"/>
              </a:spcAft>
              <a:buNone/>
            </a:pPr>
            <a:r>
              <a:t/>
            </a:r>
            <a:endParaRPr sz="30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nvSpPr>
        <p:spPr>
          <a:xfrm>
            <a:off x="3389746" y="307109"/>
            <a:ext cx="9144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dk2"/>
                </a:solidFill>
              </a:rPr>
              <a:t>END USERS</a:t>
            </a:r>
            <a:endParaRPr sz="3000">
              <a:solidFill>
                <a:schemeClr val="dk2"/>
              </a:solidFill>
            </a:endParaRPr>
          </a:p>
        </p:txBody>
      </p:sp>
      <p:sp>
        <p:nvSpPr>
          <p:cNvPr id="87" name="Google Shape;87;p18"/>
          <p:cNvSpPr txBox="1"/>
          <p:nvPr/>
        </p:nvSpPr>
        <p:spPr>
          <a:xfrm>
            <a:off x="0" y="2043545"/>
            <a:ext cx="91440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dk2"/>
                </a:solidFill>
              </a:rPr>
              <a:t>The primary end users of our portfolio project are students, job seekers, and professionals who want to showcase their skills. Recruiters and hiring managers are the secondary end users who can quickly view the candidate’s profile and achievements through the portfolio.</a:t>
            </a:r>
            <a:endParaRPr sz="3000">
              <a:solidFill>
                <a:schemeClr val="dk2"/>
              </a:solidFill>
            </a:endParaRPr>
          </a:p>
        </p:txBody>
      </p:sp>
      <p:sp>
        <p:nvSpPr>
          <p:cNvPr id="88" name="Google Shape;88;p18"/>
          <p:cNvSpPr txBox="1"/>
          <p:nvPr/>
        </p:nvSpPr>
        <p:spPr>
          <a:xfrm>
            <a:off x="0" y="2043545"/>
            <a:ext cx="9144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nvSpPr>
        <p:spPr>
          <a:xfrm>
            <a:off x="2435176" y="270163"/>
            <a:ext cx="9144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dk2"/>
                </a:solidFill>
              </a:rPr>
              <a:t>TOOLS AND TECHNOLOGIES </a:t>
            </a:r>
            <a:endParaRPr sz="3000">
              <a:solidFill>
                <a:schemeClr val="dk2"/>
              </a:solidFill>
            </a:endParaRPr>
          </a:p>
        </p:txBody>
      </p:sp>
      <p:sp>
        <p:nvSpPr>
          <p:cNvPr id="94" name="Google Shape;94;p19"/>
          <p:cNvSpPr txBox="1"/>
          <p:nvPr/>
        </p:nvSpPr>
        <p:spPr>
          <a:xfrm>
            <a:off x="0" y="1341582"/>
            <a:ext cx="91440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dk2"/>
                </a:solidFill>
              </a:rPr>
              <a:t>For developing this portfolio, we used HTML for structure, CSS for styling, and JavaScript for interactivity. We designed and tested the project using Visual Studio Code. For version control and project hosting, we used Git and GitHub. These technologies ensured that the project was lightweight, efficient, and accessible.</a:t>
            </a:r>
            <a:endParaRPr sz="30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nvSpPr>
        <p:spPr>
          <a:xfrm>
            <a:off x="2008909" y="270163"/>
            <a:ext cx="9144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dk2"/>
                </a:solidFill>
              </a:rPr>
              <a:t>PORTFOLIO DESIGN AND LAYOUT</a:t>
            </a:r>
            <a:endParaRPr sz="3000">
              <a:solidFill>
                <a:schemeClr val="dk2"/>
              </a:solidFill>
            </a:endParaRPr>
          </a:p>
        </p:txBody>
      </p:sp>
      <p:sp>
        <p:nvSpPr>
          <p:cNvPr id="100" name="Google Shape;100;p20"/>
          <p:cNvSpPr txBox="1"/>
          <p:nvPr/>
        </p:nvSpPr>
        <p:spPr>
          <a:xfrm>
            <a:off x="7" y="802807"/>
            <a:ext cx="9144000" cy="434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dk2"/>
                </a:solidFill>
              </a:rPr>
              <a:t>The portfolio design follows a clean and structured layout with simple navigation, making it easy for visitors to explore sections like About, Education, Skills, and Projects. The hero section introduces the creator clearly, while each segment is organized in a straightforward manner that highlights key information without clutter. Overall, the design is minimalist, user-friendly, and leaves room for future growth</a:t>
            </a:r>
            <a:endParaRPr sz="30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nvSpPr>
        <p:spPr>
          <a:xfrm>
            <a:off x="-211921" y="0"/>
            <a:ext cx="9144000" cy="11082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lang="en" sz="6000">
                <a:solidFill>
                  <a:schemeClr val="dk1"/>
                </a:solidFill>
              </a:rPr>
              <a:t>SCREENSHOT</a:t>
            </a:r>
            <a:endParaRPr sz="6000">
              <a:solidFill>
                <a:schemeClr val="dk1"/>
              </a:solidFill>
            </a:endParaRPr>
          </a:p>
        </p:txBody>
      </p:sp>
      <p:pic>
        <p:nvPicPr>
          <p:cNvPr id="106" name="Google Shape;106;p21"/>
          <p:cNvPicPr preferRelativeResize="0"/>
          <p:nvPr/>
        </p:nvPicPr>
        <p:blipFill>
          <a:blip r:embed="rId3">
            <a:alphaModFix/>
          </a:blip>
          <a:stretch>
            <a:fillRect/>
          </a:stretch>
        </p:blipFill>
        <p:spPr>
          <a:xfrm>
            <a:off x="0" y="895925"/>
            <a:ext cx="2373924" cy="4247574"/>
          </a:xfrm>
          <a:prstGeom prst="rect">
            <a:avLst/>
          </a:prstGeom>
          <a:noFill/>
          <a:ln>
            <a:noFill/>
          </a:ln>
        </p:spPr>
      </p:pic>
      <p:pic>
        <p:nvPicPr>
          <p:cNvPr id="107" name="Google Shape;107;p21"/>
          <p:cNvPicPr preferRelativeResize="0"/>
          <p:nvPr/>
        </p:nvPicPr>
        <p:blipFill>
          <a:blip r:embed="rId4">
            <a:alphaModFix/>
          </a:blip>
          <a:stretch>
            <a:fillRect/>
          </a:stretch>
        </p:blipFill>
        <p:spPr>
          <a:xfrm>
            <a:off x="2373913" y="1002063"/>
            <a:ext cx="2373899" cy="4035301"/>
          </a:xfrm>
          <a:prstGeom prst="rect">
            <a:avLst/>
          </a:prstGeom>
          <a:noFill/>
          <a:ln>
            <a:noFill/>
          </a:ln>
        </p:spPr>
      </p:pic>
      <p:pic>
        <p:nvPicPr>
          <p:cNvPr id="108" name="Google Shape;108;p21"/>
          <p:cNvPicPr preferRelativeResize="0"/>
          <p:nvPr/>
        </p:nvPicPr>
        <p:blipFill>
          <a:blip r:embed="rId5">
            <a:alphaModFix/>
          </a:blip>
          <a:stretch>
            <a:fillRect/>
          </a:stretch>
        </p:blipFill>
        <p:spPr>
          <a:xfrm>
            <a:off x="4747800" y="1205712"/>
            <a:ext cx="2373899" cy="3628024"/>
          </a:xfrm>
          <a:prstGeom prst="rect">
            <a:avLst/>
          </a:prstGeom>
          <a:noFill/>
          <a:ln>
            <a:noFill/>
          </a:ln>
        </p:spPr>
      </p:pic>
      <p:pic>
        <p:nvPicPr>
          <p:cNvPr id="109" name="Google Shape;109;p21"/>
          <p:cNvPicPr preferRelativeResize="0"/>
          <p:nvPr/>
        </p:nvPicPr>
        <p:blipFill>
          <a:blip r:embed="rId6">
            <a:alphaModFix/>
          </a:blip>
          <a:stretch>
            <a:fillRect/>
          </a:stretch>
        </p:blipFill>
        <p:spPr>
          <a:xfrm>
            <a:off x="7121691" y="1002063"/>
            <a:ext cx="1862446" cy="40353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