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6" roundtripDataSignature="AMtx7mip9oIgL24Ny/JRta9SFl4tvZLq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2.jpg"/><Relationship Id="rId6"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3252653" y="954049"/>
            <a:ext cx="9144000" cy="55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dk2"/>
                </a:solidFill>
                <a:latin typeface="Arial"/>
                <a:ea typeface="Arial"/>
                <a:cs typeface="Arial"/>
                <a:sym typeface="Arial"/>
              </a:rPr>
              <a:t>DIGITAL PORTFOLIO</a:t>
            </a:r>
            <a:endParaRPr b="0" i="0" sz="2400" u="none" cap="none" strike="noStrike">
              <a:solidFill>
                <a:schemeClr val="dk2"/>
              </a:solidFill>
              <a:latin typeface="Arial"/>
              <a:ea typeface="Arial"/>
              <a:cs typeface="Arial"/>
              <a:sym typeface="Arial"/>
            </a:endParaRPr>
          </a:p>
        </p:txBody>
      </p:sp>
      <p:sp>
        <p:nvSpPr>
          <p:cNvPr id="55" name="Google Shape;55;p1"/>
          <p:cNvSpPr txBox="1"/>
          <p:nvPr/>
        </p:nvSpPr>
        <p:spPr>
          <a:xfrm>
            <a:off x="267855" y="2045279"/>
            <a:ext cx="9144000" cy="201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dk2"/>
                </a:solidFill>
                <a:latin typeface="Arial"/>
                <a:ea typeface="Arial"/>
                <a:cs typeface="Arial"/>
                <a:sym typeface="Arial"/>
              </a:rPr>
              <a:t>Student Name : A. FAIZUL ALI</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dk2"/>
                </a:solidFill>
                <a:latin typeface="Arial"/>
                <a:ea typeface="Arial"/>
                <a:cs typeface="Arial"/>
                <a:sym typeface="Arial"/>
              </a:rPr>
              <a:t>Register no &amp; NMID : asanm20124132011802521023</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dk2"/>
                </a:solidFill>
                <a:latin typeface="Arial"/>
                <a:ea typeface="Arial"/>
                <a:cs typeface="Arial"/>
                <a:sym typeface="Arial"/>
              </a:rPr>
              <a:t>Department : BCA (Bachelor of Computer Application)</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dk2"/>
                </a:solidFill>
                <a:latin typeface="Arial"/>
                <a:ea typeface="Arial"/>
                <a:cs typeface="Arial"/>
                <a:sym typeface="Arial"/>
              </a:rPr>
              <a:t>College : Arignar Anna Govt Arts College, Villupuram / ANNAMALAI  UNIVERSITY</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0"/>
          <p:cNvSpPr txBox="1"/>
          <p:nvPr/>
        </p:nvSpPr>
        <p:spPr>
          <a:xfrm>
            <a:off x="2512291" y="233218"/>
            <a:ext cx="9144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2"/>
                </a:solidFill>
                <a:latin typeface="Arial"/>
                <a:ea typeface="Arial"/>
                <a:cs typeface="Arial"/>
                <a:sym typeface="Arial"/>
              </a:rPr>
              <a:t>CONCLUSION </a:t>
            </a:r>
            <a:endParaRPr b="0" i="0" sz="3000" u="none" cap="none" strike="noStrike">
              <a:solidFill>
                <a:schemeClr val="dk2"/>
              </a:solidFill>
              <a:latin typeface="Arial"/>
              <a:ea typeface="Arial"/>
              <a:cs typeface="Arial"/>
              <a:sym typeface="Arial"/>
            </a:endParaRPr>
          </a:p>
        </p:txBody>
      </p:sp>
      <p:sp>
        <p:nvSpPr>
          <p:cNvPr id="113" name="Google Shape;113;p10"/>
          <p:cNvSpPr txBox="1"/>
          <p:nvPr/>
        </p:nvSpPr>
        <p:spPr>
          <a:xfrm>
            <a:off x="0" y="1425371"/>
            <a:ext cx="91440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2"/>
                </a:solidFill>
                <a:latin typeface="Arial"/>
                <a:ea typeface="Arial"/>
                <a:cs typeface="Arial"/>
                <a:sym typeface="Arial"/>
              </a:rPr>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nvSpPr>
        <p:spPr>
          <a:xfrm>
            <a:off x="3267342" y="288636"/>
            <a:ext cx="9144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2"/>
                </a:solidFill>
                <a:latin typeface="Arial"/>
                <a:ea typeface="Arial"/>
                <a:cs typeface="Arial"/>
                <a:sym typeface="Arial"/>
              </a:rPr>
              <a:t>PROJECT TITLE</a:t>
            </a:r>
            <a:endParaRPr b="0" i="0" sz="3000" u="none" cap="none" strike="noStrike">
              <a:solidFill>
                <a:schemeClr val="dk2"/>
              </a:solidFill>
              <a:latin typeface="Arial"/>
              <a:ea typeface="Arial"/>
              <a:cs typeface="Arial"/>
              <a:sym typeface="Arial"/>
            </a:endParaRPr>
          </a:p>
        </p:txBody>
      </p:sp>
      <p:sp>
        <p:nvSpPr>
          <p:cNvPr id="61" name="Google Shape;61;p2"/>
          <p:cNvSpPr txBox="1"/>
          <p:nvPr/>
        </p:nvSpPr>
        <p:spPr>
          <a:xfrm>
            <a:off x="0" y="2043545"/>
            <a:ext cx="91440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2"/>
                </a:solidFill>
                <a:latin typeface="Arial"/>
                <a:ea typeface="Arial"/>
                <a:cs typeface="Arial"/>
                <a:sym typeface="Arial"/>
              </a:rPr>
              <a:t>My Journey as a Student: </a:t>
            </a:r>
            <a:endParaRPr b="0" i="0" sz="30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2"/>
                </a:solidFill>
                <a:latin typeface="Arial"/>
                <a:ea typeface="Arial"/>
                <a:cs typeface="Arial"/>
                <a:sym typeface="Arial"/>
              </a:rPr>
              <a:t>A Portfolio of Learning </a:t>
            </a:r>
            <a:endParaRPr b="0" i="0" sz="30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2"/>
                </a:solidFill>
                <a:latin typeface="Arial"/>
                <a:ea typeface="Arial"/>
                <a:cs typeface="Arial"/>
                <a:sym typeface="Arial"/>
              </a:rPr>
              <a:t>and Growth</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nvSpPr>
        <p:spPr>
          <a:xfrm>
            <a:off x="3472873" y="273798"/>
            <a:ext cx="9144000" cy="55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dk2"/>
                </a:solidFill>
                <a:latin typeface="Arial"/>
                <a:ea typeface="Arial"/>
                <a:cs typeface="Arial"/>
                <a:sym typeface="Arial"/>
              </a:rPr>
              <a:t>AGENDA</a:t>
            </a:r>
            <a:endParaRPr b="0" i="0" sz="2400" u="none" cap="none" strike="noStrike">
              <a:solidFill>
                <a:schemeClr val="dk2"/>
              </a:solidFill>
              <a:latin typeface="Arial"/>
              <a:ea typeface="Arial"/>
              <a:cs typeface="Arial"/>
              <a:sym typeface="Arial"/>
            </a:endParaRPr>
          </a:p>
        </p:txBody>
      </p:sp>
      <p:sp>
        <p:nvSpPr>
          <p:cNvPr id="67" name="Google Shape;67;p3"/>
          <p:cNvSpPr txBox="1"/>
          <p:nvPr/>
        </p:nvSpPr>
        <p:spPr>
          <a:xfrm>
            <a:off x="12" y="1319185"/>
            <a:ext cx="9144000" cy="34749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chemeClr val="dk2"/>
              </a:buClr>
              <a:buSzPts val="2400"/>
              <a:buFont typeface="Arial"/>
              <a:buChar char="●"/>
            </a:pPr>
            <a:r>
              <a:rPr b="0" i="0" lang="en" sz="2400" u="none" cap="none" strike="noStrike">
                <a:solidFill>
                  <a:schemeClr val="dk2"/>
                </a:solidFill>
                <a:latin typeface="Arial"/>
                <a:ea typeface="Arial"/>
                <a:cs typeface="Arial"/>
                <a:sym typeface="Arial"/>
              </a:rPr>
              <a:t>PROBLEM STATEMENT</a:t>
            </a:r>
            <a:endParaRPr b="0" i="0" sz="2400" u="none" cap="none" strike="noStrike">
              <a:solidFill>
                <a:schemeClr val="dk2"/>
              </a:solidFill>
              <a:latin typeface="Arial"/>
              <a:ea typeface="Arial"/>
              <a:cs typeface="Arial"/>
              <a:sym typeface="Arial"/>
            </a:endParaRPr>
          </a:p>
          <a:p>
            <a:pPr indent="-381000" lvl="0" marL="457200" marR="0" rtl="0" algn="l">
              <a:lnSpc>
                <a:spcPct val="100000"/>
              </a:lnSpc>
              <a:spcBef>
                <a:spcPts val="0"/>
              </a:spcBef>
              <a:spcAft>
                <a:spcPts val="0"/>
              </a:spcAft>
              <a:buClr>
                <a:schemeClr val="dk2"/>
              </a:buClr>
              <a:buSzPts val="2400"/>
              <a:buFont typeface="Arial"/>
              <a:buChar char="●"/>
            </a:pPr>
            <a:r>
              <a:rPr b="0" i="0" lang="en" sz="2400" u="none" cap="none" strike="noStrike">
                <a:solidFill>
                  <a:schemeClr val="dk2"/>
                </a:solidFill>
                <a:latin typeface="Arial"/>
                <a:ea typeface="Arial"/>
                <a:cs typeface="Arial"/>
                <a:sym typeface="Arial"/>
              </a:rPr>
              <a:t>PROJECT OVERVIEW</a:t>
            </a:r>
            <a:endParaRPr b="0" i="0" sz="2400" u="none" cap="none" strike="noStrike">
              <a:solidFill>
                <a:schemeClr val="dk2"/>
              </a:solidFill>
              <a:latin typeface="Arial"/>
              <a:ea typeface="Arial"/>
              <a:cs typeface="Arial"/>
              <a:sym typeface="Arial"/>
            </a:endParaRPr>
          </a:p>
          <a:p>
            <a:pPr indent="-381000" lvl="0" marL="457200" marR="0" rtl="0" algn="l">
              <a:lnSpc>
                <a:spcPct val="100000"/>
              </a:lnSpc>
              <a:spcBef>
                <a:spcPts val="0"/>
              </a:spcBef>
              <a:spcAft>
                <a:spcPts val="0"/>
              </a:spcAft>
              <a:buClr>
                <a:schemeClr val="dk2"/>
              </a:buClr>
              <a:buSzPts val="2400"/>
              <a:buFont typeface="Arial"/>
              <a:buChar char="●"/>
            </a:pPr>
            <a:r>
              <a:rPr b="0" i="0" lang="en" sz="2400" u="none" cap="none" strike="noStrike">
                <a:solidFill>
                  <a:schemeClr val="dk2"/>
                </a:solidFill>
                <a:latin typeface="Arial"/>
                <a:ea typeface="Arial"/>
                <a:cs typeface="Arial"/>
                <a:sym typeface="Arial"/>
              </a:rPr>
              <a:t>END USERS</a:t>
            </a:r>
            <a:endParaRPr b="0" i="0" sz="2400" u="none" cap="none" strike="noStrike">
              <a:solidFill>
                <a:schemeClr val="dk2"/>
              </a:solidFill>
              <a:latin typeface="Arial"/>
              <a:ea typeface="Arial"/>
              <a:cs typeface="Arial"/>
              <a:sym typeface="Arial"/>
            </a:endParaRPr>
          </a:p>
          <a:p>
            <a:pPr indent="-381000" lvl="0" marL="457200" marR="0" rtl="0" algn="l">
              <a:lnSpc>
                <a:spcPct val="100000"/>
              </a:lnSpc>
              <a:spcBef>
                <a:spcPts val="0"/>
              </a:spcBef>
              <a:spcAft>
                <a:spcPts val="0"/>
              </a:spcAft>
              <a:buClr>
                <a:schemeClr val="dk2"/>
              </a:buClr>
              <a:buSzPts val="2400"/>
              <a:buFont typeface="Arial"/>
              <a:buChar char="●"/>
            </a:pPr>
            <a:r>
              <a:rPr b="0" i="0" lang="en" sz="2400" u="none" cap="none" strike="noStrike">
                <a:solidFill>
                  <a:schemeClr val="dk2"/>
                </a:solidFill>
                <a:latin typeface="Arial"/>
                <a:ea typeface="Arial"/>
                <a:cs typeface="Arial"/>
                <a:sym typeface="Arial"/>
              </a:rPr>
              <a:t>TOOLS AND TECHNOLOGIES</a:t>
            </a:r>
            <a:endParaRPr b="0" i="0" sz="2400" u="none" cap="none" strike="noStrike">
              <a:solidFill>
                <a:schemeClr val="dk2"/>
              </a:solidFill>
              <a:latin typeface="Arial"/>
              <a:ea typeface="Arial"/>
              <a:cs typeface="Arial"/>
              <a:sym typeface="Arial"/>
            </a:endParaRPr>
          </a:p>
          <a:p>
            <a:pPr indent="-381000" lvl="0" marL="457200" marR="0" rtl="0" algn="l">
              <a:lnSpc>
                <a:spcPct val="100000"/>
              </a:lnSpc>
              <a:spcBef>
                <a:spcPts val="0"/>
              </a:spcBef>
              <a:spcAft>
                <a:spcPts val="0"/>
              </a:spcAft>
              <a:buClr>
                <a:schemeClr val="dk2"/>
              </a:buClr>
              <a:buSzPts val="2400"/>
              <a:buFont typeface="Arial"/>
              <a:buChar char="●"/>
            </a:pPr>
            <a:r>
              <a:rPr b="0" i="0" lang="en" sz="2400" u="none" cap="none" strike="noStrike">
                <a:solidFill>
                  <a:schemeClr val="dk2"/>
                </a:solidFill>
                <a:latin typeface="Arial"/>
                <a:ea typeface="Arial"/>
                <a:cs typeface="Arial"/>
                <a:sym typeface="Arial"/>
              </a:rPr>
              <a:t>PORTFOLIO DESIGN AND LAYOUT</a:t>
            </a:r>
            <a:endParaRPr b="0" i="0" sz="2400" u="none" cap="none" strike="noStrike">
              <a:solidFill>
                <a:schemeClr val="dk2"/>
              </a:solidFill>
              <a:latin typeface="Arial"/>
              <a:ea typeface="Arial"/>
              <a:cs typeface="Arial"/>
              <a:sym typeface="Arial"/>
            </a:endParaRPr>
          </a:p>
          <a:p>
            <a:pPr indent="-381000" lvl="0" marL="457200" marR="0" rtl="0" algn="l">
              <a:lnSpc>
                <a:spcPct val="100000"/>
              </a:lnSpc>
              <a:spcBef>
                <a:spcPts val="0"/>
              </a:spcBef>
              <a:spcAft>
                <a:spcPts val="0"/>
              </a:spcAft>
              <a:buClr>
                <a:schemeClr val="dk2"/>
              </a:buClr>
              <a:buSzPts val="2400"/>
              <a:buFont typeface="Arial"/>
              <a:buChar char="●"/>
            </a:pPr>
            <a:r>
              <a:rPr b="0" i="0" lang="en" sz="2400" u="none" cap="none" strike="noStrike">
                <a:solidFill>
                  <a:schemeClr val="dk2"/>
                </a:solidFill>
                <a:latin typeface="Arial"/>
                <a:ea typeface="Arial"/>
                <a:cs typeface="Arial"/>
                <a:sym typeface="Arial"/>
              </a:rPr>
              <a:t>FEATURES AND FUNCTIONALITY</a:t>
            </a:r>
            <a:endParaRPr b="0" i="0" sz="2400" u="none" cap="none" strike="noStrike">
              <a:solidFill>
                <a:schemeClr val="dk2"/>
              </a:solidFill>
              <a:latin typeface="Arial"/>
              <a:ea typeface="Arial"/>
              <a:cs typeface="Arial"/>
              <a:sym typeface="Arial"/>
            </a:endParaRPr>
          </a:p>
          <a:p>
            <a:pPr indent="-381000" lvl="0" marL="457200" marR="0" rtl="0" algn="l">
              <a:lnSpc>
                <a:spcPct val="100000"/>
              </a:lnSpc>
              <a:spcBef>
                <a:spcPts val="0"/>
              </a:spcBef>
              <a:spcAft>
                <a:spcPts val="0"/>
              </a:spcAft>
              <a:buClr>
                <a:schemeClr val="dk2"/>
              </a:buClr>
              <a:buSzPts val="2400"/>
              <a:buFont typeface="Arial"/>
              <a:buChar char="●"/>
            </a:pPr>
            <a:r>
              <a:rPr b="0" i="0" lang="en" sz="2400" u="none" cap="none" strike="noStrike">
                <a:solidFill>
                  <a:schemeClr val="dk2"/>
                </a:solidFill>
                <a:latin typeface="Arial"/>
                <a:ea typeface="Arial"/>
                <a:cs typeface="Arial"/>
                <a:sym typeface="Arial"/>
              </a:rPr>
              <a:t>RESULTS AND SCREENSHOTS</a:t>
            </a:r>
            <a:endParaRPr b="0" i="0" sz="2400" u="none" cap="none" strike="noStrike">
              <a:solidFill>
                <a:schemeClr val="dk2"/>
              </a:solidFill>
              <a:latin typeface="Arial"/>
              <a:ea typeface="Arial"/>
              <a:cs typeface="Arial"/>
              <a:sym typeface="Arial"/>
            </a:endParaRPr>
          </a:p>
          <a:p>
            <a:pPr indent="-381000" lvl="0" marL="457200" marR="0" rtl="0" algn="l">
              <a:lnSpc>
                <a:spcPct val="100000"/>
              </a:lnSpc>
              <a:spcBef>
                <a:spcPts val="0"/>
              </a:spcBef>
              <a:spcAft>
                <a:spcPts val="0"/>
              </a:spcAft>
              <a:buClr>
                <a:schemeClr val="dk2"/>
              </a:buClr>
              <a:buSzPts val="2400"/>
              <a:buFont typeface="Arial"/>
              <a:buChar char="●"/>
            </a:pPr>
            <a:r>
              <a:rPr b="0" i="0" lang="en" sz="2400" u="none" cap="none" strike="noStrike">
                <a:solidFill>
                  <a:schemeClr val="dk2"/>
                </a:solidFill>
                <a:latin typeface="Arial"/>
                <a:ea typeface="Arial"/>
                <a:cs typeface="Arial"/>
                <a:sym typeface="Arial"/>
              </a:rPr>
              <a:t>CONCLUSION </a:t>
            </a:r>
            <a:endParaRPr b="0" i="0" sz="2400" u="none" cap="none" strike="noStrike">
              <a:solidFill>
                <a:schemeClr val="dk2"/>
              </a:solidFill>
              <a:latin typeface="Arial"/>
              <a:ea typeface="Arial"/>
              <a:cs typeface="Arial"/>
              <a:sym typeface="Arial"/>
            </a:endParaRPr>
          </a:p>
          <a:p>
            <a:pPr indent="-381000" lvl="0" marL="457200" marR="0" rtl="0" algn="l">
              <a:lnSpc>
                <a:spcPct val="100000"/>
              </a:lnSpc>
              <a:spcBef>
                <a:spcPts val="0"/>
              </a:spcBef>
              <a:spcAft>
                <a:spcPts val="0"/>
              </a:spcAft>
              <a:buClr>
                <a:schemeClr val="dk2"/>
              </a:buClr>
              <a:buSzPts val="2400"/>
              <a:buFont typeface="Arial"/>
              <a:buChar char="●"/>
            </a:pPr>
            <a:r>
              <a:rPr b="0" i="0" lang="en" sz="2400" u="none" cap="none" strike="noStrike">
                <a:solidFill>
                  <a:schemeClr val="dk2"/>
                </a:solidFill>
                <a:latin typeface="Arial"/>
                <a:ea typeface="Arial"/>
                <a:cs typeface="Arial"/>
                <a:sym typeface="Arial"/>
              </a:rPr>
              <a:t>GITHUB LINK</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nvSpPr>
        <p:spPr>
          <a:xfrm>
            <a:off x="2558472" y="262518"/>
            <a:ext cx="9144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2"/>
                </a:solidFill>
                <a:latin typeface="Arial"/>
                <a:ea typeface="Arial"/>
                <a:cs typeface="Arial"/>
                <a:sym typeface="Arial"/>
              </a:rPr>
              <a:t>PROBLEM STATEMENT</a:t>
            </a:r>
            <a:endParaRPr b="0" i="0" sz="3000" u="none" cap="none" strike="noStrike">
              <a:solidFill>
                <a:schemeClr val="dk2"/>
              </a:solidFill>
              <a:latin typeface="Arial"/>
              <a:ea typeface="Arial"/>
              <a:cs typeface="Arial"/>
              <a:sym typeface="Arial"/>
            </a:endParaRPr>
          </a:p>
        </p:txBody>
      </p:sp>
      <p:sp>
        <p:nvSpPr>
          <p:cNvPr id="73" name="Google Shape;73;p4"/>
          <p:cNvSpPr txBox="1"/>
          <p:nvPr/>
        </p:nvSpPr>
        <p:spPr>
          <a:xfrm>
            <a:off x="0" y="1264495"/>
            <a:ext cx="91440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2"/>
                </a:solidFill>
                <a:latin typeface="Arial"/>
                <a:ea typeface="Arial"/>
                <a:cs typeface="Arial"/>
                <a:sym typeface="Arial"/>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nvSpPr>
        <p:spPr>
          <a:xfrm>
            <a:off x="2669309" y="324028"/>
            <a:ext cx="9144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2"/>
                </a:solidFill>
                <a:latin typeface="Arial"/>
                <a:ea typeface="Arial"/>
                <a:cs typeface="Arial"/>
                <a:sym typeface="Arial"/>
              </a:rPr>
              <a:t>PROJECT OVERVIEW</a:t>
            </a:r>
            <a:endParaRPr b="0" i="0" sz="3000" u="none" cap="none" strike="noStrike">
              <a:solidFill>
                <a:schemeClr val="dk2"/>
              </a:solidFill>
              <a:latin typeface="Arial"/>
              <a:ea typeface="Arial"/>
              <a:cs typeface="Arial"/>
              <a:sym typeface="Arial"/>
            </a:endParaRPr>
          </a:p>
        </p:txBody>
      </p:sp>
      <p:sp>
        <p:nvSpPr>
          <p:cNvPr id="79" name="Google Shape;79;p5"/>
          <p:cNvSpPr txBox="1"/>
          <p:nvPr/>
        </p:nvSpPr>
        <p:spPr>
          <a:xfrm>
            <a:off x="0" y="2043545"/>
            <a:ext cx="91440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2"/>
                </a:solidFill>
                <a:latin typeface="Arial"/>
                <a:ea typeface="Arial"/>
                <a:cs typeface="Arial"/>
                <a:sym typeface="Arial"/>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b="0" i="0" sz="30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nvSpPr>
        <p:spPr>
          <a:xfrm>
            <a:off x="3389746" y="307109"/>
            <a:ext cx="9144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2"/>
                </a:solidFill>
                <a:latin typeface="Arial"/>
                <a:ea typeface="Arial"/>
                <a:cs typeface="Arial"/>
                <a:sym typeface="Arial"/>
              </a:rPr>
              <a:t>END USERS</a:t>
            </a:r>
            <a:endParaRPr b="0" i="0" sz="3000" u="none" cap="none" strike="noStrike">
              <a:solidFill>
                <a:schemeClr val="dk2"/>
              </a:solidFill>
              <a:latin typeface="Arial"/>
              <a:ea typeface="Arial"/>
              <a:cs typeface="Arial"/>
              <a:sym typeface="Arial"/>
            </a:endParaRPr>
          </a:p>
        </p:txBody>
      </p:sp>
      <p:sp>
        <p:nvSpPr>
          <p:cNvPr id="85" name="Google Shape;85;p6"/>
          <p:cNvSpPr txBox="1"/>
          <p:nvPr/>
        </p:nvSpPr>
        <p:spPr>
          <a:xfrm>
            <a:off x="0" y="2043545"/>
            <a:ext cx="91440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2"/>
                </a:solidFill>
                <a:latin typeface="Arial"/>
                <a:ea typeface="Arial"/>
                <a:cs typeface="Arial"/>
                <a:sym typeface="Arial"/>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b="0" i="0" sz="3000" u="none" cap="none" strike="noStrike">
              <a:solidFill>
                <a:schemeClr val="dk2"/>
              </a:solidFill>
              <a:latin typeface="Arial"/>
              <a:ea typeface="Arial"/>
              <a:cs typeface="Arial"/>
              <a:sym typeface="Arial"/>
            </a:endParaRPr>
          </a:p>
        </p:txBody>
      </p:sp>
      <p:sp>
        <p:nvSpPr>
          <p:cNvPr id="86" name="Google Shape;86;p6"/>
          <p:cNvSpPr txBox="1"/>
          <p:nvPr/>
        </p:nvSpPr>
        <p:spPr>
          <a:xfrm>
            <a:off x="0" y="2043545"/>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nvSpPr>
        <p:spPr>
          <a:xfrm>
            <a:off x="2435176" y="270163"/>
            <a:ext cx="9144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2"/>
                </a:solidFill>
                <a:latin typeface="Arial"/>
                <a:ea typeface="Arial"/>
                <a:cs typeface="Arial"/>
                <a:sym typeface="Arial"/>
              </a:rPr>
              <a:t>TOOLS AND TECHNOLOGIES </a:t>
            </a:r>
            <a:endParaRPr b="0" i="0" sz="3000" u="none" cap="none" strike="noStrike">
              <a:solidFill>
                <a:schemeClr val="dk2"/>
              </a:solidFill>
              <a:latin typeface="Arial"/>
              <a:ea typeface="Arial"/>
              <a:cs typeface="Arial"/>
              <a:sym typeface="Arial"/>
            </a:endParaRPr>
          </a:p>
        </p:txBody>
      </p:sp>
      <p:sp>
        <p:nvSpPr>
          <p:cNvPr id="92" name="Google Shape;92;p7"/>
          <p:cNvSpPr txBox="1"/>
          <p:nvPr/>
        </p:nvSpPr>
        <p:spPr>
          <a:xfrm>
            <a:off x="0" y="1341582"/>
            <a:ext cx="91440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2"/>
                </a:solidFill>
                <a:latin typeface="Arial"/>
                <a:ea typeface="Arial"/>
                <a:cs typeface="Arial"/>
                <a:sym typeface="Arial"/>
              </a:rPr>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nvSpPr>
        <p:spPr>
          <a:xfrm>
            <a:off x="2008909" y="270163"/>
            <a:ext cx="9144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2"/>
                </a:solidFill>
                <a:latin typeface="Arial"/>
                <a:ea typeface="Arial"/>
                <a:cs typeface="Arial"/>
                <a:sym typeface="Arial"/>
              </a:rPr>
              <a:t>PORTFOLIO DESIGN AND LAYOUT</a:t>
            </a:r>
            <a:endParaRPr b="0" i="0" sz="3000" u="none" cap="none" strike="noStrike">
              <a:solidFill>
                <a:schemeClr val="dk2"/>
              </a:solidFill>
              <a:latin typeface="Arial"/>
              <a:ea typeface="Arial"/>
              <a:cs typeface="Arial"/>
              <a:sym typeface="Arial"/>
            </a:endParaRPr>
          </a:p>
        </p:txBody>
      </p:sp>
      <p:sp>
        <p:nvSpPr>
          <p:cNvPr id="98" name="Google Shape;98;p8"/>
          <p:cNvSpPr txBox="1"/>
          <p:nvPr/>
        </p:nvSpPr>
        <p:spPr>
          <a:xfrm>
            <a:off x="7" y="802807"/>
            <a:ext cx="9144000" cy="43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2"/>
                </a:solidFill>
                <a:latin typeface="Arial"/>
                <a:ea typeface="Arial"/>
                <a:cs typeface="Arial"/>
                <a:sym typeface="Arial"/>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nvSpPr>
        <p:spPr>
          <a:xfrm>
            <a:off x="-211921" y="0"/>
            <a:ext cx="9144000" cy="1108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0" i="0" lang="en" sz="6000" u="none" cap="none" strike="noStrike">
                <a:solidFill>
                  <a:schemeClr val="dk1"/>
                </a:solidFill>
                <a:latin typeface="Arial"/>
                <a:ea typeface="Arial"/>
                <a:cs typeface="Arial"/>
                <a:sym typeface="Arial"/>
              </a:rPr>
              <a:t>SCREENSHOT</a:t>
            </a:r>
            <a:endParaRPr b="0" i="0" sz="6000" u="none" cap="none" strike="noStrike">
              <a:solidFill>
                <a:schemeClr val="dk1"/>
              </a:solidFill>
              <a:latin typeface="Arial"/>
              <a:ea typeface="Arial"/>
              <a:cs typeface="Arial"/>
              <a:sym typeface="Arial"/>
            </a:endParaRPr>
          </a:p>
        </p:txBody>
      </p:sp>
      <p:pic>
        <p:nvPicPr>
          <p:cNvPr id="104" name="Google Shape;104;p9"/>
          <p:cNvPicPr preferRelativeResize="0"/>
          <p:nvPr/>
        </p:nvPicPr>
        <p:blipFill rotWithShape="1">
          <a:blip r:embed="rId3">
            <a:alphaModFix/>
          </a:blip>
          <a:srcRect b="0" l="0" r="0" t="0"/>
          <a:stretch/>
        </p:blipFill>
        <p:spPr>
          <a:xfrm>
            <a:off x="0" y="895925"/>
            <a:ext cx="2373924" cy="4247574"/>
          </a:xfrm>
          <a:prstGeom prst="rect">
            <a:avLst/>
          </a:prstGeom>
          <a:noFill/>
          <a:ln>
            <a:noFill/>
          </a:ln>
        </p:spPr>
      </p:pic>
      <p:pic>
        <p:nvPicPr>
          <p:cNvPr id="105" name="Google Shape;105;p9"/>
          <p:cNvPicPr preferRelativeResize="0"/>
          <p:nvPr/>
        </p:nvPicPr>
        <p:blipFill rotWithShape="1">
          <a:blip r:embed="rId4">
            <a:alphaModFix/>
          </a:blip>
          <a:srcRect b="0" l="0" r="0" t="0"/>
          <a:stretch/>
        </p:blipFill>
        <p:spPr>
          <a:xfrm>
            <a:off x="2373913" y="1002063"/>
            <a:ext cx="2373899" cy="4035301"/>
          </a:xfrm>
          <a:prstGeom prst="rect">
            <a:avLst/>
          </a:prstGeom>
          <a:noFill/>
          <a:ln>
            <a:noFill/>
          </a:ln>
        </p:spPr>
      </p:pic>
      <p:pic>
        <p:nvPicPr>
          <p:cNvPr id="106" name="Google Shape;106;p9"/>
          <p:cNvPicPr preferRelativeResize="0"/>
          <p:nvPr/>
        </p:nvPicPr>
        <p:blipFill rotWithShape="1">
          <a:blip r:embed="rId5">
            <a:alphaModFix/>
          </a:blip>
          <a:srcRect b="0" l="0" r="0" t="0"/>
          <a:stretch/>
        </p:blipFill>
        <p:spPr>
          <a:xfrm>
            <a:off x="4747800" y="1205712"/>
            <a:ext cx="2373899" cy="3628024"/>
          </a:xfrm>
          <a:prstGeom prst="rect">
            <a:avLst/>
          </a:prstGeom>
          <a:noFill/>
          <a:ln>
            <a:noFill/>
          </a:ln>
        </p:spPr>
      </p:pic>
      <p:pic>
        <p:nvPicPr>
          <p:cNvPr id="107" name="Google Shape;107;p9"/>
          <p:cNvPicPr preferRelativeResize="0"/>
          <p:nvPr/>
        </p:nvPicPr>
        <p:blipFill rotWithShape="1">
          <a:blip r:embed="rId6">
            <a:alphaModFix/>
          </a:blip>
          <a:srcRect b="0" l="0" r="0" t="0"/>
          <a:stretch/>
        </p:blipFill>
        <p:spPr>
          <a:xfrm>
            <a:off x="7121691" y="1002063"/>
            <a:ext cx="1862446" cy="4035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