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1" r:id="rId32"/>
    <p:sldId id="312" r:id="rId33"/>
    <p:sldId id="313" r:id="rId34"/>
    <p:sldId id="314" r:id="rId35"/>
  </p:sldIdLst>
  <p:sldSz cx="9144000" cy="6858000" type="screen4x3"/>
  <p:notesSz cx="6858000" cy="9144000"/>
  <p:custDataLst>
    <p:tags r:id="rId40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825"/>
    <p:restoredTop sz="94712"/>
  </p:normalViewPr>
  <p:slideViewPr>
    <p:cSldViewPr showGuides="1">
      <p:cViewPr varScale="1">
        <p:scale>
          <a:sx n="83" d="100"/>
          <a:sy n="83" d="100"/>
        </p:scale>
        <p:origin x="96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gs" Target="tags/tag1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notesMaster" Target="notesMasters/notesMaster1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0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noProof="1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1B77040-F32A-4BAF-929E-74B2A521E024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SimSun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SimSun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SimSun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SimSun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F7C1A70-6C7C-4EA6-B809-8C0B6988ACCE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F7C1A70-6C7C-4EA6-B809-8C0B6988ACCE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F7C1A70-6C7C-4EA6-B809-8C0B6988ACCE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768350"/>
            <a:ext cx="7772400" cy="532765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F7C1A70-6C7C-4EA6-B809-8C0B6988ACCE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F7C1A70-6C7C-4EA6-B809-8C0B6988ACCE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F7C1A70-6C7C-4EA6-B809-8C0B6988ACCE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F7C1A70-6C7C-4EA6-B809-8C0B6988ACCE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F7C1A70-6C7C-4EA6-B809-8C0B6988ACCE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F7C1A70-6C7C-4EA6-B809-8C0B6988ACCE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F7C1A70-6C7C-4EA6-B809-8C0B6988ACCE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F7C1A70-6C7C-4EA6-B809-8C0B6988ACCE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F7C1A70-6C7C-4EA6-B809-8C0B6988ACCE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58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58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58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noProof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F7C1A70-6C7C-4EA6-B809-8C0B6988ACCE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wedge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2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6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5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7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8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wmf"/><Relationship Id="rId1" Type="http://schemas.openxmlformats.org/officeDocument/2006/relationships/oleObject" Target="../embeddings/oleObject19.bin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8.v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21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20.wmf"/><Relationship Id="rId1" Type="http://schemas.openxmlformats.org/officeDocument/2006/relationships/oleObject" Target="../embeddings/oleObject20.bin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9.v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23.w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2.wmf"/><Relationship Id="rId1" Type="http://schemas.openxmlformats.org/officeDocument/2006/relationships/oleObject" Target="../embeddings/oleObject22.bin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4.wmf"/><Relationship Id="rId1" Type="http://schemas.openxmlformats.org/officeDocument/2006/relationships/oleObject" Target="../embeddings/oleObject24.bin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1.v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26.w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5.wmf"/><Relationship Id="rId1" Type="http://schemas.openxmlformats.org/officeDocument/2006/relationships/oleObject" Target="../embeddings/oleObject25.bin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2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8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27.wmf"/><Relationship Id="rId1" Type="http://schemas.openxmlformats.org/officeDocument/2006/relationships/oleObject" Target="../embeddings/oleObject27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9.wmf"/><Relationship Id="rId1" Type="http://schemas.openxmlformats.org/officeDocument/2006/relationships/oleObject" Target="../embeddings/oleObject29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0.wmf"/><Relationship Id="rId1" Type="http://schemas.openxmlformats.org/officeDocument/2006/relationships/oleObject" Target="../embeddings/oleObject30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1.wmf"/><Relationship Id="rId1" Type="http://schemas.openxmlformats.org/officeDocument/2006/relationships/oleObject" Target="../embeddings/oleObject31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2.wmf"/><Relationship Id="rId1" Type="http://schemas.openxmlformats.org/officeDocument/2006/relationships/oleObject" Target="../embeddings/oleObject32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3.wmf"/><Relationship Id="rId1" Type="http://schemas.openxmlformats.org/officeDocument/2006/relationships/oleObject" Target="../embeddings/oleObject33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4.wmf"/><Relationship Id="rId1" Type="http://schemas.openxmlformats.org/officeDocument/2006/relationships/oleObject" Target="../embeddings/oleObject34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5.wmf"/><Relationship Id="rId1" Type="http://schemas.openxmlformats.org/officeDocument/2006/relationships/oleObject" Target="../embeddings/oleObject35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0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6.wmf"/><Relationship Id="rId1" Type="http://schemas.openxmlformats.org/officeDocument/2006/relationships/oleObject" Target="../embeddings/oleObject36.bin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1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38.w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37.wmf"/><Relationship Id="rId1" Type="http://schemas.openxmlformats.org/officeDocument/2006/relationships/oleObject" Target="../embeddings/oleObject37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2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9.wmf"/><Relationship Id="rId1" Type="http://schemas.openxmlformats.org/officeDocument/2006/relationships/oleObject" Target="../embeddings/oleObject39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0.wmf"/><Relationship Id="rId1" Type="http://schemas.openxmlformats.org/officeDocument/2006/relationships/oleObject" Target="../embeddings/oleObject40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4"/>
          <p:cNvSpPr/>
          <p:nvPr/>
        </p:nvSpPr>
        <p:spPr>
          <a:xfrm>
            <a:off x="468313" y="836613"/>
            <a:ext cx="2089150" cy="668337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>
              <a:buClr>
                <a:schemeClr val="tx2"/>
              </a:buClr>
              <a:buNone/>
            </a:pP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</a:rPr>
              <a:t>题目一</a:t>
            </a:r>
            <a:endParaRPr lang="zh-CN" altLang="en-US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5" name="Rectangle 9"/>
          <p:cNvSpPr/>
          <p:nvPr/>
        </p:nvSpPr>
        <p:spPr>
          <a:xfrm>
            <a:off x="2916238" y="908050"/>
            <a:ext cx="4897437" cy="6413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>
              <a:buClr>
                <a:schemeClr val="tx1"/>
              </a:buClr>
              <a:buNone/>
            </a:pPr>
            <a:r>
              <a:rPr lang="en-US" altLang="zh-CN" sz="3600" dirty="0">
                <a:solidFill>
                  <a:srgbClr val="0000FF"/>
                </a:solidFill>
                <a:latin typeface="Times New Roman" panose="02020603050405020304" pitchFamily="18" charset="0"/>
              </a:rPr>
              <a:t>The property of  FT</a:t>
            </a:r>
            <a:endParaRPr lang="en-US" altLang="zh-CN" sz="36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3556" name="Object 17"/>
          <p:cNvGraphicFramePr>
            <a:graphicFrameLocks noGrp="1" noChangeAspect="1"/>
          </p:cNvGraphicFramePr>
          <p:nvPr>
            <p:ph/>
          </p:nvPr>
        </p:nvGraphicFramePr>
        <p:xfrm>
          <a:off x="611188" y="2060575"/>
          <a:ext cx="6102350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" imgW="30499050" imgH="5705475" progId="Equation.3">
                  <p:embed/>
                </p:oleObj>
              </mc:Choice>
              <mc:Fallback>
                <p:oleObj name="" r:id="rId1" imgW="30499050" imgH="5705475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611188" y="2060575"/>
                        <a:ext cx="6102350" cy="114141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2770" name="Object 5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23850" y="930275"/>
          <a:ext cx="8496300" cy="215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" imgW="52006500" imgH="13163550" progId="Equation.DSMT4">
                  <p:embed/>
                </p:oleObj>
              </mc:Choice>
              <mc:Fallback>
                <p:oleObj name="" r:id="rId1" imgW="52006500" imgH="1316355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323850" y="930275"/>
                        <a:ext cx="8496300" cy="215106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771" name="Group 17"/>
          <p:cNvGrpSpPr/>
          <p:nvPr/>
        </p:nvGrpSpPr>
        <p:grpSpPr>
          <a:xfrm>
            <a:off x="827088" y="3644900"/>
            <a:ext cx="2952750" cy="2160588"/>
            <a:chOff x="521" y="2296"/>
            <a:chExt cx="1860" cy="1361"/>
          </a:xfrm>
        </p:grpSpPr>
        <p:sp>
          <p:nvSpPr>
            <p:cNvPr id="32782" name="Line 5"/>
            <p:cNvSpPr/>
            <p:nvPr/>
          </p:nvSpPr>
          <p:spPr>
            <a:xfrm>
              <a:off x="521" y="3113"/>
              <a:ext cx="15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2783" name="Line 6"/>
            <p:cNvSpPr/>
            <p:nvPr/>
          </p:nvSpPr>
          <p:spPr>
            <a:xfrm flipV="1">
              <a:off x="929" y="2387"/>
              <a:ext cx="0" cy="127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2784" name="Text Box 7"/>
            <p:cNvSpPr txBox="1"/>
            <p:nvPr/>
          </p:nvSpPr>
          <p:spPr>
            <a:xfrm>
              <a:off x="975" y="2296"/>
              <a:ext cx="318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i="1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2000" baseline="-25000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1800" dirty="0">
                  <a:solidFill>
                    <a:srgbClr val="002060"/>
                  </a:solidFill>
                </a:rPr>
                <a:t>(</a:t>
              </a:r>
              <a:r>
                <a:rPr lang="en-US" altLang="zh-CN" sz="1800" i="1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800" dirty="0">
                  <a:solidFill>
                    <a:srgbClr val="002060"/>
                  </a:solidFill>
                </a:rPr>
                <a:t>)</a:t>
              </a:r>
              <a:endParaRPr lang="en-US" altLang="zh-CN" sz="1800" dirty="0">
                <a:solidFill>
                  <a:srgbClr val="002060"/>
                </a:solidFill>
              </a:endParaRPr>
            </a:p>
          </p:txBody>
        </p:sp>
        <p:sp>
          <p:nvSpPr>
            <p:cNvPr id="32785" name="Text Box 8"/>
            <p:cNvSpPr txBox="1"/>
            <p:nvPr/>
          </p:nvSpPr>
          <p:spPr>
            <a:xfrm>
              <a:off x="2154" y="2976"/>
              <a:ext cx="227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i="1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t</a:t>
              </a:r>
              <a:endParaRPr lang="en-US" altLang="zh-CN" sz="1800" i="1" dirty="0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786" name="Text Box 9"/>
            <p:cNvSpPr txBox="1"/>
            <p:nvPr/>
          </p:nvSpPr>
          <p:spPr>
            <a:xfrm>
              <a:off x="838" y="3113"/>
              <a:ext cx="227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>
                  <a:solidFill>
                    <a:srgbClr val="002060"/>
                  </a:solidFill>
                </a:rPr>
                <a:t>0</a:t>
              </a:r>
              <a:endParaRPr lang="en-US" altLang="zh-CN" sz="1800" dirty="0">
                <a:solidFill>
                  <a:srgbClr val="002060"/>
                </a:solidFill>
              </a:endParaRPr>
            </a:p>
          </p:txBody>
        </p:sp>
        <p:sp>
          <p:nvSpPr>
            <p:cNvPr id="32787" name="Text Box 10"/>
            <p:cNvSpPr txBox="1"/>
            <p:nvPr/>
          </p:nvSpPr>
          <p:spPr>
            <a:xfrm>
              <a:off x="1156" y="3113"/>
              <a:ext cx="227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>
                  <a:solidFill>
                    <a:srgbClr val="002060"/>
                  </a:solidFill>
                </a:rPr>
                <a:t>1</a:t>
              </a:r>
              <a:endParaRPr lang="en-US" altLang="zh-CN" sz="1800" dirty="0">
                <a:solidFill>
                  <a:srgbClr val="002060"/>
                </a:solidFill>
              </a:endParaRPr>
            </a:p>
          </p:txBody>
        </p:sp>
        <p:sp>
          <p:nvSpPr>
            <p:cNvPr id="32788" name="Text Box 11"/>
            <p:cNvSpPr txBox="1"/>
            <p:nvPr/>
          </p:nvSpPr>
          <p:spPr>
            <a:xfrm>
              <a:off x="1564" y="3113"/>
              <a:ext cx="91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>
                  <a:solidFill>
                    <a:srgbClr val="002060"/>
                  </a:solidFill>
                </a:rPr>
                <a:t>2</a:t>
              </a:r>
              <a:endParaRPr lang="en-US" altLang="zh-CN" sz="1800" dirty="0">
                <a:solidFill>
                  <a:srgbClr val="002060"/>
                </a:solidFill>
              </a:endParaRPr>
            </a:p>
          </p:txBody>
        </p:sp>
        <p:sp>
          <p:nvSpPr>
            <p:cNvPr id="32789" name="Line 12"/>
            <p:cNvSpPr/>
            <p:nvPr/>
          </p:nvSpPr>
          <p:spPr>
            <a:xfrm flipV="1">
              <a:off x="929" y="2750"/>
              <a:ext cx="681" cy="36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2790" name="Text Box 13"/>
            <p:cNvSpPr txBox="1"/>
            <p:nvPr/>
          </p:nvSpPr>
          <p:spPr>
            <a:xfrm>
              <a:off x="839" y="2659"/>
              <a:ext cx="91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>
                  <a:solidFill>
                    <a:srgbClr val="002060"/>
                  </a:solidFill>
                </a:rPr>
                <a:t>1</a:t>
              </a:r>
              <a:endParaRPr lang="en-US" altLang="zh-CN" sz="1800" dirty="0">
                <a:solidFill>
                  <a:srgbClr val="002060"/>
                </a:solidFill>
              </a:endParaRPr>
            </a:p>
          </p:txBody>
        </p:sp>
        <p:sp>
          <p:nvSpPr>
            <p:cNvPr id="32791" name="Line 14"/>
            <p:cNvSpPr/>
            <p:nvPr/>
          </p:nvSpPr>
          <p:spPr>
            <a:xfrm flipV="1">
              <a:off x="1610" y="2750"/>
              <a:ext cx="0" cy="36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92" name="Text Box 16"/>
            <p:cNvSpPr txBox="1"/>
            <p:nvPr/>
          </p:nvSpPr>
          <p:spPr>
            <a:xfrm>
              <a:off x="793" y="3340"/>
              <a:ext cx="227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>
                  <a:solidFill>
                    <a:srgbClr val="002060"/>
                  </a:solidFill>
                </a:rPr>
                <a:t>-1</a:t>
              </a:r>
              <a:endParaRPr lang="en-US" altLang="zh-CN" sz="18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32772" name="Group 30"/>
          <p:cNvGrpSpPr/>
          <p:nvPr/>
        </p:nvGrpSpPr>
        <p:grpSpPr>
          <a:xfrm>
            <a:off x="4716463" y="3716338"/>
            <a:ext cx="2303462" cy="2160587"/>
            <a:chOff x="2971" y="2341"/>
            <a:chExt cx="1451" cy="1361"/>
          </a:xfrm>
        </p:grpSpPr>
        <p:sp>
          <p:nvSpPr>
            <p:cNvPr id="32773" name="Line 5"/>
            <p:cNvSpPr/>
            <p:nvPr/>
          </p:nvSpPr>
          <p:spPr>
            <a:xfrm>
              <a:off x="2971" y="3158"/>
              <a:ext cx="122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2774" name="Line 6"/>
            <p:cNvSpPr/>
            <p:nvPr/>
          </p:nvSpPr>
          <p:spPr>
            <a:xfrm flipV="1">
              <a:off x="3379" y="2432"/>
              <a:ext cx="0" cy="127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2775" name="Text Box 7"/>
            <p:cNvSpPr txBox="1"/>
            <p:nvPr/>
          </p:nvSpPr>
          <p:spPr>
            <a:xfrm>
              <a:off x="3425" y="2341"/>
              <a:ext cx="318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i="1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h</a:t>
              </a:r>
              <a:r>
                <a:rPr lang="en-US" altLang="zh-CN" sz="1800" dirty="0">
                  <a:solidFill>
                    <a:srgbClr val="002060"/>
                  </a:solidFill>
                </a:rPr>
                <a:t>(</a:t>
              </a:r>
              <a:r>
                <a:rPr lang="en-US" altLang="zh-CN" sz="1800" i="1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800" dirty="0">
                  <a:solidFill>
                    <a:srgbClr val="002060"/>
                  </a:solidFill>
                </a:rPr>
                <a:t>)</a:t>
              </a:r>
              <a:endParaRPr lang="en-US" altLang="zh-CN" sz="1800" dirty="0">
                <a:solidFill>
                  <a:srgbClr val="002060"/>
                </a:solidFill>
              </a:endParaRPr>
            </a:p>
          </p:txBody>
        </p:sp>
        <p:sp>
          <p:nvSpPr>
            <p:cNvPr id="32776" name="Text Box 8"/>
            <p:cNvSpPr txBox="1"/>
            <p:nvPr/>
          </p:nvSpPr>
          <p:spPr>
            <a:xfrm>
              <a:off x="4195" y="3022"/>
              <a:ext cx="227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i="1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t</a:t>
              </a:r>
              <a:endParaRPr lang="en-US" altLang="zh-CN" sz="1800" i="1" dirty="0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777" name="Text Box 9"/>
            <p:cNvSpPr txBox="1"/>
            <p:nvPr/>
          </p:nvSpPr>
          <p:spPr>
            <a:xfrm>
              <a:off x="3288" y="3158"/>
              <a:ext cx="227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>
                  <a:solidFill>
                    <a:srgbClr val="002060"/>
                  </a:solidFill>
                </a:rPr>
                <a:t>0</a:t>
              </a:r>
              <a:endParaRPr lang="en-US" altLang="zh-CN" sz="1800" dirty="0">
                <a:solidFill>
                  <a:srgbClr val="002060"/>
                </a:solidFill>
              </a:endParaRPr>
            </a:p>
          </p:txBody>
        </p:sp>
        <p:sp>
          <p:nvSpPr>
            <p:cNvPr id="32778" name="Text Box 10"/>
            <p:cNvSpPr txBox="1"/>
            <p:nvPr/>
          </p:nvSpPr>
          <p:spPr>
            <a:xfrm>
              <a:off x="3651" y="3158"/>
              <a:ext cx="227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>
                  <a:solidFill>
                    <a:srgbClr val="002060"/>
                  </a:solidFill>
                </a:rPr>
                <a:t>1</a:t>
              </a:r>
              <a:endParaRPr lang="en-US" altLang="zh-CN" sz="1800" dirty="0">
                <a:solidFill>
                  <a:srgbClr val="002060"/>
                </a:solidFill>
              </a:endParaRPr>
            </a:p>
          </p:txBody>
        </p:sp>
        <p:sp>
          <p:nvSpPr>
            <p:cNvPr id="32779" name="Line 12"/>
            <p:cNvSpPr/>
            <p:nvPr/>
          </p:nvSpPr>
          <p:spPr>
            <a:xfrm>
              <a:off x="3379" y="2704"/>
              <a:ext cx="31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2780" name="Text Box 13"/>
            <p:cNvSpPr txBox="1"/>
            <p:nvPr/>
          </p:nvSpPr>
          <p:spPr>
            <a:xfrm>
              <a:off x="3061" y="2614"/>
              <a:ext cx="273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>
                  <a:solidFill>
                    <a:srgbClr val="002060"/>
                  </a:solidFill>
                </a:rPr>
                <a:t>4/3</a:t>
              </a:r>
              <a:endParaRPr lang="en-US" altLang="zh-CN" sz="1800" dirty="0">
                <a:solidFill>
                  <a:srgbClr val="002060"/>
                </a:solidFill>
              </a:endParaRPr>
            </a:p>
          </p:txBody>
        </p:sp>
        <p:sp>
          <p:nvSpPr>
            <p:cNvPr id="32781" name="Line 14"/>
            <p:cNvSpPr/>
            <p:nvPr/>
          </p:nvSpPr>
          <p:spPr>
            <a:xfrm flipV="1">
              <a:off x="3696" y="2704"/>
              <a:ext cx="0" cy="45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2"/>
          <p:cNvSpPr/>
          <p:nvPr/>
        </p:nvSpPr>
        <p:spPr>
          <a:xfrm>
            <a:off x="323850" y="765175"/>
            <a:ext cx="2089150" cy="668338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>
              <a:buClr>
                <a:schemeClr val="tx2"/>
              </a:buClr>
              <a:buNone/>
            </a:pP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</a:rPr>
              <a:t>Solution</a:t>
            </a:r>
            <a:endParaRPr lang="en-US" altLang="zh-CN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3795" name="Object 4"/>
          <p:cNvGraphicFramePr>
            <a:graphicFrameLocks noGrp="1" noChangeAspect="1"/>
          </p:cNvGraphicFramePr>
          <p:nvPr>
            <p:ph/>
          </p:nvPr>
        </p:nvGraphicFramePr>
        <p:xfrm>
          <a:off x="900113" y="1484313"/>
          <a:ext cx="6913562" cy="178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" imgW="39062025" imgH="10096500" progId="Equation.3">
                  <p:embed/>
                </p:oleObj>
              </mc:Choice>
              <mc:Fallback>
                <p:oleObj name="" r:id="rId1" imgW="39062025" imgH="100965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900113" y="1484313"/>
                        <a:ext cx="6913562" cy="178593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2"/>
          <p:cNvGraphicFramePr>
            <a:graphicFrameLocks noChangeAspect="1"/>
          </p:cNvGraphicFramePr>
          <p:nvPr/>
        </p:nvGraphicFramePr>
        <p:xfrm>
          <a:off x="827088" y="3213100"/>
          <a:ext cx="5937250" cy="287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3" imgW="40814625" imgH="19745325" progId="Equation.3">
                  <p:embed/>
                </p:oleObj>
              </mc:Choice>
              <mc:Fallback>
                <p:oleObj name="" r:id="rId3" imgW="40814625" imgH="19745325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088" y="3213100"/>
                        <a:ext cx="5937250" cy="2873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4818" name="Object 2"/>
          <p:cNvGraphicFramePr>
            <a:graphicFrameLocks noGrp="1" noChangeAspect="1"/>
          </p:cNvGraphicFramePr>
          <p:nvPr>
            <p:ph/>
          </p:nvPr>
        </p:nvGraphicFramePr>
        <p:xfrm>
          <a:off x="827088" y="1268413"/>
          <a:ext cx="6840537" cy="281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" imgW="46958250" imgH="19307175" progId="Equation.3">
                  <p:embed/>
                </p:oleObj>
              </mc:Choice>
              <mc:Fallback>
                <p:oleObj name="" r:id="rId1" imgW="46958250" imgH="19307175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827088" y="1268413"/>
                        <a:ext cx="6840537" cy="28130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876300" y="1484313"/>
          <a:ext cx="6469063" cy="286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" imgW="40595550" imgH="17992725" progId="Equation.DSMT4">
                  <p:embed/>
                </p:oleObj>
              </mc:Choice>
              <mc:Fallback>
                <p:oleObj name="" r:id="rId1" imgW="40595550" imgH="17992725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76300" y="1484313"/>
                        <a:ext cx="6469063" cy="2867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6866" name="Object 2"/>
          <p:cNvGraphicFramePr>
            <a:graphicFrameLocks noGrp="1" noChangeAspect="1"/>
          </p:cNvGraphicFramePr>
          <p:nvPr>
            <p:ph/>
          </p:nvPr>
        </p:nvGraphicFramePr>
        <p:xfrm>
          <a:off x="684213" y="2882900"/>
          <a:ext cx="6737350" cy="170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" imgW="52006500" imgH="13163550" progId="Equation.DSMT4">
                  <p:embed/>
                </p:oleObj>
              </mc:Choice>
              <mc:Fallback>
                <p:oleObj name="" r:id="rId1" imgW="52006500" imgH="1316355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684213" y="2882900"/>
                        <a:ext cx="6737350" cy="17049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7" name="文本框 1"/>
          <p:cNvSpPr txBox="1"/>
          <p:nvPr/>
        </p:nvSpPr>
        <p:spPr>
          <a:xfrm>
            <a:off x="684213" y="5300663"/>
            <a:ext cx="28797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rPr>
              <a:t>7.  3</a:t>
            </a:r>
            <a:endParaRPr lang="zh-CN" altLang="en-US" sz="1800" dirty="0">
              <a:solidFill>
                <a:srgbClr val="000000"/>
              </a:solidFill>
              <a:latin typeface="Times New Roman" panose="02020603050405020304" pitchFamily="18" charset="0"/>
              <a:ea typeface="隶书" pitchFamily="49" charset="-122"/>
            </a:endParaRPr>
          </a:p>
        </p:txBody>
      </p:sp>
      <p:graphicFrame>
        <p:nvGraphicFramePr>
          <p:cNvPr id="36868" name="Object 2"/>
          <p:cNvGraphicFramePr>
            <a:graphicFrameLocks noChangeAspect="1"/>
          </p:cNvGraphicFramePr>
          <p:nvPr/>
        </p:nvGraphicFramePr>
        <p:xfrm>
          <a:off x="733425" y="1003300"/>
          <a:ext cx="6886575" cy="150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3" imgW="33137475" imgH="7239000" progId="Equation.DSMT4">
                  <p:embed/>
                </p:oleObj>
              </mc:Choice>
              <mc:Fallback>
                <p:oleObj name="" r:id="rId3" imgW="33137475" imgH="72390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3425" y="1003300"/>
                        <a:ext cx="6886575" cy="1504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7890" name="Object 3"/>
          <p:cNvGraphicFramePr>
            <a:graphicFrameLocks noGrp="1" noChangeAspect="1"/>
          </p:cNvGraphicFramePr>
          <p:nvPr>
            <p:ph idx="4294967295"/>
          </p:nvPr>
        </p:nvGraphicFramePr>
        <p:xfrm>
          <a:off x="395288" y="1268413"/>
          <a:ext cx="8064500" cy="299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" imgW="78114525" imgH="28965525" progId="Equation.DSMT4">
                  <p:embed/>
                </p:oleObj>
              </mc:Choice>
              <mc:Fallback>
                <p:oleObj name="" r:id="rId1" imgW="78114525" imgH="28965525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395288" y="1268413"/>
                        <a:ext cx="8064500" cy="29908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8914" name="Object 3"/>
          <p:cNvGraphicFramePr>
            <a:graphicFrameLocks noGrp="1" noChangeAspect="1"/>
          </p:cNvGraphicFramePr>
          <p:nvPr>
            <p:ph idx="4294967295"/>
          </p:nvPr>
        </p:nvGraphicFramePr>
        <p:xfrm>
          <a:off x="539750" y="1541463"/>
          <a:ext cx="6926263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1" imgW="65827275" imgH="28965525" progId="Equation.DSMT4">
                  <p:embed/>
                </p:oleObj>
              </mc:Choice>
              <mc:Fallback>
                <p:oleObj name="" r:id="rId1" imgW="65827275" imgH="28965525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539750" y="1541463"/>
                        <a:ext cx="6926263" cy="30480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9938" name="Object 2"/>
          <p:cNvGraphicFramePr>
            <a:graphicFrameLocks noGrp="1" noChangeAspect="1"/>
          </p:cNvGraphicFramePr>
          <p:nvPr>
            <p:ph idx="4294967295"/>
          </p:nvPr>
        </p:nvGraphicFramePr>
        <p:xfrm>
          <a:off x="827088" y="1201738"/>
          <a:ext cx="5688012" cy="212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" imgW="44548425" imgH="16678275" progId="Equation.DSMT4">
                  <p:embed/>
                </p:oleObj>
              </mc:Choice>
              <mc:Fallback>
                <p:oleObj name="" r:id="rId1" imgW="44548425" imgH="16678275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827088" y="1201738"/>
                        <a:ext cx="5688012" cy="212883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0962" name="Group 2"/>
          <p:cNvGrpSpPr/>
          <p:nvPr/>
        </p:nvGrpSpPr>
        <p:grpSpPr>
          <a:xfrm>
            <a:off x="539750" y="1847850"/>
            <a:ext cx="6162675" cy="3292475"/>
            <a:chOff x="476" y="1121"/>
            <a:chExt cx="3882" cy="2074"/>
          </a:xfrm>
        </p:grpSpPr>
        <p:graphicFrame>
          <p:nvGraphicFramePr>
            <p:cNvPr id="40965" name="Object 3"/>
            <p:cNvGraphicFramePr>
              <a:graphicFrameLocks noChangeAspect="1"/>
            </p:cNvGraphicFramePr>
            <p:nvPr/>
          </p:nvGraphicFramePr>
          <p:xfrm>
            <a:off x="476" y="1121"/>
            <a:ext cx="3175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" name="" r:id="rId1" imgW="24574500" imgH="3514725" progId="Equation.3">
                    <p:embed/>
                  </p:oleObj>
                </mc:Choice>
                <mc:Fallback>
                  <p:oleObj name="" r:id="rId1" imgW="24574500" imgH="3514725" progId="Equation.3">
                    <p:embed/>
                    <p:pic>
                      <p:nvPicPr>
                        <p:cNvPr id="0" name="图片 310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76" y="1121"/>
                          <a:ext cx="3175" cy="4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66" name="Object 4"/>
            <p:cNvGraphicFramePr>
              <a:graphicFrameLocks noChangeAspect="1"/>
            </p:cNvGraphicFramePr>
            <p:nvPr/>
          </p:nvGraphicFramePr>
          <p:xfrm>
            <a:off x="962" y="1880"/>
            <a:ext cx="3396" cy="1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0" name="" r:id="rId3" imgW="27212925" imgH="10534650" progId="Equation.3">
                    <p:embed/>
                  </p:oleObj>
                </mc:Choice>
                <mc:Fallback>
                  <p:oleObj name="" r:id="rId3" imgW="27212925" imgH="10534650" progId="Equation.3">
                    <p:embed/>
                    <p:pic>
                      <p:nvPicPr>
                        <p:cNvPr id="0" name="图片 310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962" y="1880"/>
                          <a:ext cx="3396" cy="13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963" name="Rectangle 5"/>
          <p:cNvSpPr/>
          <p:nvPr/>
        </p:nvSpPr>
        <p:spPr>
          <a:xfrm>
            <a:off x="2268538" y="836613"/>
            <a:ext cx="6337300" cy="6413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>
              <a:buClr>
                <a:schemeClr val="tx1"/>
              </a:buClr>
              <a:buNone/>
            </a:pPr>
            <a:r>
              <a:rPr lang="en-US" altLang="zh-CN" sz="3600" dirty="0">
                <a:solidFill>
                  <a:srgbClr val="0000FF"/>
                </a:solidFill>
                <a:latin typeface="Times New Roman" panose="02020603050405020304" pitchFamily="18" charset="0"/>
              </a:rPr>
              <a:t>FT</a:t>
            </a:r>
            <a:r>
              <a:rPr lang="zh-CN" altLang="en-US" sz="3600" dirty="0">
                <a:solidFill>
                  <a:srgbClr val="0000FF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3600" dirty="0">
                <a:solidFill>
                  <a:srgbClr val="0000FF"/>
                </a:solidFill>
                <a:latin typeface="Times New Roman" panose="02020603050405020304" pitchFamily="18" charset="0"/>
              </a:rPr>
              <a:t>FS and LTI System</a:t>
            </a:r>
            <a:endParaRPr lang="en-US" altLang="zh-CN" sz="36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4" name="Rectangle 6"/>
          <p:cNvSpPr/>
          <p:nvPr/>
        </p:nvSpPr>
        <p:spPr>
          <a:xfrm>
            <a:off x="250825" y="836613"/>
            <a:ext cx="2089150" cy="668337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>
              <a:buClr>
                <a:schemeClr val="tx2"/>
              </a:buClr>
              <a:buNone/>
            </a:pP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</a:rPr>
              <a:t>题目二</a:t>
            </a:r>
            <a:endParaRPr lang="zh-CN" altLang="en-US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1986" name="Group 2"/>
          <p:cNvGrpSpPr/>
          <p:nvPr/>
        </p:nvGrpSpPr>
        <p:grpSpPr>
          <a:xfrm>
            <a:off x="1116013" y="1228725"/>
            <a:ext cx="5489575" cy="3654425"/>
            <a:chOff x="476" y="1139"/>
            <a:chExt cx="3717" cy="2302"/>
          </a:xfrm>
        </p:grpSpPr>
        <p:graphicFrame>
          <p:nvGraphicFramePr>
            <p:cNvPr id="41987" name="Object 3"/>
            <p:cNvGraphicFramePr>
              <a:graphicFrameLocks noChangeAspect="1"/>
            </p:cNvGraphicFramePr>
            <p:nvPr/>
          </p:nvGraphicFramePr>
          <p:xfrm>
            <a:off x="476" y="1139"/>
            <a:ext cx="3175" cy="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9" name="" r:id="rId1" imgW="24793575" imgH="3514725" progId="Equation.3">
                    <p:embed/>
                  </p:oleObj>
                </mc:Choice>
                <mc:Fallback>
                  <p:oleObj name="" r:id="rId1" imgW="24793575" imgH="3514725" progId="Equation.3">
                    <p:embed/>
                    <p:pic>
                      <p:nvPicPr>
                        <p:cNvPr id="0" name="图片 310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76" y="1139"/>
                          <a:ext cx="3175" cy="4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88" name="Object 4"/>
            <p:cNvGraphicFramePr>
              <a:graphicFrameLocks noChangeAspect="1"/>
            </p:cNvGraphicFramePr>
            <p:nvPr/>
          </p:nvGraphicFramePr>
          <p:xfrm>
            <a:off x="1127" y="1634"/>
            <a:ext cx="3066" cy="18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" r:id="rId3" imgW="24574500" imgH="14478000" progId="Equation.3">
                    <p:embed/>
                  </p:oleObj>
                </mc:Choice>
                <mc:Fallback>
                  <p:oleObj name="" r:id="rId3" imgW="24574500" imgH="14478000" progId="Equation.3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127" y="1634"/>
                          <a:ext cx="3066" cy="18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4578" name="Object 2"/>
          <p:cNvGraphicFramePr>
            <a:graphicFrameLocks noGrp="1" noChangeAspect="1"/>
          </p:cNvGraphicFramePr>
          <p:nvPr>
            <p:ph/>
          </p:nvPr>
        </p:nvGraphicFramePr>
        <p:xfrm>
          <a:off x="1209675" y="1133475"/>
          <a:ext cx="22606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14925675" imgH="3514725" progId="Equation.3">
                  <p:embed/>
                </p:oleObj>
              </mc:Choice>
              <mc:Fallback>
                <p:oleObj name="" r:id="rId1" imgW="14925675" imgH="3514725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1209675" y="1133475"/>
                        <a:ext cx="2260600" cy="53181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79" name="Group 38"/>
          <p:cNvGrpSpPr/>
          <p:nvPr/>
        </p:nvGrpSpPr>
        <p:grpSpPr>
          <a:xfrm>
            <a:off x="4716463" y="2349500"/>
            <a:ext cx="3671887" cy="2808288"/>
            <a:chOff x="2971" y="1480"/>
            <a:chExt cx="1946" cy="1769"/>
          </a:xfrm>
        </p:grpSpPr>
        <p:sp>
          <p:nvSpPr>
            <p:cNvPr id="24594" name="Line 24"/>
            <p:cNvSpPr/>
            <p:nvPr/>
          </p:nvSpPr>
          <p:spPr>
            <a:xfrm>
              <a:off x="2971" y="2387"/>
              <a:ext cx="176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24595" name="Line 25"/>
            <p:cNvSpPr/>
            <p:nvPr/>
          </p:nvSpPr>
          <p:spPr>
            <a:xfrm flipV="1">
              <a:off x="4014" y="1525"/>
              <a:ext cx="0" cy="172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24596" name="Text Box 26"/>
            <p:cNvSpPr txBox="1"/>
            <p:nvPr/>
          </p:nvSpPr>
          <p:spPr>
            <a:xfrm>
              <a:off x="4059" y="1480"/>
              <a:ext cx="454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i="1" dirty="0">
                  <a:solidFill>
                    <a:srgbClr val="00206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</a:t>
              </a:r>
              <a:r>
                <a:rPr lang="en-US" altLang="zh-CN" sz="1800" i="1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1800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1800" i="1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j</a:t>
              </a:r>
              <a:r>
                <a:rPr lang="en-US" altLang="zh-CN" sz="1800" i="1" dirty="0">
                  <a:solidFill>
                    <a:srgbClr val="00206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  <a:r>
                <a:rPr lang="en-US" altLang="zh-CN" sz="1800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 sz="1800" dirty="0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597" name="Text Box 27"/>
            <p:cNvSpPr txBox="1"/>
            <p:nvPr/>
          </p:nvSpPr>
          <p:spPr>
            <a:xfrm>
              <a:off x="4740" y="2387"/>
              <a:ext cx="177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i="1" dirty="0">
                  <a:solidFill>
                    <a:srgbClr val="002060"/>
                  </a:solidFill>
                  <a:sym typeface="Symbol" panose="05050102010706020507" pitchFamily="18" charset="2"/>
                </a:rPr>
                <a:t></a:t>
              </a:r>
              <a:endParaRPr lang="en-US" altLang="zh-CN" sz="1800" i="1" dirty="0">
                <a:solidFill>
                  <a:srgbClr val="00206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24598" name="Text Box 28"/>
            <p:cNvSpPr txBox="1"/>
            <p:nvPr/>
          </p:nvSpPr>
          <p:spPr>
            <a:xfrm>
              <a:off x="3882" y="2387"/>
              <a:ext cx="177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>
                  <a:solidFill>
                    <a:srgbClr val="002060"/>
                  </a:solidFill>
                </a:rPr>
                <a:t>0</a:t>
              </a:r>
              <a:endParaRPr lang="en-US" altLang="zh-CN" sz="1800" dirty="0">
                <a:solidFill>
                  <a:srgbClr val="002060"/>
                </a:solidFill>
              </a:endParaRPr>
            </a:p>
          </p:txBody>
        </p:sp>
        <p:sp>
          <p:nvSpPr>
            <p:cNvPr id="24599" name="Text Box 29"/>
            <p:cNvSpPr txBox="1"/>
            <p:nvPr/>
          </p:nvSpPr>
          <p:spPr>
            <a:xfrm>
              <a:off x="4377" y="2387"/>
              <a:ext cx="177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>
                  <a:solidFill>
                    <a:srgbClr val="002060"/>
                  </a:solidFill>
                  <a:sym typeface="Symbol" panose="05050102010706020507" pitchFamily="18" charset="2"/>
                </a:rPr>
                <a:t></a:t>
              </a:r>
              <a:endParaRPr lang="en-US" altLang="zh-CN" sz="1800" dirty="0">
                <a:solidFill>
                  <a:srgbClr val="00206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24600" name="Line 30"/>
            <p:cNvSpPr/>
            <p:nvPr/>
          </p:nvSpPr>
          <p:spPr>
            <a:xfrm flipV="1">
              <a:off x="4014" y="2024"/>
              <a:ext cx="40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4601" name="Line 31"/>
            <p:cNvSpPr/>
            <p:nvPr/>
          </p:nvSpPr>
          <p:spPr>
            <a:xfrm>
              <a:off x="3560" y="2387"/>
              <a:ext cx="0" cy="40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4602" name="Line 32"/>
            <p:cNvSpPr/>
            <p:nvPr/>
          </p:nvSpPr>
          <p:spPr>
            <a:xfrm>
              <a:off x="4422" y="2024"/>
              <a:ext cx="0" cy="36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4603" name="Line 33"/>
            <p:cNvSpPr/>
            <p:nvPr/>
          </p:nvSpPr>
          <p:spPr>
            <a:xfrm flipH="1" flipV="1">
              <a:off x="3560" y="2795"/>
              <a:ext cx="45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4604" name="Text Box 34"/>
            <p:cNvSpPr txBox="1"/>
            <p:nvPr/>
          </p:nvSpPr>
          <p:spPr>
            <a:xfrm>
              <a:off x="3365" y="2387"/>
              <a:ext cx="281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>
                  <a:solidFill>
                    <a:srgbClr val="002060"/>
                  </a:solidFill>
                </a:rPr>
                <a:t>- </a:t>
              </a:r>
              <a:r>
                <a:rPr lang="en-US" altLang="zh-CN" sz="1800" dirty="0">
                  <a:solidFill>
                    <a:srgbClr val="002060"/>
                  </a:solidFill>
                  <a:sym typeface="Symbol" panose="05050102010706020507" pitchFamily="18" charset="2"/>
                </a:rPr>
                <a:t></a:t>
              </a:r>
              <a:endParaRPr lang="en-US" altLang="zh-CN" sz="1800" dirty="0">
                <a:solidFill>
                  <a:srgbClr val="00206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24605" name="Text Box 36"/>
            <p:cNvSpPr txBox="1"/>
            <p:nvPr/>
          </p:nvSpPr>
          <p:spPr>
            <a:xfrm>
              <a:off x="4059" y="2704"/>
              <a:ext cx="409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>
                  <a:solidFill>
                    <a:srgbClr val="002060"/>
                  </a:solidFill>
                  <a:sym typeface="Symbol" panose="05050102010706020507" pitchFamily="18" charset="2"/>
                </a:rPr>
                <a:t>-/2</a:t>
              </a:r>
              <a:endParaRPr lang="en-US" altLang="zh-CN" sz="1800" dirty="0">
                <a:solidFill>
                  <a:srgbClr val="00206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24606" name="Text Box 37"/>
            <p:cNvSpPr txBox="1"/>
            <p:nvPr/>
          </p:nvSpPr>
          <p:spPr>
            <a:xfrm>
              <a:off x="3696" y="1888"/>
              <a:ext cx="313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>
                  <a:solidFill>
                    <a:srgbClr val="002060"/>
                  </a:solidFill>
                  <a:sym typeface="Symbol" panose="05050102010706020507" pitchFamily="18" charset="2"/>
                </a:rPr>
                <a:t>/2</a:t>
              </a:r>
              <a:endParaRPr lang="en-US" altLang="zh-CN" sz="1800" dirty="0">
                <a:solidFill>
                  <a:srgbClr val="002060"/>
                </a:solidFill>
                <a:sym typeface="Symbol" panose="05050102010706020507" pitchFamily="18" charset="2"/>
              </a:endParaRPr>
            </a:p>
          </p:txBody>
        </p:sp>
      </p:grpSp>
      <p:grpSp>
        <p:nvGrpSpPr>
          <p:cNvPr id="24580" name="Group 40"/>
          <p:cNvGrpSpPr/>
          <p:nvPr/>
        </p:nvGrpSpPr>
        <p:grpSpPr>
          <a:xfrm>
            <a:off x="539750" y="2349500"/>
            <a:ext cx="3959225" cy="2028825"/>
            <a:chOff x="340" y="1480"/>
            <a:chExt cx="1946" cy="1278"/>
          </a:xfrm>
        </p:grpSpPr>
        <p:grpSp>
          <p:nvGrpSpPr>
            <p:cNvPr id="24581" name="Group 35"/>
            <p:cNvGrpSpPr/>
            <p:nvPr/>
          </p:nvGrpSpPr>
          <p:grpSpPr>
            <a:xfrm>
              <a:off x="340" y="1480"/>
              <a:ext cx="1946" cy="1278"/>
              <a:chOff x="340" y="1480"/>
              <a:chExt cx="1946" cy="1278"/>
            </a:xfrm>
          </p:grpSpPr>
          <p:sp>
            <p:nvSpPr>
              <p:cNvPr id="24583" name="Line 4"/>
              <p:cNvSpPr/>
              <p:nvPr/>
            </p:nvSpPr>
            <p:spPr>
              <a:xfrm>
                <a:off x="340" y="2387"/>
                <a:ext cx="1769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4584" name="Line 5"/>
              <p:cNvSpPr/>
              <p:nvPr/>
            </p:nvSpPr>
            <p:spPr>
              <a:xfrm flipV="1">
                <a:off x="1383" y="1525"/>
                <a:ext cx="0" cy="123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4585" name="Text Box 6"/>
              <p:cNvSpPr txBox="1"/>
              <p:nvPr/>
            </p:nvSpPr>
            <p:spPr>
              <a:xfrm>
                <a:off x="1428" y="1480"/>
                <a:ext cx="454" cy="23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spcBef>
                    <a:spcPct val="50000"/>
                  </a:spcBef>
                  <a:buNone/>
                </a:pPr>
                <a:r>
                  <a:rPr lang="en-US" altLang="zh-CN" sz="1800" i="1" dirty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|X</a:t>
                </a:r>
                <a:r>
                  <a:rPr lang="en-US" altLang="zh-CN" sz="1800" dirty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(</a:t>
                </a:r>
                <a:r>
                  <a:rPr lang="en-US" altLang="zh-CN" sz="1800" i="1" dirty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j</a:t>
                </a:r>
                <a:r>
                  <a:rPr lang="en-US" altLang="zh-CN" sz="1800" i="1" dirty="0">
                    <a:solidFill>
                      <a:srgbClr val="00206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</a:t>
                </a:r>
                <a:r>
                  <a:rPr lang="en-US" altLang="zh-CN" sz="1800" dirty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)|</a:t>
                </a:r>
                <a:endParaRPr lang="en-US" altLang="zh-CN" sz="1800" dirty="0">
                  <a:solidFill>
                    <a:srgbClr val="00206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586" name="Text Box 7"/>
              <p:cNvSpPr txBox="1"/>
              <p:nvPr/>
            </p:nvSpPr>
            <p:spPr>
              <a:xfrm>
                <a:off x="2109" y="2387"/>
                <a:ext cx="177" cy="23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spcBef>
                    <a:spcPct val="50000"/>
                  </a:spcBef>
                  <a:buNone/>
                </a:pPr>
                <a:r>
                  <a:rPr lang="en-US" altLang="zh-CN" sz="1800" i="1" dirty="0">
                    <a:solidFill>
                      <a:srgbClr val="002060"/>
                    </a:solidFill>
                    <a:sym typeface="Symbol" panose="05050102010706020507" pitchFamily="18" charset="2"/>
                  </a:rPr>
                  <a:t></a:t>
                </a:r>
                <a:endParaRPr lang="en-US" altLang="zh-CN" sz="1800" i="1" dirty="0">
                  <a:solidFill>
                    <a:srgbClr val="002060"/>
                  </a:solidFill>
                  <a:sym typeface="Symbol" panose="05050102010706020507" pitchFamily="18" charset="2"/>
                </a:endParaRPr>
              </a:p>
            </p:txBody>
          </p:sp>
          <p:sp>
            <p:nvSpPr>
              <p:cNvPr id="24587" name="Text Box 9"/>
              <p:cNvSpPr txBox="1"/>
              <p:nvPr/>
            </p:nvSpPr>
            <p:spPr>
              <a:xfrm>
                <a:off x="1251" y="2387"/>
                <a:ext cx="177" cy="23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spcBef>
                    <a:spcPct val="50000"/>
                  </a:spcBef>
                  <a:buNone/>
                </a:pPr>
                <a:r>
                  <a:rPr lang="en-US" altLang="zh-CN" sz="1800" dirty="0">
                    <a:solidFill>
                      <a:srgbClr val="002060"/>
                    </a:solidFill>
                  </a:rPr>
                  <a:t>0</a:t>
                </a:r>
                <a:endParaRPr lang="en-US" altLang="zh-CN" sz="18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4588" name="Text Box 10"/>
              <p:cNvSpPr txBox="1"/>
              <p:nvPr/>
            </p:nvSpPr>
            <p:spPr>
              <a:xfrm>
                <a:off x="1202" y="1888"/>
                <a:ext cx="177" cy="23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spcBef>
                    <a:spcPct val="50000"/>
                  </a:spcBef>
                  <a:buNone/>
                </a:pPr>
                <a:r>
                  <a:rPr lang="en-US" altLang="zh-CN" sz="1800" dirty="0">
                    <a:solidFill>
                      <a:srgbClr val="002060"/>
                    </a:solidFill>
                    <a:sym typeface="Symbol" panose="05050102010706020507" pitchFamily="18" charset="2"/>
                  </a:rPr>
                  <a:t>1</a:t>
                </a:r>
                <a:endParaRPr lang="en-US" altLang="zh-CN" sz="1800" dirty="0">
                  <a:solidFill>
                    <a:srgbClr val="002060"/>
                  </a:solidFill>
                  <a:sym typeface="Symbol" panose="05050102010706020507" pitchFamily="18" charset="2"/>
                </a:endParaRPr>
              </a:p>
            </p:txBody>
          </p:sp>
          <p:sp>
            <p:nvSpPr>
              <p:cNvPr id="24589" name="Line 13"/>
              <p:cNvSpPr/>
              <p:nvPr/>
            </p:nvSpPr>
            <p:spPr>
              <a:xfrm flipV="1">
                <a:off x="1383" y="1979"/>
                <a:ext cx="408" cy="40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4590" name="Line 15"/>
              <p:cNvSpPr/>
              <p:nvPr/>
            </p:nvSpPr>
            <p:spPr>
              <a:xfrm>
                <a:off x="929" y="1979"/>
                <a:ext cx="0" cy="40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4591" name="Line 19"/>
              <p:cNvSpPr/>
              <p:nvPr/>
            </p:nvSpPr>
            <p:spPr>
              <a:xfrm>
                <a:off x="1791" y="1979"/>
                <a:ext cx="0" cy="40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4592" name="Line 20"/>
              <p:cNvSpPr/>
              <p:nvPr/>
            </p:nvSpPr>
            <p:spPr>
              <a:xfrm flipH="1" flipV="1">
                <a:off x="929" y="1979"/>
                <a:ext cx="454" cy="40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4593" name="Text Box 21"/>
              <p:cNvSpPr txBox="1"/>
              <p:nvPr/>
            </p:nvSpPr>
            <p:spPr>
              <a:xfrm>
                <a:off x="838" y="2387"/>
                <a:ext cx="177" cy="23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spcBef>
                    <a:spcPct val="50000"/>
                  </a:spcBef>
                  <a:buNone/>
                </a:pPr>
                <a:r>
                  <a:rPr lang="en-US" altLang="zh-CN" sz="1800" dirty="0">
                    <a:solidFill>
                      <a:srgbClr val="002060"/>
                    </a:solidFill>
                  </a:rPr>
                  <a:t>- </a:t>
                </a:r>
                <a:r>
                  <a:rPr lang="en-US" altLang="zh-CN" sz="1800" dirty="0">
                    <a:solidFill>
                      <a:srgbClr val="002060"/>
                    </a:solidFill>
                    <a:sym typeface="Symbol" panose="05050102010706020507" pitchFamily="18" charset="2"/>
                  </a:rPr>
                  <a:t></a:t>
                </a:r>
                <a:endParaRPr lang="en-US" altLang="zh-CN" sz="1800" dirty="0">
                  <a:solidFill>
                    <a:srgbClr val="002060"/>
                  </a:solidFill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24582" name="Rectangle 39"/>
            <p:cNvSpPr/>
            <p:nvPr/>
          </p:nvSpPr>
          <p:spPr>
            <a:xfrm>
              <a:off x="1712" y="2341"/>
              <a:ext cx="173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dirty="0">
                  <a:solidFill>
                    <a:srgbClr val="002060"/>
                  </a:solidFill>
                  <a:sym typeface="Symbol" panose="05050102010706020507" pitchFamily="18" charset="2"/>
                </a:rPr>
                <a:t></a:t>
              </a:r>
              <a:endParaRPr lang="zh-CN" altLang="en-US" sz="1800" dirty="0">
                <a:solidFill>
                  <a:srgbClr val="002060"/>
                </a:solidFill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3010" name="Object 2"/>
          <p:cNvGraphicFramePr>
            <a:graphicFrameLocks noGrp="1" noChangeAspect="1"/>
          </p:cNvGraphicFramePr>
          <p:nvPr>
            <p:ph idx="4294967295"/>
          </p:nvPr>
        </p:nvGraphicFramePr>
        <p:xfrm>
          <a:off x="971550" y="1196975"/>
          <a:ext cx="7272338" cy="415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" imgW="50692050" imgH="28965525" progId="Equation.DSMT4">
                  <p:embed/>
                </p:oleObj>
              </mc:Choice>
              <mc:Fallback>
                <p:oleObj name="" r:id="rId1" imgW="50692050" imgH="28965525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971550" y="1196975"/>
                        <a:ext cx="7272338" cy="415448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4034" name="Object 2"/>
          <p:cNvGraphicFramePr>
            <a:graphicFrameLocks noGrp="1" noChangeAspect="1"/>
          </p:cNvGraphicFramePr>
          <p:nvPr>
            <p:ph/>
          </p:nvPr>
        </p:nvGraphicFramePr>
        <p:xfrm>
          <a:off x="900113" y="927100"/>
          <a:ext cx="240665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1" imgW="12287250" imgH="3514725" progId="Equation.3">
                  <p:embed/>
                </p:oleObj>
              </mc:Choice>
              <mc:Fallback>
                <p:oleObj name="" r:id="rId1" imgW="12287250" imgH="3514725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900113" y="927100"/>
                        <a:ext cx="2406650" cy="68738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1042988" y="3141663"/>
          <a:ext cx="6670675" cy="226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3" imgW="36204525" imgH="11410950" progId="Equation.3">
                  <p:embed/>
                </p:oleObj>
              </mc:Choice>
              <mc:Fallback>
                <p:oleObj name="" r:id="rId3" imgW="36204525" imgH="1141095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2988" y="3141663"/>
                        <a:ext cx="6670675" cy="226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036" name="Group 4"/>
          <p:cNvGrpSpPr/>
          <p:nvPr/>
        </p:nvGrpSpPr>
        <p:grpSpPr>
          <a:xfrm>
            <a:off x="1476375" y="1916113"/>
            <a:ext cx="5395913" cy="719137"/>
            <a:chOff x="612" y="1253"/>
            <a:chExt cx="3399" cy="453"/>
          </a:xfrm>
        </p:grpSpPr>
        <p:sp>
          <p:nvSpPr>
            <p:cNvPr id="44037" name="Text Box 5"/>
            <p:cNvSpPr txBox="1"/>
            <p:nvPr/>
          </p:nvSpPr>
          <p:spPr>
            <a:xfrm>
              <a:off x="703" y="1253"/>
              <a:ext cx="304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i="1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1800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1800" i="1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800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 sz="1800" dirty="0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38" name="Line 6"/>
            <p:cNvSpPr/>
            <p:nvPr/>
          </p:nvSpPr>
          <p:spPr>
            <a:xfrm>
              <a:off x="1746" y="1525"/>
              <a:ext cx="5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44039" name="Text Box 7"/>
            <p:cNvSpPr txBox="1"/>
            <p:nvPr/>
          </p:nvSpPr>
          <p:spPr>
            <a:xfrm>
              <a:off x="3606" y="1298"/>
              <a:ext cx="405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000" i="1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2000" dirty="0">
                  <a:solidFill>
                    <a:srgbClr val="002060"/>
                  </a:solidFill>
                </a:rPr>
                <a:t>(</a:t>
              </a:r>
              <a:r>
                <a:rPr lang="en-US" altLang="zh-CN" sz="2000" i="1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000" dirty="0">
                  <a:solidFill>
                    <a:srgbClr val="002060"/>
                  </a:solidFill>
                </a:rPr>
                <a:t>)</a:t>
              </a:r>
              <a:endParaRPr lang="en-US" altLang="zh-CN" sz="2000" dirty="0">
                <a:solidFill>
                  <a:srgbClr val="002060"/>
                </a:solidFill>
              </a:endParaRPr>
            </a:p>
          </p:txBody>
        </p:sp>
        <p:sp>
          <p:nvSpPr>
            <p:cNvPr id="44040" name="Line 8"/>
            <p:cNvSpPr/>
            <p:nvPr/>
          </p:nvSpPr>
          <p:spPr>
            <a:xfrm>
              <a:off x="612" y="1525"/>
              <a:ext cx="49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4041" name="Rectangle 9"/>
            <p:cNvSpPr/>
            <p:nvPr/>
          </p:nvSpPr>
          <p:spPr>
            <a:xfrm>
              <a:off x="1156" y="1344"/>
              <a:ext cx="590" cy="36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i="1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h</a:t>
              </a:r>
              <a:r>
                <a:rPr lang="en-US" altLang="zh-CN" sz="1800" baseline="-25000" dirty="0">
                  <a:solidFill>
                    <a:srgbClr val="002060"/>
                  </a:solidFill>
                </a:rPr>
                <a:t>1</a:t>
              </a:r>
              <a:r>
                <a:rPr lang="en-US" altLang="zh-CN" sz="1800" dirty="0">
                  <a:solidFill>
                    <a:srgbClr val="002060"/>
                  </a:solidFill>
                </a:rPr>
                <a:t>(</a:t>
              </a:r>
              <a:r>
                <a:rPr lang="en-US" altLang="zh-CN" sz="1800" i="1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800" dirty="0">
                  <a:solidFill>
                    <a:srgbClr val="002060"/>
                  </a:solidFill>
                </a:rPr>
                <a:t>)</a:t>
              </a:r>
              <a:endParaRPr lang="en-US" altLang="zh-CN" sz="1800" dirty="0">
                <a:solidFill>
                  <a:srgbClr val="002060"/>
                </a:solidFill>
              </a:endParaRPr>
            </a:p>
          </p:txBody>
        </p:sp>
        <p:sp>
          <p:nvSpPr>
            <p:cNvPr id="44042" name="Rectangle 10"/>
            <p:cNvSpPr/>
            <p:nvPr/>
          </p:nvSpPr>
          <p:spPr>
            <a:xfrm>
              <a:off x="2336" y="1344"/>
              <a:ext cx="590" cy="36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zh-CN" sz="1800" i="1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h</a:t>
              </a:r>
              <a:r>
                <a:rPr lang="en-US" altLang="zh-CN" sz="1800" baseline="-25000" dirty="0">
                  <a:solidFill>
                    <a:srgbClr val="002060"/>
                  </a:solidFill>
                </a:rPr>
                <a:t>2</a:t>
              </a:r>
              <a:r>
                <a:rPr lang="en-US" altLang="zh-CN" sz="1800" dirty="0">
                  <a:solidFill>
                    <a:srgbClr val="002060"/>
                  </a:solidFill>
                </a:rPr>
                <a:t>(</a:t>
              </a:r>
              <a:r>
                <a:rPr lang="en-US" altLang="zh-CN" sz="1800" i="1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800" dirty="0">
                  <a:solidFill>
                    <a:srgbClr val="002060"/>
                  </a:solidFill>
                </a:rPr>
                <a:t>)</a:t>
              </a:r>
              <a:endParaRPr lang="zh-CN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4043" name="Line 11"/>
            <p:cNvSpPr/>
            <p:nvPr/>
          </p:nvSpPr>
          <p:spPr>
            <a:xfrm>
              <a:off x="2925" y="1525"/>
              <a:ext cx="5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5058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1150938" y="960438"/>
          <a:ext cx="208915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1" imgW="14925675" imgH="3514725" progId="Equation.3">
                  <p:embed/>
                </p:oleObj>
              </mc:Choice>
              <mc:Fallback>
                <p:oleObj name="" r:id="rId1" imgW="14925675" imgH="3514725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1150938" y="960438"/>
                        <a:ext cx="2089150" cy="4921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9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874713" y="5121275"/>
          <a:ext cx="5113337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3" imgW="27651075" imgH="3514725" progId="Equation.3">
                  <p:embed/>
                </p:oleObj>
              </mc:Choice>
              <mc:Fallback>
                <p:oleObj name="" r:id="rId3" imgW="27651075" imgH="3514725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874713" y="5121275"/>
                        <a:ext cx="5113337" cy="64928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060" name="Group 5"/>
          <p:cNvGrpSpPr/>
          <p:nvPr/>
        </p:nvGrpSpPr>
        <p:grpSpPr>
          <a:xfrm>
            <a:off x="180975" y="1987550"/>
            <a:ext cx="4278313" cy="2501900"/>
            <a:chOff x="340" y="1253"/>
            <a:chExt cx="2276" cy="1576"/>
          </a:xfrm>
        </p:grpSpPr>
        <p:sp>
          <p:nvSpPr>
            <p:cNvPr id="45079" name="Line 6"/>
            <p:cNvSpPr/>
            <p:nvPr/>
          </p:nvSpPr>
          <p:spPr>
            <a:xfrm>
              <a:off x="340" y="2379"/>
              <a:ext cx="2177" cy="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45080" name="Line 7"/>
            <p:cNvSpPr/>
            <p:nvPr/>
          </p:nvSpPr>
          <p:spPr>
            <a:xfrm flipV="1">
              <a:off x="1474" y="1298"/>
              <a:ext cx="0" cy="153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45081" name="Text Box 8"/>
            <p:cNvSpPr txBox="1"/>
            <p:nvPr/>
          </p:nvSpPr>
          <p:spPr>
            <a:xfrm>
              <a:off x="1506" y="1253"/>
              <a:ext cx="487" cy="46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i="1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|H</a:t>
              </a:r>
              <a:r>
                <a:rPr lang="en-US" altLang="zh-CN" sz="1800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1800" i="1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j</a:t>
              </a:r>
              <a:r>
                <a:rPr lang="en-US" altLang="zh-CN" sz="1800" i="1" dirty="0">
                  <a:solidFill>
                    <a:srgbClr val="00206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  <a:r>
                <a:rPr lang="en-US" altLang="zh-CN" sz="1800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)|</a:t>
              </a:r>
              <a:endParaRPr lang="en-US" altLang="zh-CN" sz="1800" dirty="0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082" name="Text Box 9"/>
            <p:cNvSpPr txBox="1"/>
            <p:nvPr/>
          </p:nvSpPr>
          <p:spPr>
            <a:xfrm>
              <a:off x="2426" y="2341"/>
              <a:ext cx="190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i="1" dirty="0">
                  <a:solidFill>
                    <a:srgbClr val="002060"/>
                  </a:solidFill>
                  <a:sym typeface="Symbol" panose="05050102010706020507" pitchFamily="18" charset="2"/>
                </a:rPr>
                <a:t></a:t>
              </a:r>
              <a:endParaRPr lang="en-US" altLang="zh-CN" sz="1800" i="1" dirty="0">
                <a:solidFill>
                  <a:srgbClr val="00206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45083" name="Text Box 10"/>
            <p:cNvSpPr txBox="1"/>
            <p:nvPr/>
          </p:nvSpPr>
          <p:spPr>
            <a:xfrm>
              <a:off x="1317" y="2379"/>
              <a:ext cx="189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>
                  <a:solidFill>
                    <a:srgbClr val="002060"/>
                  </a:solidFill>
                </a:rPr>
                <a:t>0</a:t>
              </a:r>
              <a:endParaRPr lang="en-US" altLang="zh-CN" sz="1800" dirty="0">
                <a:solidFill>
                  <a:srgbClr val="002060"/>
                </a:solidFill>
              </a:endParaRPr>
            </a:p>
          </p:txBody>
        </p:sp>
        <p:sp>
          <p:nvSpPr>
            <p:cNvPr id="45084" name="Text Box 11"/>
            <p:cNvSpPr txBox="1"/>
            <p:nvPr/>
          </p:nvSpPr>
          <p:spPr>
            <a:xfrm>
              <a:off x="1292" y="1752"/>
              <a:ext cx="190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>
                  <a:solidFill>
                    <a:srgbClr val="002060"/>
                  </a:solidFill>
                  <a:sym typeface="Symbol" panose="05050102010706020507" pitchFamily="18" charset="2"/>
                </a:rPr>
                <a:t>1</a:t>
              </a:r>
              <a:endParaRPr lang="en-US" altLang="zh-CN" sz="1800" dirty="0">
                <a:solidFill>
                  <a:srgbClr val="00206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45085" name="Line 12"/>
            <p:cNvSpPr/>
            <p:nvPr/>
          </p:nvSpPr>
          <p:spPr>
            <a:xfrm>
              <a:off x="612" y="1888"/>
              <a:ext cx="0" cy="50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086" name="Line 13"/>
            <p:cNvSpPr/>
            <p:nvPr/>
          </p:nvSpPr>
          <p:spPr>
            <a:xfrm>
              <a:off x="1895" y="1873"/>
              <a:ext cx="0" cy="50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087" name="Text Box 14"/>
            <p:cNvSpPr txBox="1"/>
            <p:nvPr/>
          </p:nvSpPr>
          <p:spPr>
            <a:xfrm>
              <a:off x="874" y="2379"/>
              <a:ext cx="282" cy="17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>
                  <a:solidFill>
                    <a:srgbClr val="002060"/>
                  </a:solidFill>
                </a:rPr>
                <a:t>- 3</a:t>
              </a:r>
              <a:r>
                <a:rPr lang="en-US" altLang="zh-CN" sz="1800" dirty="0">
                  <a:solidFill>
                    <a:srgbClr val="002060"/>
                  </a:solidFill>
                  <a:sym typeface="Symbol" panose="05050102010706020507" pitchFamily="18" charset="2"/>
                </a:rPr>
                <a:t></a:t>
              </a:r>
              <a:endParaRPr lang="en-US" altLang="zh-CN" sz="1800" dirty="0">
                <a:solidFill>
                  <a:srgbClr val="00206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45088" name="Line 15"/>
            <p:cNvSpPr/>
            <p:nvPr/>
          </p:nvSpPr>
          <p:spPr>
            <a:xfrm>
              <a:off x="612" y="1888"/>
              <a:ext cx="36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089" name="Line 16"/>
            <p:cNvSpPr/>
            <p:nvPr/>
          </p:nvSpPr>
          <p:spPr>
            <a:xfrm>
              <a:off x="975" y="1888"/>
              <a:ext cx="0" cy="50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090" name="Text Box 17"/>
            <p:cNvSpPr txBox="1"/>
            <p:nvPr/>
          </p:nvSpPr>
          <p:spPr>
            <a:xfrm>
              <a:off x="431" y="2387"/>
              <a:ext cx="282" cy="17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>
                  <a:solidFill>
                    <a:srgbClr val="002060"/>
                  </a:solidFill>
                </a:rPr>
                <a:t>- 5</a:t>
              </a:r>
              <a:r>
                <a:rPr lang="en-US" altLang="zh-CN" sz="1800" dirty="0">
                  <a:solidFill>
                    <a:srgbClr val="002060"/>
                  </a:solidFill>
                  <a:sym typeface="Symbol" panose="05050102010706020507" pitchFamily="18" charset="2"/>
                </a:rPr>
                <a:t></a:t>
              </a:r>
              <a:endParaRPr lang="en-US" altLang="zh-CN" sz="1800" dirty="0">
                <a:solidFill>
                  <a:srgbClr val="00206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45091" name="Line 18"/>
            <p:cNvSpPr/>
            <p:nvPr/>
          </p:nvSpPr>
          <p:spPr>
            <a:xfrm>
              <a:off x="1882" y="1888"/>
              <a:ext cx="36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092" name="Line 19"/>
            <p:cNvSpPr/>
            <p:nvPr/>
          </p:nvSpPr>
          <p:spPr>
            <a:xfrm>
              <a:off x="2245" y="1888"/>
              <a:ext cx="0" cy="50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093" name="Text Box 20"/>
            <p:cNvSpPr txBox="1"/>
            <p:nvPr/>
          </p:nvSpPr>
          <p:spPr>
            <a:xfrm>
              <a:off x="1782" y="2387"/>
              <a:ext cx="282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>
                  <a:solidFill>
                    <a:srgbClr val="002060"/>
                  </a:solidFill>
                </a:rPr>
                <a:t>3</a:t>
              </a:r>
              <a:r>
                <a:rPr lang="en-US" altLang="zh-CN" sz="1800" dirty="0">
                  <a:solidFill>
                    <a:srgbClr val="002060"/>
                  </a:solidFill>
                  <a:sym typeface="Symbol" panose="05050102010706020507" pitchFamily="18" charset="2"/>
                </a:rPr>
                <a:t></a:t>
              </a:r>
              <a:endParaRPr lang="en-US" altLang="zh-CN" sz="1800" dirty="0">
                <a:solidFill>
                  <a:srgbClr val="00206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45094" name="Text Box 21"/>
            <p:cNvSpPr txBox="1"/>
            <p:nvPr/>
          </p:nvSpPr>
          <p:spPr>
            <a:xfrm>
              <a:off x="2190" y="2395"/>
              <a:ext cx="282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>
                  <a:solidFill>
                    <a:srgbClr val="002060"/>
                  </a:solidFill>
                </a:rPr>
                <a:t>5</a:t>
              </a:r>
              <a:r>
                <a:rPr lang="en-US" altLang="zh-CN" sz="1800" dirty="0">
                  <a:solidFill>
                    <a:srgbClr val="002060"/>
                  </a:solidFill>
                  <a:sym typeface="Symbol" panose="05050102010706020507" pitchFamily="18" charset="2"/>
                </a:rPr>
                <a:t></a:t>
              </a:r>
              <a:endParaRPr lang="en-US" altLang="zh-CN" sz="1800" dirty="0">
                <a:solidFill>
                  <a:srgbClr val="002060"/>
                </a:solidFill>
                <a:sym typeface="Symbol" panose="05050102010706020507" pitchFamily="18" charset="2"/>
              </a:endParaRPr>
            </a:p>
          </p:txBody>
        </p:sp>
      </p:grpSp>
      <p:grpSp>
        <p:nvGrpSpPr>
          <p:cNvPr id="45061" name="Group 22"/>
          <p:cNvGrpSpPr/>
          <p:nvPr/>
        </p:nvGrpSpPr>
        <p:grpSpPr>
          <a:xfrm>
            <a:off x="4419600" y="1916113"/>
            <a:ext cx="4692650" cy="2808287"/>
            <a:chOff x="2971" y="1207"/>
            <a:chExt cx="2305" cy="1769"/>
          </a:xfrm>
        </p:grpSpPr>
        <p:sp>
          <p:nvSpPr>
            <p:cNvPr id="45062" name="Line 23"/>
            <p:cNvSpPr/>
            <p:nvPr/>
          </p:nvSpPr>
          <p:spPr>
            <a:xfrm flipV="1">
              <a:off x="2971" y="2103"/>
              <a:ext cx="2197" cy="1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45063" name="Line 24"/>
            <p:cNvSpPr/>
            <p:nvPr/>
          </p:nvSpPr>
          <p:spPr>
            <a:xfrm flipV="1">
              <a:off x="4014" y="1252"/>
              <a:ext cx="0" cy="172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45064" name="Text Box 25"/>
            <p:cNvSpPr txBox="1"/>
            <p:nvPr/>
          </p:nvSpPr>
          <p:spPr>
            <a:xfrm>
              <a:off x="4059" y="1207"/>
              <a:ext cx="454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000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</a:t>
              </a:r>
              <a:r>
                <a:rPr lang="en-US" altLang="zh-CN" sz="2000" i="1" dirty="0">
                  <a:latin typeface="Times New Roman" panose="02020603050405020304" pitchFamily="18" charset="0"/>
                </a:rPr>
                <a:t>H</a:t>
              </a:r>
              <a:r>
                <a:rPr lang="en-US" altLang="zh-CN" sz="2000" dirty="0">
                  <a:latin typeface="Times New Roman" panose="02020603050405020304" pitchFamily="18" charset="0"/>
                </a:rPr>
                <a:t>(</a:t>
              </a:r>
              <a:r>
                <a:rPr lang="en-US" altLang="zh-CN" sz="2000" i="1" dirty="0">
                  <a:latin typeface="Times New Roman" panose="02020603050405020304" pitchFamily="18" charset="0"/>
                </a:rPr>
                <a:t>j</a:t>
              </a:r>
              <a:r>
                <a:rPr lang="en-US" altLang="zh-CN" sz="2000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  <a:r>
                <a:rPr lang="en-US" altLang="zh-CN" sz="2000" dirty="0">
                  <a:latin typeface="Times New Roman" panose="02020603050405020304" pitchFamily="18" charset="0"/>
                </a:rPr>
                <a:t>)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45065" name="Text Box 26"/>
            <p:cNvSpPr txBox="1"/>
            <p:nvPr/>
          </p:nvSpPr>
          <p:spPr>
            <a:xfrm>
              <a:off x="5099" y="2102"/>
              <a:ext cx="177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000" i="1" dirty="0">
                  <a:sym typeface="Symbol" panose="05050102010706020507" pitchFamily="18" charset="2"/>
                </a:rPr>
                <a:t></a:t>
              </a:r>
              <a:endParaRPr lang="en-US" altLang="zh-CN" sz="2000" i="1" dirty="0">
                <a:sym typeface="Symbol" panose="05050102010706020507" pitchFamily="18" charset="2"/>
              </a:endParaRPr>
            </a:p>
          </p:txBody>
        </p:sp>
        <p:sp>
          <p:nvSpPr>
            <p:cNvPr id="45066" name="Text Box 27"/>
            <p:cNvSpPr txBox="1"/>
            <p:nvPr/>
          </p:nvSpPr>
          <p:spPr>
            <a:xfrm>
              <a:off x="3882" y="2114"/>
              <a:ext cx="177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000" dirty="0"/>
                <a:t>0</a:t>
              </a:r>
              <a:endParaRPr lang="en-US" altLang="zh-CN" sz="2000" dirty="0"/>
            </a:p>
          </p:txBody>
        </p:sp>
        <p:sp>
          <p:nvSpPr>
            <p:cNvPr id="45067" name="Text Box 28"/>
            <p:cNvSpPr txBox="1"/>
            <p:nvPr/>
          </p:nvSpPr>
          <p:spPr>
            <a:xfrm>
              <a:off x="4377" y="2114"/>
              <a:ext cx="177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000" dirty="0">
                  <a:sym typeface="Symbol" panose="05050102010706020507" pitchFamily="18" charset="2"/>
                </a:rPr>
                <a:t>3</a:t>
              </a:r>
              <a:endParaRPr lang="en-US" altLang="zh-CN" sz="2000" dirty="0">
                <a:sym typeface="Symbol" panose="05050102010706020507" pitchFamily="18" charset="2"/>
              </a:endParaRPr>
            </a:p>
          </p:txBody>
        </p:sp>
        <p:sp>
          <p:nvSpPr>
            <p:cNvPr id="45068" name="Line 29"/>
            <p:cNvSpPr/>
            <p:nvPr/>
          </p:nvSpPr>
          <p:spPr>
            <a:xfrm flipV="1">
              <a:off x="4422" y="1752"/>
              <a:ext cx="40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069" name="Line 30"/>
            <p:cNvSpPr/>
            <p:nvPr/>
          </p:nvSpPr>
          <p:spPr>
            <a:xfrm>
              <a:off x="3560" y="2114"/>
              <a:ext cx="0" cy="40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070" name="Line 31"/>
            <p:cNvSpPr/>
            <p:nvPr/>
          </p:nvSpPr>
          <p:spPr>
            <a:xfrm>
              <a:off x="4422" y="1751"/>
              <a:ext cx="0" cy="36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071" name="Line 32"/>
            <p:cNvSpPr/>
            <p:nvPr/>
          </p:nvSpPr>
          <p:spPr>
            <a:xfrm flipH="1" flipV="1">
              <a:off x="3198" y="2523"/>
              <a:ext cx="36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072" name="Text Box 33"/>
            <p:cNvSpPr txBox="1"/>
            <p:nvPr/>
          </p:nvSpPr>
          <p:spPr>
            <a:xfrm>
              <a:off x="3469" y="2114"/>
              <a:ext cx="273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000" dirty="0"/>
                <a:t>- 3</a:t>
              </a:r>
              <a:r>
                <a:rPr lang="en-US" altLang="zh-CN" sz="2000" dirty="0">
                  <a:sym typeface="Symbol" panose="05050102010706020507" pitchFamily="18" charset="2"/>
                </a:rPr>
                <a:t></a:t>
              </a:r>
              <a:endParaRPr lang="en-US" altLang="zh-CN" sz="2000" dirty="0">
                <a:sym typeface="Symbol" panose="05050102010706020507" pitchFamily="18" charset="2"/>
              </a:endParaRPr>
            </a:p>
          </p:txBody>
        </p:sp>
        <p:sp>
          <p:nvSpPr>
            <p:cNvPr id="45073" name="Text Box 34"/>
            <p:cNvSpPr txBox="1"/>
            <p:nvPr/>
          </p:nvSpPr>
          <p:spPr>
            <a:xfrm>
              <a:off x="4059" y="2431"/>
              <a:ext cx="409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000" dirty="0">
                  <a:sym typeface="Symbol" panose="05050102010706020507" pitchFamily="18" charset="2"/>
                </a:rPr>
                <a:t>-/2</a:t>
              </a:r>
              <a:endParaRPr lang="en-US" altLang="zh-CN" sz="2000" dirty="0">
                <a:sym typeface="Symbol" panose="05050102010706020507" pitchFamily="18" charset="2"/>
              </a:endParaRPr>
            </a:p>
          </p:txBody>
        </p:sp>
        <p:sp>
          <p:nvSpPr>
            <p:cNvPr id="45074" name="Text Box 35"/>
            <p:cNvSpPr txBox="1"/>
            <p:nvPr/>
          </p:nvSpPr>
          <p:spPr>
            <a:xfrm>
              <a:off x="3696" y="1615"/>
              <a:ext cx="313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000" dirty="0">
                  <a:sym typeface="Symbol" panose="05050102010706020507" pitchFamily="18" charset="2"/>
                </a:rPr>
                <a:t>/2</a:t>
              </a:r>
              <a:endParaRPr lang="en-US" altLang="zh-CN" sz="2000" dirty="0">
                <a:sym typeface="Symbol" panose="05050102010706020507" pitchFamily="18" charset="2"/>
              </a:endParaRPr>
            </a:p>
          </p:txBody>
        </p:sp>
        <p:sp>
          <p:nvSpPr>
            <p:cNvPr id="45075" name="Line 36"/>
            <p:cNvSpPr/>
            <p:nvPr/>
          </p:nvSpPr>
          <p:spPr>
            <a:xfrm>
              <a:off x="4830" y="1752"/>
              <a:ext cx="0" cy="36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076" name="Text Box 37"/>
            <p:cNvSpPr txBox="1"/>
            <p:nvPr/>
          </p:nvSpPr>
          <p:spPr>
            <a:xfrm>
              <a:off x="4790" y="2115"/>
              <a:ext cx="177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000" dirty="0">
                  <a:sym typeface="Symbol" panose="05050102010706020507" pitchFamily="18" charset="2"/>
                </a:rPr>
                <a:t>5</a:t>
              </a:r>
              <a:endParaRPr lang="en-US" altLang="zh-CN" sz="2000" dirty="0">
                <a:sym typeface="Symbol" panose="05050102010706020507" pitchFamily="18" charset="2"/>
              </a:endParaRPr>
            </a:p>
          </p:txBody>
        </p:sp>
        <p:sp>
          <p:nvSpPr>
            <p:cNvPr id="45077" name="Line 38"/>
            <p:cNvSpPr/>
            <p:nvPr/>
          </p:nvSpPr>
          <p:spPr>
            <a:xfrm>
              <a:off x="3198" y="2115"/>
              <a:ext cx="0" cy="40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078" name="Text Box 39"/>
            <p:cNvSpPr txBox="1"/>
            <p:nvPr/>
          </p:nvSpPr>
          <p:spPr>
            <a:xfrm>
              <a:off x="3061" y="1888"/>
              <a:ext cx="318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000" dirty="0">
                  <a:sym typeface="Symbol" panose="05050102010706020507" pitchFamily="18" charset="2"/>
                </a:rPr>
                <a:t>-5</a:t>
              </a:r>
              <a:endParaRPr lang="en-US" altLang="zh-CN" sz="2000" dirty="0"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323850" y="1412875"/>
          <a:ext cx="8534400" cy="291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1" imgW="64731900" imgH="21945600" progId="Equation.3">
                  <p:embed/>
                </p:oleObj>
              </mc:Choice>
              <mc:Fallback>
                <p:oleObj name="" r:id="rId1" imgW="64731900" imgH="219456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3850" y="1412875"/>
                        <a:ext cx="8534400" cy="2914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7106" name="Object 2"/>
          <p:cNvGraphicFramePr>
            <a:graphicFrameLocks noGrp="1" noChangeAspect="1"/>
          </p:cNvGraphicFramePr>
          <p:nvPr>
            <p:ph/>
          </p:nvPr>
        </p:nvGraphicFramePr>
        <p:xfrm>
          <a:off x="250825" y="1412875"/>
          <a:ext cx="8893175" cy="287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" imgW="92821125" imgH="30060900" progId="Equation.3">
                  <p:embed/>
                </p:oleObj>
              </mc:Choice>
              <mc:Fallback>
                <p:oleObj name="" r:id="rId1" imgW="92821125" imgH="300609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250825" y="1412875"/>
                        <a:ext cx="8893175" cy="28797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8130" name="Object 2"/>
          <p:cNvGraphicFramePr>
            <a:graphicFrameLocks noGrp="1" noChangeAspect="1"/>
          </p:cNvGraphicFramePr>
          <p:nvPr>
            <p:ph idx="4294967295"/>
          </p:nvPr>
        </p:nvGraphicFramePr>
        <p:xfrm>
          <a:off x="468313" y="908050"/>
          <a:ext cx="8675687" cy="296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1" imgW="82067400" imgH="28089225" progId="Equation.DSMT4">
                  <p:embed/>
                </p:oleObj>
              </mc:Choice>
              <mc:Fallback>
                <p:oleObj name="" r:id="rId1" imgW="82067400" imgH="28089225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468313" y="908050"/>
                        <a:ext cx="8675687" cy="29686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131" name="Group 3"/>
          <p:cNvGrpSpPr/>
          <p:nvPr/>
        </p:nvGrpSpPr>
        <p:grpSpPr>
          <a:xfrm>
            <a:off x="1187450" y="4508500"/>
            <a:ext cx="6480175" cy="938213"/>
            <a:chOff x="204" y="2840"/>
            <a:chExt cx="4082" cy="591"/>
          </a:xfrm>
        </p:grpSpPr>
        <p:sp>
          <p:nvSpPr>
            <p:cNvPr id="48132" name="Line 4"/>
            <p:cNvSpPr/>
            <p:nvPr/>
          </p:nvSpPr>
          <p:spPr>
            <a:xfrm>
              <a:off x="204" y="2976"/>
              <a:ext cx="544" cy="0"/>
            </a:xfrm>
            <a:prstGeom prst="line">
              <a:avLst/>
            </a:prstGeom>
            <a:ln w="28575" cap="flat" cmpd="sng">
              <a:solidFill>
                <a:srgbClr val="0066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8133" name="Rectangle 5"/>
            <p:cNvSpPr/>
            <p:nvPr/>
          </p:nvSpPr>
          <p:spPr>
            <a:xfrm>
              <a:off x="748" y="2840"/>
              <a:ext cx="454" cy="273"/>
            </a:xfrm>
            <a:prstGeom prst="rect">
              <a:avLst/>
            </a:prstGeom>
            <a:noFill/>
            <a:ln w="28575" cap="flat" cmpd="sng">
              <a:solidFill>
                <a:srgbClr val="0066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1800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h</a:t>
              </a:r>
              <a:r>
                <a:rPr lang="en-US" altLang="zh-CN" sz="1800" baseline="-25000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1800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(t)</a:t>
              </a:r>
              <a:endParaRPr lang="en-US" altLang="zh-CN" sz="1800" dirty="0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8134" name="Line 6"/>
            <p:cNvSpPr/>
            <p:nvPr/>
          </p:nvSpPr>
          <p:spPr>
            <a:xfrm>
              <a:off x="1202" y="2976"/>
              <a:ext cx="1270" cy="0"/>
            </a:xfrm>
            <a:prstGeom prst="line">
              <a:avLst/>
            </a:prstGeom>
            <a:ln w="28575" cap="flat" cmpd="sng">
              <a:solidFill>
                <a:srgbClr val="0066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8135" name="Line 7"/>
            <p:cNvSpPr/>
            <p:nvPr/>
          </p:nvSpPr>
          <p:spPr>
            <a:xfrm>
              <a:off x="1474" y="3294"/>
              <a:ext cx="272" cy="0"/>
            </a:xfrm>
            <a:prstGeom prst="line">
              <a:avLst/>
            </a:prstGeom>
            <a:ln w="28575" cap="flat" cmpd="sng">
              <a:solidFill>
                <a:srgbClr val="0066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8136" name="Line 8"/>
            <p:cNvSpPr/>
            <p:nvPr/>
          </p:nvSpPr>
          <p:spPr>
            <a:xfrm>
              <a:off x="1474" y="2976"/>
              <a:ext cx="0" cy="318"/>
            </a:xfrm>
            <a:prstGeom prst="line">
              <a:avLst/>
            </a:prstGeom>
            <a:ln w="28575" cap="flat" cmpd="sng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137" name="AutoShape 9"/>
            <p:cNvSpPr/>
            <p:nvPr/>
          </p:nvSpPr>
          <p:spPr>
            <a:xfrm>
              <a:off x="2472" y="2840"/>
              <a:ext cx="181" cy="227"/>
            </a:xfrm>
            <a:prstGeom prst="flowChartOr">
              <a:avLst/>
            </a:prstGeom>
            <a:noFill/>
            <a:ln w="28575" cap="flat" cmpd="sng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48138" name="Line 10"/>
            <p:cNvSpPr/>
            <p:nvPr/>
          </p:nvSpPr>
          <p:spPr>
            <a:xfrm flipV="1">
              <a:off x="2562" y="3113"/>
              <a:ext cx="0" cy="181"/>
            </a:xfrm>
            <a:prstGeom prst="line">
              <a:avLst/>
            </a:prstGeom>
            <a:ln w="28575" cap="flat" cmpd="sng">
              <a:solidFill>
                <a:srgbClr val="0066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8139" name="Rectangle 11"/>
            <p:cNvSpPr/>
            <p:nvPr/>
          </p:nvSpPr>
          <p:spPr>
            <a:xfrm>
              <a:off x="1746" y="3158"/>
              <a:ext cx="590" cy="273"/>
            </a:xfrm>
            <a:prstGeom prst="rect">
              <a:avLst/>
            </a:prstGeom>
            <a:noFill/>
            <a:ln w="28575" cap="flat" cmpd="sng">
              <a:solidFill>
                <a:srgbClr val="0066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1800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H</a:t>
              </a:r>
              <a:r>
                <a:rPr lang="en-US" altLang="zh-CN" sz="1800" baseline="-25000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1800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(j</a:t>
              </a:r>
              <a:r>
                <a:rPr lang="en-US" altLang="zh-CN" sz="1800" dirty="0">
                  <a:solidFill>
                    <a:srgbClr val="00206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  <a:r>
                <a:rPr lang="en-US" altLang="zh-CN" sz="1800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 sz="1800" dirty="0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8140" name="Line 12"/>
            <p:cNvSpPr/>
            <p:nvPr/>
          </p:nvSpPr>
          <p:spPr>
            <a:xfrm>
              <a:off x="2336" y="3294"/>
              <a:ext cx="226" cy="0"/>
            </a:xfrm>
            <a:prstGeom prst="line">
              <a:avLst/>
            </a:prstGeom>
            <a:ln w="28575" cap="flat" cmpd="sng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141" name="Line 13"/>
            <p:cNvSpPr/>
            <p:nvPr/>
          </p:nvSpPr>
          <p:spPr>
            <a:xfrm>
              <a:off x="2426" y="3158"/>
              <a:ext cx="91" cy="0"/>
            </a:xfrm>
            <a:prstGeom prst="line">
              <a:avLst/>
            </a:prstGeom>
            <a:ln w="9525" cap="flat" cmpd="sng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142" name="Line 14"/>
            <p:cNvSpPr/>
            <p:nvPr/>
          </p:nvSpPr>
          <p:spPr>
            <a:xfrm>
              <a:off x="2336" y="2886"/>
              <a:ext cx="90" cy="0"/>
            </a:xfrm>
            <a:prstGeom prst="line">
              <a:avLst/>
            </a:prstGeom>
            <a:ln w="9525" cap="flat" cmpd="sng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143" name="Line 15"/>
            <p:cNvSpPr/>
            <p:nvPr/>
          </p:nvSpPr>
          <p:spPr>
            <a:xfrm>
              <a:off x="2381" y="2840"/>
              <a:ext cx="0" cy="91"/>
            </a:xfrm>
            <a:prstGeom prst="line">
              <a:avLst/>
            </a:prstGeom>
            <a:ln w="9525" cap="flat" cmpd="sng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144" name="Line 16"/>
            <p:cNvSpPr/>
            <p:nvPr/>
          </p:nvSpPr>
          <p:spPr>
            <a:xfrm>
              <a:off x="2653" y="2976"/>
              <a:ext cx="136" cy="0"/>
            </a:xfrm>
            <a:prstGeom prst="line">
              <a:avLst/>
            </a:prstGeom>
            <a:ln w="28575" cap="flat" cmpd="sng">
              <a:solidFill>
                <a:srgbClr val="0066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8145" name="Rectangle 17"/>
            <p:cNvSpPr/>
            <p:nvPr/>
          </p:nvSpPr>
          <p:spPr>
            <a:xfrm>
              <a:off x="2789" y="2840"/>
              <a:ext cx="454" cy="273"/>
            </a:xfrm>
            <a:prstGeom prst="rect">
              <a:avLst/>
            </a:prstGeom>
            <a:noFill/>
            <a:ln w="28575" cap="flat" cmpd="sng">
              <a:solidFill>
                <a:srgbClr val="0066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1800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h</a:t>
              </a:r>
              <a:r>
                <a:rPr lang="en-US" altLang="zh-CN" sz="1800" baseline="-25000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CN" sz="1800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(t)</a:t>
              </a:r>
              <a:endParaRPr lang="en-US" altLang="zh-CN" sz="1800" dirty="0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8146" name="Line 18"/>
            <p:cNvSpPr/>
            <p:nvPr/>
          </p:nvSpPr>
          <p:spPr>
            <a:xfrm>
              <a:off x="3243" y="2976"/>
              <a:ext cx="136" cy="0"/>
            </a:xfrm>
            <a:prstGeom prst="line">
              <a:avLst/>
            </a:prstGeom>
            <a:ln w="28575" cap="flat" cmpd="sng">
              <a:solidFill>
                <a:srgbClr val="0066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8147" name="Rectangle 19"/>
            <p:cNvSpPr/>
            <p:nvPr/>
          </p:nvSpPr>
          <p:spPr>
            <a:xfrm>
              <a:off x="3379" y="2840"/>
              <a:ext cx="454" cy="273"/>
            </a:xfrm>
            <a:prstGeom prst="rect">
              <a:avLst/>
            </a:prstGeom>
            <a:noFill/>
            <a:ln w="28575" cap="flat" cmpd="sng">
              <a:solidFill>
                <a:srgbClr val="0066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1800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h</a:t>
              </a:r>
              <a:r>
                <a:rPr lang="en-US" altLang="zh-CN" sz="1800" baseline="-25000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4</a:t>
              </a:r>
              <a:r>
                <a:rPr lang="en-US" altLang="zh-CN" sz="1800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(t)</a:t>
              </a:r>
              <a:endParaRPr lang="en-US" altLang="zh-CN" sz="1800" dirty="0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8148" name="Line 20"/>
            <p:cNvSpPr/>
            <p:nvPr/>
          </p:nvSpPr>
          <p:spPr>
            <a:xfrm>
              <a:off x="3833" y="2976"/>
              <a:ext cx="453" cy="0"/>
            </a:xfrm>
            <a:prstGeom prst="line">
              <a:avLst/>
            </a:prstGeom>
            <a:ln w="28575" cap="flat" cmpd="sng">
              <a:solidFill>
                <a:srgbClr val="0066FF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0178" name="Object 2"/>
          <p:cNvGraphicFramePr>
            <a:graphicFrameLocks noGrp="1" noChangeAspect="1"/>
          </p:cNvGraphicFramePr>
          <p:nvPr>
            <p:ph/>
          </p:nvPr>
        </p:nvGraphicFramePr>
        <p:xfrm>
          <a:off x="1692275" y="4076700"/>
          <a:ext cx="4608513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1" imgW="21507450" imgH="6800850" progId="Equation.3">
                  <p:embed/>
                </p:oleObj>
              </mc:Choice>
              <mc:Fallback>
                <p:oleObj name="" r:id="rId1" imgW="21507450" imgH="680085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1692275" y="4076700"/>
                        <a:ext cx="4608513" cy="14573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79" name="Rectangle 3"/>
          <p:cNvSpPr/>
          <p:nvPr/>
        </p:nvSpPr>
        <p:spPr>
          <a:xfrm>
            <a:off x="468313" y="836613"/>
            <a:ext cx="2089150" cy="668337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>
              <a:buClr>
                <a:schemeClr val="tx2"/>
              </a:buClr>
              <a:buNone/>
            </a:pP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</a:rPr>
              <a:t>Solution</a:t>
            </a:r>
            <a:endParaRPr lang="en-US" altLang="zh-CN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80" name="Text Box 4"/>
          <p:cNvSpPr txBox="1"/>
          <p:nvPr/>
        </p:nvSpPr>
        <p:spPr>
          <a:xfrm>
            <a:off x="971550" y="1628775"/>
            <a:ext cx="6477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1.</a:t>
            </a:r>
            <a:endParaRPr lang="en-US" altLang="zh-CN" sz="1800" dirty="0">
              <a:solidFill>
                <a:srgbClr val="000000"/>
              </a:solidFill>
            </a:endParaRPr>
          </a:p>
        </p:txBody>
      </p:sp>
      <p:grpSp>
        <p:nvGrpSpPr>
          <p:cNvPr id="50181" name="Group 5"/>
          <p:cNvGrpSpPr/>
          <p:nvPr/>
        </p:nvGrpSpPr>
        <p:grpSpPr>
          <a:xfrm>
            <a:off x="1331913" y="1628775"/>
            <a:ext cx="6192837" cy="2112963"/>
            <a:chOff x="839" y="1026"/>
            <a:chExt cx="3901" cy="1331"/>
          </a:xfrm>
        </p:grpSpPr>
        <p:sp>
          <p:nvSpPr>
            <p:cNvPr id="50182" name="Line 6"/>
            <p:cNvSpPr/>
            <p:nvPr/>
          </p:nvSpPr>
          <p:spPr>
            <a:xfrm>
              <a:off x="839" y="2069"/>
              <a:ext cx="376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0183" name="Line 7"/>
            <p:cNvSpPr/>
            <p:nvPr/>
          </p:nvSpPr>
          <p:spPr>
            <a:xfrm flipV="1">
              <a:off x="2517" y="1117"/>
              <a:ext cx="0" cy="122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0184" name="Line 8"/>
            <p:cNvSpPr/>
            <p:nvPr/>
          </p:nvSpPr>
          <p:spPr>
            <a:xfrm flipV="1">
              <a:off x="1383" y="1616"/>
              <a:ext cx="817" cy="45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185" name="Line 9"/>
            <p:cNvSpPr/>
            <p:nvPr/>
          </p:nvSpPr>
          <p:spPr>
            <a:xfrm>
              <a:off x="2200" y="1616"/>
              <a:ext cx="58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186" name="Line 10"/>
            <p:cNvSpPr/>
            <p:nvPr/>
          </p:nvSpPr>
          <p:spPr>
            <a:xfrm>
              <a:off x="2789" y="1616"/>
              <a:ext cx="817" cy="45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187" name="Text Box 11"/>
            <p:cNvSpPr txBox="1"/>
            <p:nvPr/>
          </p:nvSpPr>
          <p:spPr>
            <a:xfrm>
              <a:off x="2517" y="1026"/>
              <a:ext cx="59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1800" dirty="0">
                  <a:solidFill>
                    <a:srgbClr val="000000"/>
                  </a:solidFill>
                </a:rPr>
                <a:t>H(j</a:t>
              </a:r>
              <a:r>
                <a:rPr lang="en-US" altLang="zh-CN" sz="1800" dirty="0">
                  <a:solidFill>
                    <a:srgbClr val="000000"/>
                  </a:solidFill>
                  <a:sym typeface="Symbol" panose="05050102010706020507" pitchFamily="18" charset="2"/>
                </a:rPr>
                <a:t></a:t>
              </a:r>
              <a:r>
                <a:rPr lang="en-US" altLang="zh-CN" sz="1800" dirty="0">
                  <a:solidFill>
                    <a:srgbClr val="000000"/>
                  </a:solidFill>
                </a:rPr>
                <a:t>)</a:t>
              </a:r>
              <a:endParaRPr lang="en-US" altLang="zh-CN" sz="1800" dirty="0">
                <a:solidFill>
                  <a:srgbClr val="000000"/>
                </a:solidFill>
              </a:endParaRPr>
            </a:p>
          </p:txBody>
        </p:sp>
        <p:sp>
          <p:nvSpPr>
            <p:cNvPr id="50188" name="Text Box 12"/>
            <p:cNvSpPr txBox="1"/>
            <p:nvPr/>
          </p:nvSpPr>
          <p:spPr>
            <a:xfrm>
              <a:off x="1156" y="2069"/>
              <a:ext cx="4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1800" dirty="0">
                  <a:solidFill>
                    <a:srgbClr val="000000"/>
                  </a:solidFill>
                </a:rPr>
                <a:t>-3</a:t>
              </a:r>
              <a:r>
                <a:rPr lang="en-US" altLang="zh-CN" sz="1800" dirty="0">
                  <a:solidFill>
                    <a:srgbClr val="000000"/>
                  </a:solidFill>
                  <a:sym typeface="Symbol" panose="05050102010706020507" pitchFamily="18" charset="2"/>
                </a:rPr>
                <a:t></a:t>
              </a:r>
              <a:endParaRPr lang="en-US" altLang="zh-CN" sz="1800" dirty="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50189" name="Text Box 13"/>
            <p:cNvSpPr txBox="1"/>
            <p:nvPr/>
          </p:nvSpPr>
          <p:spPr>
            <a:xfrm>
              <a:off x="1973" y="2069"/>
              <a:ext cx="4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1800" dirty="0">
                  <a:solidFill>
                    <a:srgbClr val="000000"/>
                  </a:solidFill>
                </a:rPr>
                <a:t>-</a:t>
              </a:r>
              <a:r>
                <a:rPr lang="en-US" altLang="zh-CN" sz="1800" dirty="0">
                  <a:solidFill>
                    <a:srgbClr val="000000"/>
                  </a:solidFill>
                  <a:sym typeface="Symbol" panose="05050102010706020507" pitchFamily="18" charset="2"/>
                </a:rPr>
                <a:t></a:t>
              </a:r>
              <a:endParaRPr lang="en-US" altLang="zh-CN" sz="1800" dirty="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50190" name="Text Box 14"/>
            <p:cNvSpPr txBox="1"/>
            <p:nvPr/>
          </p:nvSpPr>
          <p:spPr>
            <a:xfrm>
              <a:off x="2608" y="2069"/>
              <a:ext cx="4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1800" dirty="0">
                  <a:solidFill>
                    <a:srgbClr val="000000"/>
                  </a:solidFill>
                  <a:sym typeface="Symbol" panose="05050102010706020507" pitchFamily="18" charset="2"/>
                </a:rPr>
                <a:t></a:t>
              </a:r>
              <a:endParaRPr lang="en-US" altLang="zh-CN" sz="1800" dirty="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50191" name="Text Box 15"/>
            <p:cNvSpPr txBox="1"/>
            <p:nvPr/>
          </p:nvSpPr>
          <p:spPr>
            <a:xfrm>
              <a:off x="3424" y="2069"/>
              <a:ext cx="4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1800" dirty="0">
                  <a:solidFill>
                    <a:srgbClr val="000000"/>
                  </a:solidFill>
                </a:rPr>
                <a:t>3</a:t>
              </a:r>
              <a:r>
                <a:rPr lang="en-US" altLang="zh-CN" sz="1800" dirty="0">
                  <a:solidFill>
                    <a:srgbClr val="000000"/>
                  </a:solidFill>
                  <a:sym typeface="Symbol" panose="05050102010706020507" pitchFamily="18" charset="2"/>
                </a:rPr>
                <a:t></a:t>
              </a:r>
              <a:endParaRPr lang="en-US" altLang="zh-CN" sz="1800" dirty="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50192" name="Text Box 16"/>
            <p:cNvSpPr txBox="1"/>
            <p:nvPr/>
          </p:nvSpPr>
          <p:spPr>
            <a:xfrm>
              <a:off x="4332" y="2069"/>
              <a:ext cx="4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1800" dirty="0">
                  <a:solidFill>
                    <a:srgbClr val="000000"/>
                  </a:solidFill>
                  <a:sym typeface="Symbol" panose="05050102010706020507" pitchFamily="18" charset="2"/>
                </a:rPr>
                <a:t></a:t>
              </a:r>
              <a:endParaRPr lang="en-US" altLang="zh-CN" sz="1800" dirty="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50193" name="Text Box 17"/>
            <p:cNvSpPr txBox="1"/>
            <p:nvPr/>
          </p:nvSpPr>
          <p:spPr>
            <a:xfrm>
              <a:off x="2200" y="1344"/>
              <a:ext cx="4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1800" dirty="0">
                  <a:solidFill>
                    <a:srgbClr val="000000"/>
                  </a:solidFill>
                  <a:sym typeface="Symbol" panose="05050102010706020507" pitchFamily="18" charset="2"/>
                </a:rPr>
                <a:t></a:t>
              </a:r>
              <a:endParaRPr lang="en-US" altLang="zh-CN" sz="1800" dirty="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Text Box 3"/>
          <p:cNvSpPr txBox="1"/>
          <p:nvPr/>
        </p:nvSpPr>
        <p:spPr>
          <a:xfrm>
            <a:off x="971550" y="1628775"/>
            <a:ext cx="6477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2.</a:t>
            </a:r>
            <a:endParaRPr lang="en-US" altLang="zh-CN" sz="1800" dirty="0">
              <a:solidFill>
                <a:srgbClr val="000000"/>
              </a:solidFill>
            </a:endParaRPr>
          </a:p>
        </p:txBody>
      </p:sp>
      <p:grpSp>
        <p:nvGrpSpPr>
          <p:cNvPr id="51203" name="Group 4"/>
          <p:cNvGrpSpPr/>
          <p:nvPr/>
        </p:nvGrpSpPr>
        <p:grpSpPr>
          <a:xfrm>
            <a:off x="1331913" y="1628775"/>
            <a:ext cx="6192837" cy="2112963"/>
            <a:chOff x="839" y="1026"/>
            <a:chExt cx="3901" cy="1331"/>
          </a:xfrm>
        </p:grpSpPr>
        <p:sp>
          <p:nvSpPr>
            <p:cNvPr id="51205" name="Line 5"/>
            <p:cNvSpPr/>
            <p:nvPr/>
          </p:nvSpPr>
          <p:spPr>
            <a:xfrm>
              <a:off x="839" y="2069"/>
              <a:ext cx="376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1206" name="Line 6"/>
            <p:cNvSpPr/>
            <p:nvPr/>
          </p:nvSpPr>
          <p:spPr>
            <a:xfrm flipV="1">
              <a:off x="2517" y="1117"/>
              <a:ext cx="0" cy="122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1207" name="Line 7"/>
            <p:cNvSpPr/>
            <p:nvPr/>
          </p:nvSpPr>
          <p:spPr>
            <a:xfrm flipV="1">
              <a:off x="1383" y="1616"/>
              <a:ext cx="0" cy="45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08" name="Line 8"/>
            <p:cNvSpPr/>
            <p:nvPr/>
          </p:nvSpPr>
          <p:spPr>
            <a:xfrm>
              <a:off x="1383" y="1616"/>
              <a:ext cx="58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09" name="Line 9"/>
            <p:cNvSpPr/>
            <p:nvPr/>
          </p:nvSpPr>
          <p:spPr>
            <a:xfrm>
              <a:off x="3651" y="1616"/>
              <a:ext cx="0" cy="45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10" name="Text Box 10"/>
            <p:cNvSpPr txBox="1"/>
            <p:nvPr/>
          </p:nvSpPr>
          <p:spPr>
            <a:xfrm>
              <a:off x="2517" y="1026"/>
              <a:ext cx="59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1800" dirty="0">
                  <a:solidFill>
                    <a:srgbClr val="000000"/>
                  </a:solidFill>
                </a:rPr>
                <a:t>H(j</a:t>
              </a:r>
              <a:r>
                <a:rPr lang="en-US" altLang="zh-CN" sz="1800" dirty="0">
                  <a:solidFill>
                    <a:srgbClr val="000000"/>
                  </a:solidFill>
                  <a:sym typeface="Symbol" panose="05050102010706020507" pitchFamily="18" charset="2"/>
                </a:rPr>
                <a:t></a:t>
              </a:r>
              <a:r>
                <a:rPr lang="en-US" altLang="zh-CN" sz="1800" dirty="0">
                  <a:solidFill>
                    <a:srgbClr val="000000"/>
                  </a:solidFill>
                </a:rPr>
                <a:t>)</a:t>
              </a:r>
              <a:endParaRPr lang="en-US" altLang="zh-CN" sz="1800" dirty="0">
                <a:solidFill>
                  <a:srgbClr val="000000"/>
                </a:solidFill>
              </a:endParaRPr>
            </a:p>
          </p:txBody>
        </p:sp>
        <p:sp>
          <p:nvSpPr>
            <p:cNvPr id="51211" name="Text Box 11"/>
            <p:cNvSpPr txBox="1"/>
            <p:nvPr/>
          </p:nvSpPr>
          <p:spPr>
            <a:xfrm>
              <a:off x="1156" y="2069"/>
              <a:ext cx="4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1800" dirty="0">
                  <a:solidFill>
                    <a:srgbClr val="000000"/>
                  </a:solidFill>
                </a:rPr>
                <a:t>-8</a:t>
              </a:r>
              <a:r>
                <a:rPr lang="en-US" altLang="zh-CN" sz="1800" dirty="0">
                  <a:solidFill>
                    <a:srgbClr val="000000"/>
                  </a:solidFill>
                  <a:sym typeface="Symbol" panose="05050102010706020507" pitchFamily="18" charset="2"/>
                </a:rPr>
                <a:t></a:t>
              </a:r>
              <a:endParaRPr lang="en-US" altLang="zh-CN" sz="1800" dirty="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51212" name="Text Box 12"/>
            <p:cNvSpPr txBox="1"/>
            <p:nvPr/>
          </p:nvSpPr>
          <p:spPr>
            <a:xfrm>
              <a:off x="1837" y="2069"/>
              <a:ext cx="4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1800" dirty="0">
                  <a:solidFill>
                    <a:srgbClr val="000000"/>
                  </a:solidFill>
                </a:rPr>
                <a:t>-4</a:t>
              </a:r>
              <a:r>
                <a:rPr lang="en-US" altLang="zh-CN" sz="1800" dirty="0">
                  <a:solidFill>
                    <a:srgbClr val="000000"/>
                  </a:solidFill>
                  <a:sym typeface="Symbol" panose="05050102010706020507" pitchFamily="18" charset="2"/>
                </a:rPr>
                <a:t></a:t>
              </a:r>
              <a:endParaRPr lang="en-US" altLang="zh-CN" sz="1800" dirty="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51213" name="Text Box 13"/>
            <p:cNvSpPr txBox="1"/>
            <p:nvPr/>
          </p:nvSpPr>
          <p:spPr>
            <a:xfrm>
              <a:off x="2835" y="2069"/>
              <a:ext cx="4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1800" dirty="0">
                  <a:solidFill>
                    <a:srgbClr val="000000"/>
                  </a:solidFill>
                  <a:sym typeface="Symbol" panose="05050102010706020507" pitchFamily="18" charset="2"/>
                </a:rPr>
                <a:t>4</a:t>
              </a:r>
              <a:endParaRPr lang="en-US" altLang="zh-CN" sz="1800" dirty="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51214" name="Text Box 14"/>
            <p:cNvSpPr txBox="1"/>
            <p:nvPr/>
          </p:nvSpPr>
          <p:spPr>
            <a:xfrm>
              <a:off x="3424" y="2069"/>
              <a:ext cx="4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1800" dirty="0">
                  <a:solidFill>
                    <a:srgbClr val="000000"/>
                  </a:solidFill>
                </a:rPr>
                <a:t>8</a:t>
              </a:r>
              <a:r>
                <a:rPr lang="en-US" altLang="zh-CN" sz="1800" dirty="0">
                  <a:solidFill>
                    <a:srgbClr val="000000"/>
                  </a:solidFill>
                  <a:sym typeface="Symbol" panose="05050102010706020507" pitchFamily="18" charset="2"/>
                </a:rPr>
                <a:t></a:t>
              </a:r>
              <a:endParaRPr lang="en-US" altLang="zh-CN" sz="1800" dirty="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51215" name="Text Box 15"/>
            <p:cNvSpPr txBox="1"/>
            <p:nvPr/>
          </p:nvSpPr>
          <p:spPr>
            <a:xfrm>
              <a:off x="4332" y="2069"/>
              <a:ext cx="4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1800" dirty="0">
                  <a:solidFill>
                    <a:srgbClr val="000000"/>
                  </a:solidFill>
                  <a:sym typeface="Symbol" panose="05050102010706020507" pitchFamily="18" charset="2"/>
                </a:rPr>
                <a:t></a:t>
              </a:r>
              <a:endParaRPr lang="en-US" altLang="zh-CN" sz="1800" dirty="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51216" name="Text Box 16"/>
            <p:cNvSpPr txBox="1"/>
            <p:nvPr/>
          </p:nvSpPr>
          <p:spPr>
            <a:xfrm>
              <a:off x="2154" y="1344"/>
              <a:ext cx="4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1800" dirty="0">
                  <a:solidFill>
                    <a:srgbClr val="000000"/>
                  </a:solidFill>
                  <a:sym typeface="Symbol" panose="05050102010706020507" pitchFamily="18" charset="2"/>
                </a:rPr>
                <a:t>1/2</a:t>
              </a:r>
              <a:endParaRPr lang="en-US" altLang="zh-CN" sz="1800" dirty="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51217" name="Line 17"/>
            <p:cNvSpPr/>
            <p:nvPr/>
          </p:nvSpPr>
          <p:spPr>
            <a:xfrm flipV="1">
              <a:off x="1973" y="1616"/>
              <a:ext cx="0" cy="45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18" name="Line 18"/>
            <p:cNvSpPr/>
            <p:nvPr/>
          </p:nvSpPr>
          <p:spPr>
            <a:xfrm>
              <a:off x="3061" y="1616"/>
              <a:ext cx="0" cy="45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19" name="Line 19"/>
            <p:cNvSpPr/>
            <p:nvPr/>
          </p:nvSpPr>
          <p:spPr>
            <a:xfrm>
              <a:off x="3061" y="1616"/>
              <a:ext cx="58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aphicFrame>
        <p:nvGraphicFramePr>
          <p:cNvPr id="51204" name="Object 20"/>
          <p:cNvGraphicFramePr>
            <a:graphicFrameLocks noGrp="1" noChangeAspect="1"/>
          </p:cNvGraphicFramePr>
          <p:nvPr>
            <p:ph/>
          </p:nvPr>
        </p:nvGraphicFramePr>
        <p:xfrm>
          <a:off x="1654175" y="4437063"/>
          <a:ext cx="504507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" imgW="24574500" imgH="3514725" progId="Equation.3">
                  <p:embed/>
                </p:oleObj>
              </mc:Choice>
              <mc:Fallback>
                <p:oleObj name="" r:id="rId1" imgW="24574500" imgH="3514725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1654175" y="4437063"/>
                        <a:ext cx="5045075" cy="7207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2226" name="Object 3"/>
          <p:cNvGraphicFramePr>
            <a:graphicFrameLocks noGrp="1" noChangeAspect="1"/>
          </p:cNvGraphicFramePr>
          <p:nvPr>
            <p:ph idx="4294967295"/>
          </p:nvPr>
        </p:nvGraphicFramePr>
        <p:xfrm>
          <a:off x="1050925" y="1916113"/>
          <a:ext cx="5972175" cy="298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" imgW="41690925" imgH="20850225" progId="Equation.DSMT4">
                  <p:embed/>
                </p:oleObj>
              </mc:Choice>
              <mc:Fallback>
                <p:oleObj name="" r:id="rId1" imgW="41690925" imgH="20850225" progId="Equation.DSMT4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1050925" y="1916113"/>
                        <a:ext cx="5972175" cy="298608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3250" name="Object 2"/>
          <p:cNvGraphicFramePr>
            <a:graphicFrameLocks noGrp="1" noChangeAspect="1"/>
          </p:cNvGraphicFramePr>
          <p:nvPr>
            <p:ph/>
          </p:nvPr>
        </p:nvGraphicFramePr>
        <p:xfrm>
          <a:off x="1187450" y="1795463"/>
          <a:ext cx="4824413" cy="309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1" imgW="29403675" imgH="18869025" progId="Equation.3">
                  <p:embed/>
                </p:oleObj>
              </mc:Choice>
              <mc:Fallback>
                <p:oleObj name="" r:id="rId1" imgW="29403675" imgH="18869025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1187450" y="1795463"/>
                        <a:ext cx="4824413" cy="30956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5602" name="Object 2"/>
          <p:cNvGraphicFramePr>
            <a:graphicFrameLocks noGrp="1" noChangeAspect="1"/>
          </p:cNvGraphicFramePr>
          <p:nvPr>
            <p:ph/>
          </p:nvPr>
        </p:nvGraphicFramePr>
        <p:xfrm>
          <a:off x="395288" y="765175"/>
          <a:ext cx="7200900" cy="169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" imgW="46739175" imgH="10972800" progId="Equation.DSMT4">
                  <p:embed/>
                </p:oleObj>
              </mc:Choice>
              <mc:Fallback>
                <p:oleObj name="" r:id="rId1" imgW="46739175" imgH="109728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395288" y="765175"/>
                        <a:ext cx="7200900" cy="169068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03" name="Group 3"/>
          <p:cNvGrpSpPr/>
          <p:nvPr/>
        </p:nvGrpSpPr>
        <p:grpSpPr>
          <a:xfrm>
            <a:off x="1763713" y="2997200"/>
            <a:ext cx="5256212" cy="2808288"/>
            <a:chOff x="1020" y="1979"/>
            <a:chExt cx="3311" cy="1769"/>
          </a:xfrm>
        </p:grpSpPr>
        <p:sp>
          <p:nvSpPr>
            <p:cNvPr id="25604" name="Line 4"/>
            <p:cNvSpPr/>
            <p:nvPr/>
          </p:nvSpPr>
          <p:spPr>
            <a:xfrm>
              <a:off x="1020" y="3022"/>
              <a:ext cx="32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25605" name="Line 5"/>
            <p:cNvSpPr/>
            <p:nvPr/>
          </p:nvSpPr>
          <p:spPr>
            <a:xfrm flipV="1">
              <a:off x="1973" y="2115"/>
              <a:ext cx="0" cy="163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25606" name="Text Box 6"/>
            <p:cNvSpPr txBox="1"/>
            <p:nvPr/>
          </p:nvSpPr>
          <p:spPr>
            <a:xfrm>
              <a:off x="2064" y="1979"/>
              <a:ext cx="227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i="1" dirty="0">
                  <a:latin typeface="Times New Roman" panose="02020603050405020304" pitchFamily="18" charset="0"/>
                </a:rPr>
                <a:t>x</a:t>
              </a:r>
              <a:r>
                <a:rPr lang="en-US" altLang="zh-CN" sz="1800" dirty="0"/>
                <a:t>(</a:t>
              </a:r>
              <a:r>
                <a:rPr lang="en-US" altLang="zh-CN" sz="1800" i="1" dirty="0">
                  <a:latin typeface="Times New Roman" panose="02020603050405020304" pitchFamily="18" charset="0"/>
                </a:rPr>
                <a:t>t</a:t>
              </a:r>
              <a:r>
                <a:rPr lang="en-US" altLang="zh-CN" sz="1800" dirty="0"/>
                <a:t>)</a:t>
              </a:r>
              <a:endParaRPr lang="en-US" altLang="zh-CN" sz="1800" dirty="0"/>
            </a:p>
          </p:txBody>
        </p:sp>
        <p:sp>
          <p:nvSpPr>
            <p:cNvPr id="25607" name="Text Box 7"/>
            <p:cNvSpPr txBox="1"/>
            <p:nvPr/>
          </p:nvSpPr>
          <p:spPr>
            <a:xfrm>
              <a:off x="4104" y="2795"/>
              <a:ext cx="227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i="1" dirty="0">
                  <a:latin typeface="Times New Roman" panose="02020603050405020304" pitchFamily="18" charset="0"/>
                </a:rPr>
                <a:t>t</a:t>
              </a:r>
              <a:endParaRPr lang="en-US" altLang="zh-CN" sz="18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5608" name="Text Box 8"/>
            <p:cNvSpPr txBox="1"/>
            <p:nvPr/>
          </p:nvSpPr>
          <p:spPr>
            <a:xfrm>
              <a:off x="1292" y="3022"/>
              <a:ext cx="227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/>
                <a:t>-1</a:t>
              </a:r>
              <a:endParaRPr lang="en-US" altLang="zh-CN" sz="1800" dirty="0"/>
            </a:p>
          </p:txBody>
        </p:sp>
        <p:sp>
          <p:nvSpPr>
            <p:cNvPr id="25609" name="Text Box 9"/>
            <p:cNvSpPr txBox="1"/>
            <p:nvPr/>
          </p:nvSpPr>
          <p:spPr>
            <a:xfrm>
              <a:off x="1791" y="3022"/>
              <a:ext cx="227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/>
                <a:t>0</a:t>
              </a:r>
              <a:endParaRPr lang="en-US" altLang="zh-CN" sz="1800" dirty="0"/>
            </a:p>
          </p:txBody>
        </p:sp>
        <p:sp>
          <p:nvSpPr>
            <p:cNvPr id="25610" name="Text Box 10"/>
            <p:cNvSpPr txBox="1"/>
            <p:nvPr/>
          </p:nvSpPr>
          <p:spPr>
            <a:xfrm>
              <a:off x="2426" y="3022"/>
              <a:ext cx="227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/>
                <a:t>1</a:t>
              </a:r>
              <a:endParaRPr lang="en-US" altLang="zh-CN" sz="1800" dirty="0"/>
            </a:p>
          </p:txBody>
        </p:sp>
        <p:sp>
          <p:nvSpPr>
            <p:cNvPr id="25611" name="Text Box 11"/>
            <p:cNvSpPr txBox="1"/>
            <p:nvPr/>
          </p:nvSpPr>
          <p:spPr>
            <a:xfrm>
              <a:off x="2970" y="3022"/>
              <a:ext cx="227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/>
                <a:t>2</a:t>
              </a:r>
              <a:endParaRPr lang="en-US" altLang="zh-CN" sz="1800" dirty="0"/>
            </a:p>
          </p:txBody>
        </p:sp>
        <p:sp>
          <p:nvSpPr>
            <p:cNvPr id="25612" name="Text Box 12"/>
            <p:cNvSpPr txBox="1"/>
            <p:nvPr/>
          </p:nvSpPr>
          <p:spPr>
            <a:xfrm>
              <a:off x="1791" y="2478"/>
              <a:ext cx="91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/>
                <a:t>1</a:t>
              </a:r>
              <a:endParaRPr lang="en-US" altLang="zh-CN" sz="1800" dirty="0"/>
            </a:p>
          </p:txBody>
        </p:sp>
        <p:sp>
          <p:nvSpPr>
            <p:cNvPr id="25613" name="Line 13"/>
            <p:cNvSpPr/>
            <p:nvPr/>
          </p:nvSpPr>
          <p:spPr>
            <a:xfrm>
              <a:off x="1474" y="2614"/>
              <a:ext cx="49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5614" name="Line 14"/>
            <p:cNvSpPr/>
            <p:nvPr/>
          </p:nvSpPr>
          <p:spPr>
            <a:xfrm>
              <a:off x="1474" y="2614"/>
              <a:ext cx="0" cy="45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5615" name="Line 15"/>
            <p:cNvSpPr/>
            <p:nvPr/>
          </p:nvSpPr>
          <p:spPr>
            <a:xfrm>
              <a:off x="1973" y="2614"/>
              <a:ext cx="1088" cy="86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5616" name="Line 16"/>
            <p:cNvSpPr/>
            <p:nvPr/>
          </p:nvSpPr>
          <p:spPr>
            <a:xfrm>
              <a:off x="3061" y="3475"/>
              <a:ext cx="45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5617" name="Line 17"/>
            <p:cNvSpPr/>
            <p:nvPr/>
          </p:nvSpPr>
          <p:spPr>
            <a:xfrm flipV="1">
              <a:off x="3515" y="3022"/>
              <a:ext cx="0" cy="45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5618" name="Text Box 18"/>
            <p:cNvSpPr txBox="1"/>
            <p:nvPr/>
          </p:nvSpPr>
          <p:spPr>
            <a:xfrm>
              <a:off x="3560" y="3022"/>
              <a:ext cx="227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/>
                <a:t>3</a:t>
              </a:r>
              <a:endParaRPr lang="en-US" altLang="zh-CN" sz="1800" dirty="0"/>
            </a:p>
          </p:txBody>
        </p:sp>
        <p:sp>
          <p:nvSpPr>
            <p:cNvPr id="25619" name="Text Box 19"/>
            <p:cNvSpPr txBox="1"/>
            <p:nvPr/>
          </p:nvSpPr>
          <p:spPr>
            <a:xfrm>
              <a:off x="1746" y="3348"/>
              <a:ext cx="227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/>
                <a:t>-1</a:t>
              </a:r>
              <a:endParaRPr lang="en-US" altLang="zh-CN" sz="1800" dirty="0"/>
            </a:p>
          </p:txBody>
        </p:sp>
      </p:grp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4274" name="Object 2"/>
          <p:cNvGraphicFramePr>
            <a:graphicFrameLocks noGrp="1" noChangeAspect="1"/>
          </p:cNvGraphicFramePr>
          <p:nvPr>
            <p:ph/>
          </p:nvPr>
        </p:nvGraphicFramePr>
        <p:xfrm>
          <a:off x="1331913" y="2159000"/>
          <a:ext cx="5678487" cy="219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1" imgW="43224450" imgH="16678275" progId="Equation.3">
                  <p:embed/>
                </p:oleObj>
              </mc:Choice>
              <mc:Fallback>
                <p:oleObj name="" r:id="rId1" imgW="43224450" imgH="16678275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1331913" y="2159000"/>
                        <a:ext cx="5678487" cy="21907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5298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1187450" y="4868863"/>
          <a:ext cx="5327650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1" imgW="36642675" imgH="6800850" progId="Equation.3">
                  <p:embed/>
                </p:oleObj>
              </mc:Choice>
              <mc:Fallback>
                <p:oleObj name="" r:id="rId1" imgW="36642675" imgH="680085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1187450" y="4868863"/>
                        <a:ext cx="5327650" cy="98901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9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971550" y="1709738"/>
          <a:ext cx="5895975" cy="250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3" imgW="54635400" imgH="23260050" progId="Equation.3">
                  <p:embed/>
                </p:oleObj>
              </mc:Choice>
              <mc:Fallback>
                <p:oleObj name="" r:id="rId3" imgW="54635400" imgH="2326005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971550" y="1709738"/>
                        <a:ext cx="5895975" cy="250983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6322" name="Object 2"/>
          <p:cNvGraphicFramePr>
            <a:graphicFrameLocks noGrp="1" noChangeAspect="1"/>
          </p:cNvGraphicFramePr>
          <p:nvPr>
            <p:ph/>
          </p:nvPr>
        </p:nvGraphicFramePr>
        <p:xfrm>
          <a:off x="900113" y="1484313"/>
          <a:ext cx="6264275" cy="391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1" imgW="46739175" imgH="29184600" progId="Equation.3">
                  <p:embed/>
                </p:oleObj>
              </mc:Choice>
              <mc:Fallback>
                <p:oleObj name="" r:id="rId1" imgW="46739175" imgH="291846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900113" y="1484313"/>
                        <a:ext cx="6264275" cy="39116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7346" name="Object 3"/>
          <p:cNvGraphicFramePr>
            <a:graphicFrameLocks noGrp="1" noChangeAspect="1"/>
          </p:cNvGraphicFramePr>
          <p:nvPr>
            <p:ph idx="4294967295"/>
          </p:nvPr>
        </p:nvGraphicFramePr>
        <p:xfrm>
          <a:off x="539750" y="476250"/>
          <a:ext cx="8207375" cy="559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1" imgW="83381850" imgH="56835675" progId="Equation.DSMT4">
                  <p:embed/>
                </p:oleObj>
              </mc:Choice>
              <mc:Fallback>
                <p:oleObj name="" r:id="rId1" imgW="83381850" imgH="56835675" progId="Equation.DSMT4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539750" y="476250"/>
                        <a:ext cx="8207375" cy="55943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6626" name="Object 2"/>
          <p:cNvGraphicFramePr>
            <a:graphicFrameLocks noGrp="1" noChangeAspect="1"/>
          </p:cNvGraphicFramePr>
          <p:nvPr>
            <p:ph idx="4294967295"/>
          </p:nvPr>
        </p:nvGraphicFramePr>
        <p:xfrm>
          <a:off x="827088" y="981075"/>
          <a:ext cx="6335712" cy="205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44548425" imgH="14478000" progId="Equation.DSMT4">
                  <p:embed/>
                </p:oleObj>
              </mc:Choice>
              <mc:Fallback>
                <p:oleObj name="" r:id="rId1" imgW="44548425" imgH="144780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827088" y="981075"/>
                        <a:ext cx="6335712" cy="205898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27" name="Group 3"/>
          <p:cNvGrpSpPr/>
          <p:nvPr/>
        </p:nvGrpSpPr>
        <p:grpSpPr>
          <a:xfrm>
            <a:off x="1619250" y="3644900"/>
            <a:ext cx="5183188" cy="1944688"/>
            <a:chOff x="1020" y="2296"/>
            <a:chExt cx="3265" cy="1225"/>
          </a:xfrm>
        </p:grpSpPr>
        <p:sp>
          <p:nvSpPr>
            <p:cNvPr id="26628" name="Line 4"/>
            <p:cNvSpPr/>
            <p:nvPr/>
          </p:nvSpPr>
          <p:spPr>
            <a:xfrm>
              <a:off x="1020" y="3294"/>
              <a:ext cx="32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26629" name="Line 5"/>
            <p:cNvSpPr/>
            <p:nvPr/>
          </p:nvSpPr>
          <p:spPr>
            <a:xfrm flipV="1">
              <a:off x="2426" y="2341"/>
              <a:ext cx="0" cy="11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26630" name="Text Box 6"/>
            <p:cNvSpPr txBox="1"/>
            <p:nvPr/>
          </p:nvSpPr>
          <p:spPr>
            <a:xfrm>
              <a:off x="2517" y="2296"/>
              <a:ext cx="544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800" i="1" dirty="0">
                  <a:latin typeface="Tahoma" panose="020B0604030504040204" pitchFamily="34" charset="0"/>
                </a:rPr>
                <a:t>X</a:t>
              </a:r>
              <a:r>
                <a:rPr lang="en-US" altLang="zh-CN" sz="2800" dirty="0"/>
                <a:t>(j</a:t>
              </a:r>
              <a:r>
                <a:rPr lang="en-US" altLang="zh-CN" sz="2800" dirty="0">
                  <a:sym typeface="Symbol" panose="05050102010706020507" pitchFamily="18" charset="2"/>
                </a:rPr>
                <a:t></a:t>
              </a:r>
              <a:r>
                <a:rPr lang="en-US" altLang="zh-CN" sz="2800" dirty="0"/>
                <a:t>)</a:t>
              </a:r>
              <a:endParaRPr lang="en-US" altLang="zh-CN" sz="2800" dirty="0"/>
            </a:p>
          </p:txBody>
        </p:sp>
        <p:sp>
          <p:nvSpPr>
            <p:cNvPr id="26631" name="Text Box 7"/>
            <p:cNvSpPr txBox="1"/>
            <p:nvPr/>
          </p:nvSpPr>
          <p:spPr>
            <a:xfrm>
              <a:off x="4058" y="3067"/>
              <a:ext cx="227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800" i="1" dirty="0">
                  <a:latin typeface="Tahoma" panose="020B0604030504040204" pitchFamily="34" charset="0"/>
                  <a:sym typeface="Symbol" panose="05050102010706020507" pitchFamily="18" charset="2"/>
                </a:rPr>
                <a:t></a:t>
              </a:r>
              <a:endParaRPr lang="en-US" altLang="zh-CN" sz="2800" i="1" dirty="0">
                <a:latin typeface="Tahoma" panose="020B060403050404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26632" name="Text Box 8"/>
            <p:cNvSpPr txBox="1"/>
            <p:nvPr/>
          </p:nvSpPr>
          <p:spPr>
            <a:xfrm>
              <a:off x="1338" y="3294"/>
              <a:ext cx="227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000" dirty="0"/>
                <a:t>-2</a:t>
              </a:r>
              <a:endParaRPr lang="en-US" altLang="zh-CN" sz="2000" dirty="0"/>
            </a:p>
          </p:txBody>
        </p:sp>
        <p:sp>
          <p:nvSpPr>
            <p:cNvPr id="26633" name="Text Box 10"/>
            <p:cNvSpPr txBox="1"/>
            <p:nvPr/>
          </p:nvSpPr>
          <p:spPr>
            <a:xfrm>
              <a:off x="2290" y="3339"/>
              <a:ext cx="227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000" dirty="0"/>
                <a:t>0</a:t>
              </a:r>
              <a:endParaRPr lang="en-US" altLang="zh-CN" sz="2000" dirty="0"/>
            </a:p>
          </p:txBody>
        </p:sp>
        <p:sp>
          <p:nvSpPr>
            <p:cNvPr id="26634" name="Text Box 11"/>
            <p:cNvSpPr txBox="1"/>
            <p:nvPr/>
          </p:nvSpPr>
          <p:spPr>
            <a:xfrm>
              <a:off x="2835" y="3294"/>
              <a:ext cx="227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000" dirty="0"/>
                <a:t>1</a:t>
              </a:r>
              <a:endParaRPr lang="en-US" altLang="zh-CN" sz="2000" dirty="0"/>
            </a:p>
          </p:txBody>
        </p:sp>
        <p:sp>
          <p:nvSpPr>
            <p:cNvPr id="26635" name="Text Box 12"/>
            <p:cNvSpPr txBox="1"/>
            <p:nvPr/>
          </p:nvSpPr>
          <p:spPr>
            <a:xfrm>
              <a:off x="2290" y="2750"/>
              <a:ext cx="91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000" dirty="0"/>
                <a:t>1</a:t>
              </a:r>
              <a:endParaRPr lang="en-US" altLang="zh-CN" sz="2000" dirty="0"/>
            </a:p>
          </p:txBody>
        </p:sp>
        <p:sp>
          <p:nvSpPr>
            <p:cNvPr id="26636" name="Line 13"/>
            <p:cNvSpPr/>
            <p:nvPr/>
          </p:nvSpPr>
          <p:spPr>
            <a:xfrm>
              <a:off x="1429" y="2840"/>
              <a:ext cx="5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6637" name="Line 14"/>
            <p:cNvSpPr/>
            <p:nvPr/>
          </p:nvSpPr>
          <p:spPr>
            <a:xfrm>
              <a:off x="1429" y="2840"/>
              <a:ext cx="0" cy="45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6638" name="Line 15"/>
            <p:cNvSpPr/>
            <p:nvPr/>
          </p:nvSpPr>
          <p:spPr>
            <a:xfrm>
              <a:off x="1973" y="2840"/>
              <a:ext cx="453" cy="45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6639" name="Line 17"/>
            <p:cNvSpPr/>
            <p:nvPr/>
          </p:nvSpPr>
          <p:spPr>
            <a:xfrm flipV="1">
              <a:off x="2426" y="2840"/>
              <a:ext cx="454" cy="45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6640" name="Text Box 18"/>
            <p:cNvSpPr txBox="1"/>
            <p:nvPr/>
          </p:nvSpPr>
          <p:spPr>
            <a:xfrm>
              <a:off x="3288" y="3294"/>
              <a:ext cx="227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000" dirty="0"/>
                <a:t>2</a:t>
              </a:r>
              <a:endParaRPr lang="en-US" altLang="zh-CN" sz="2000" dirty="0"/>
            </a:p>
          </p:txBody>
        </p:sp>
        <p:sp>
          <p:nvSpPr>
            <p:cNvPr id="26641" name="Text Box 19"/>
            <p:cNvSpPr txBox="1"/>
            <p:nvPr/>
          </p:nvSpPr>
          <p:spPr>
            <a:xfrm>
              <a:off x="1837" y="3294"/>
              <a:ext cx="227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000" dirty="0"/>
                <a:t>-1</a:t>
              </a:r>
              <a:endParaRPr lang="en-US" altLang="zh-CN" sz="2000" dirty="0"/>
            </a:p>
          </p:txBody>
        </p:sp>
        <p:sp>
          <p:nvSpPr>
            <p:cNvPr id="26642" name="Line 18"/>
            <p:cNvSpPr/>
            <p:nvPr/>
          </p:nvSpPr>
          <p:spPr>
            <a:xfrm>
              <a:off x="2880" y="2840"/>
              <a:ext cx="45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43" name="Line 19"/>
            <p:cNvSpPr/>
            <p:nvPr/>
          </p:nvSpPr>
          <p:spPr>
            <a:xfrm>
              <a:off x="3334" y="2840"/>
              <a:ext cx="0" cy="45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7650" name="Object 2"/>
          <p:cNvGraphicFramePr>
            <a:graphicFrameLocks noGrp="1" noChangeAspect="1"/>
          </p:cNvGraphicFramePr>
          <p:nvPr>
            <p:ph/>
          </p:nvPr>
        </p:nvGraphicFramePr>
        <p:xfrm>
          <a:off x="684213" y="1125538"/>
          <a:ext cx="3024187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14478000" imgH="3514725" progId="Equation.DSMT4">
                  <p:embed/>
                </p:oleObj>
              </mc:Choice>
              <mc:Fallback>
                <p:oleObj name="" r:id="rId1" imgW="14478000" imgH="3514725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684213" y="1125538"/>
                        <a:ext cx="3024187" cy="7334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651" name="Group 3"/>
          <p:cNvGrpSpPr/>
          <p:nvPr/>
        </p:nvGrpSpPr>
        <p:grpSpPr>
          <a:xfrm>
            <a:off x="1692275" y="2276475"/>
            <a:ext cx="5183188" cy="2665413"/>
            <a:chOff x="1066" y="1434"/>
            <a:chExt cx="3265" cy="1679"/>
          </a:xfrm>
        </p:grpSpPr>
        <p:sp>
          <p:nvSpPr>
            <p:cNvPr id="27652" name="Line 4"/>
            <p:cNvSpPr/>
            <p:nvPr/>
          </p:nvSpPr>
          <p:spPr>
            <a:xfrm>
              <a:off x="1066" y="2568"/>
              <a:ext cx="32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27653" name="Line 5"/>
            <p:cNvSpPr/>
            <p:nvPr/>
          </p:nvSpPr>
          <p:spPr>
            <a:xfrm flipV="1">
              <a:off x="2472" y="1480"/>
              <a:ext cx="0" cy="163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27654" name="Text Box 6"/>
            <p:cNvSpPr txBox="1"/>
            <p:nvPr/>
          </p:nvSpPr>
          <p:spPr>
            <a:xfrm>
              <a:off x="2517" y="1434"/>
              <a:ext cx="31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i="1" dirty="0">
                  <a:latin typeface="Times New Roman" panose="02020603050405020304" pitchFamily="18" charset="0"/>
                </a:rPr>
                <a:t>x</a:t>
              </a:r>
              <a:r>
                <a:rPr lang="en-US" altLang="zh-CN" sz="1800" dirty="0"/>
                <a:t>(</a:t>
              </a:r>
              <a:r>
                <a:rPr lang="en-US" altLang="zh-CN" sz="1800" i="1" dirty="0">
                  <a:latin typeface="Times New Roman" panose="02020603050405020304" pitchFamily="18" charset="0"/>
                </a:rPr>
                <a:t>t</a:t>
              </a:r>
              <a:r>
                <a:rPr lang="en-US" altLang="zh-CN" sz="1800" dirty="0"/>
                <a:t>)</a:t>
              </a:r>
              <a:endParaRPr lang="en-US" altLang="zh-CN" sz="1800" dirty="0"/>
            </a:p>
          </p:txBody>
        </p:sp>
        <p:sp>
          <p:nvSpPr>
            <p:cNvPr id="27655" name="Text Box 7"/>
            <p:cNvSpPr txBox="1"/>
            <p:nvPr/>
          </p:nvSpPr>
          <p:spPr>
            <a:xfrm>
              <a:off x="4104" y="2341"/>
              <a:ext cx="227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i="1" dirty="0">
                  <a:latin typeface="Times New Roman" panose="02020603050405020304" pitchFamily="18" charset="0"/>
                </a:rPr>
                <a:t>t</a:t>
              </a:r>
              <a:endParaRPr lang="en-US" altLang="zh-CN" sz="18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7656" name="Text Box 8"/>
            <p:cNvSpPr txBox="1"/>
            <p:nvPr/>
          </p:nvSpPr>
          <p:spPr>
            <a:xfrm>
              <a:off x="1292" y="2568"/>
              <a:ext cx="227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/>
                <a:t>-2</a:t>
              </a:r>
              <a:endParaRPr lang="en-US" altLang="zh-CN" sz="1800" dirty="0"/>
            </a:p>
          </p:txBody>
        </p:sp>
        <p:sp>
          <p:nvSpPr>
            <p:cNvPr id="27657" name="Text Box 9"/>
            <p:cNvSpPr txBox="1"/>
            <p:nvPr/>
          </p:nvSpPr>
          <p:spPr>
            <a:xfrm>
              <a:off x="1837" y="2568"/>
              <a:ext cx="227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/>
                <a:t>-1</a:t>
              </a:r>
              <a:endParaRPr lang="en-US" altLang="zh-CN" sz="1800" dirty="0"/>
            </a:p>
          </p:txBody>
        </p:sp>
        <p:sp>
          <p:nvSpPr>
            <p:cNvPr id="27658" name="Text Box 10"/>
            <p:cNvSpPr txBox="1"/>
            <p:nvPr/>
          </p:nvSpPr>
          <p:spPr>
            <a:xfrm>
              <a:off x="2290" y="2568"/>
              <a:ext cx="227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/>
                <a:t>0</a:t>
              </a:r>
              <a:endParaRPr lang="en-US" altLang="zh-CN" sz="1800" dirty="0"/>
            </a:p>
          </p:txBody>
        </p:sp>
        <p:sp>
          <p:nvSpPr>
            <p:cNvPr id="27659" name="Text Box 11"/>
            <p:cNvSpPr txBox="1"/>
            <p:nvPr/>
          </p:nvSpPr>
          <p:spPr>
            <a:xfrm>
              <a:off x="2970" y="2568"/>
              <a:ext cx="227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/>
                <a:t>1</a:t>
              </a:r>
              <a:endParaRPr lang="en-US" altLang="zh-CN" sz="1800" dirty="0"/>
            </a:p>
          </p:txBody>
        </p:sp>
        <p:sp>
          <p:nvSpPr>
            <p:cNvPr id="27660" name="Text Box 12"/>
            <p:cNvSpPr txBox="1"/>
            <p:nvPr/>
          </p:nvSpPr>
          <p:spPr>
            <a:xfrm>
              <a:off x="2290" y="1979"/>
              <a:ext cx="91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/>
                <a:t>1</a:t>
              </a:r>
              <a:endParaRPr lang="en-US" altLang="zh-CN" sz="1800" dirty="0"/>
            </a:p>
          </p:txBody>
        </p:sp>
        <p:sp>
          <p:nvSpPr>
            <p:cNvPr id="27661" name="Line 13"/>
            <p:cNvSpPr/>
            <p:nvPr/>
          </p:nvSpPr>
          <p:spPr>
            <a:xfrm flipV="1">
              <a:off x="1474" y="2160"/>
              <a:ext cx="499" cy="40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7662" name="Line 14"/>
            <p:cNvSpPr/>
            <p:nvPr/>
          </p:nvSpPr>
          <p:spPr>
            <a:xfrm>
              <a:off x="1973" y="2160"/>
              <a:ext cx="99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7663" name="Line 15"/>
            <p:cNvSpPr/>
            <p:nvPr/>
          </p:nvSpPr>
          <p:spPr>
            <a:xfrm>
              <a:off x="2971" y="2160"/>
              <a:ext cx="544" cy="40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7664" name="Text Box 16"/>
            <p:cNvSpPr txBox="1"/>
            <p:nvPr/>
          </p:nvSpPr>
          <p:spPr>
            <a:xfrm>
              <a:off x="3560" y="2568"/>
              <a:ext cx="227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/>
                <a:t>2</a:t>
              </a:r>
              <a:endParaRPr lang="en-US" altLang="zh-CN" sz="1800" dirty="0"/>
            </a:p>
          </p:txBody>
        </p:sp>
      </p:grp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684213" y="908050"/>
          <a:ext cx="7200900" cy="259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" imgW="48053625" imgH="18430875" progId="Equation.DSMT4">
                  <p:embed/>
                </p:oleObj>
              </mc:Choice>
              <mc:Fallback>
                <p:oleObj name="" r:id="rId1" imgW="48053625" imgH="18430875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4213" y="908050"/>
                        <a:ext cx="7200900" cy="2592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675" name="Group 3"/>
          <p:cNvGrpSpPr/>
          <p:nvPr/>
        </p:nvGrpSpPr>
        <p:grpSpPr>
          <a:xfrm>
            <a:off x="2339975" y="3789363"/>
            <a:ext cx="3168650" cy="2352675"/>
            <a:chOff x="1429" y="2251"/>
            <a:chExt cx="1996" cy="1482"/>
          </a:xfrm>
        </p:grpSpPr>
        <p:sp>
          <p:nvSpPr>
            <p:cNvPr id="28676" name="Line 4"/>
            <p:cNvSpPr/>
            <p:nvPr/>
          </p:nvSpPr>
          <p:spPr>
            <a:xfrm>
              <a:off x="1429" y="3158"/>
              <a:ext cx="186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28677" name="Line 5"/>
            <p:cNvSpPr/>
            <p:nvPr/>
          </p:nvSpPr>
          <p:spPr>
            <a:xfrm flipV="1">
              <a:off x="2336" y="2251"/>
              <a:ext cx="0" cy="127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28678" name="Text Box 6"/>
            <p:cNvSpPr txBox="1"/>
            <p:nvPr/>
          </p:nvSpPr>
          <p:spPr>
            <a:xfrm>
              <a:off x="2382" y="2251"/>
              <a:ext cx="31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i="1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1800" dirty="0">
                  <a:solidFill>
                    <a:srgbClr val="002060"/>
                  </a:solidFill>
                </a:rPr>
                <a:t>(</a:t>
              </a:r>
              <a:r>
                <a:rPr lang="en-US" altLang="zh-CN" sz="1800" i="1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1800" dirty="0">
                  <a:solidFill>
                    <a:srgbClr val="002060"/>
                  </a:solidFill>
                </a:rPr>
                <a:t>)</a:t>
              </a:r>
              <a:endParaRPr lang="en-US" altLang="zh-CN" sz="1800" dirty="0">
                <a:solidFill>
                  <a:srgbClr val="002060"/>
                </a:solidFill>
              </a:endParaRPr>
            </a:p>
          </p:txBody>
        </p:sp>
        <p:sp>
          <p:nvSpPr>
            <p:cNvPr id="28679" name="Text Box 7"/>
            <p:cNvSpPr txBox="1"/>
            <p:nvPr/>
          </p:nvSpPr>
          <p:spPr>
            <a:xfrm>
              <a:off x="3198" y="2932"/>
              <a:ext cx="227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i="1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t</a:t>
              </a:r>
              <a:endParaRPr lang="en-US" altLang="zh-CN" sz="1800" i="1" dirty="0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680" name="Text Box 8"/>
            <p:cNvSpPr txBox="1"/>
            <p:nvPr/>
          </p:nvSpPr>
          <p:spPr>
            <a:xfrm>
              <a:off x="2200" y="3158"/>
              <a:ext cx="227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>
                  <a:solidFill>
                    <a:srgbClr val="002060"/>
                  </a:solidFill>
                </a:rPr>
                <a:t>0</a:t>
              </a:r>
              <a:endParaRPr lang="en-US" altLang="zh-CN" sz="1800" dirty="0">
                <a:solidFill>
                  <a:srgbClr val="002060"/>
                </a:solidFill>
              </a:endParaRPr>
            </a:p>
          </p:txBody>
        </p:sp>
        <p:sp>
          <p:nvSpPr>
            <p:cNvPr id="28681" name="Text Box 9"/>
            <p:cNvSpPr txBox="1"/>
            <p:nvPr/>
          </p:nvSpPr>
          <p:spPr>
            <a:xfrm>
              <a:off x="2789" y="3158"/>
              <a:ext cx="227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>
                  <a:solidFill>
                    <a:srgbClr val="002060"/>
                  </a:solidFill>
                </a:rPr>
                <a:t>1</a:t>
              </a:r>
              <a:endParaRPr lang="en-US" altLang="zh-CN" sz="1800" dirty="0">
                <a:solidFill>
                  <a:srgbClr val="002060"/>
                </a:solidFill>
              </a:endParaRPr>
            </a:p>
          </p:txBody>
        </p:sp>
        <p:sp>
          <p:nvSpPr>
            <p:cNvPr id="28682" name="Text Box 10"/>
            <p:cNvSpPr txBox="1"/>
            <p:nvPr/>
          </p:nvSpPr>
          <p:spPr>
            <a:xfrm>
              <a:off x="2200" y="2523"/>
              <a:ext cx="91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>
                  <a:solidFill>
                    <a:srgbClr val="002060"/>
                  </a:solidFill>
                </a:rPr>
                <a:t>2</a:t>
              </a:r>
              <a:endParaRPr lang="en-US" altLang="zh-CN" sz="1800" dirty="0">
                <a:solidFill>
                  <a:srgbClr val="002060"/>
                </a:solidFill>
              </a:endParaRPr>
            </a:p>
          </p:txBody>
        </p:sp>
        <p:sp>
          <p:nvSpPr>
            <p:cNvPr id="28683" name="Line 11"/>
            <p:cNvSpPr/>
            <p:nvPr/>
          </p:nvSpPr>
          <p:spPr>
            <a:xfrm flipV="1">
              <a:off x="1837" y="2614"/>
              <a:ext cx="998" cy="5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8684" name="Text Box 12"/>
            <p:cNvSpPr txBox="1"/>
            <p:nvPr/>
          </p:nvSpPr>
          <p:spPr>
            <a:xfrm>
              <a:off x="1701" y="3158"/>
              <a:ext cx="227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>
                  <a:solidFill>
                    <a:srgbClr val="002060"/>
                  </a:solidFill>
                </a:rPr>
                <a:t>-1</a:t>
              </a:r>
              <a:endParaRPr lang="en-US" altLang="zh-CN" sz="1800" dirty="0">
                <a:solidFill>
                  <a:srgbClr val="002060"/>
                </a:solidFill>
              </a:endParaRPr>
            </a:p>
          </p:txBody>
        </p:sp>
        <p:sp>
          <p:nvSpPr>
            <p:cNvPr id="28685" name="Text Box 13"/>
            <p:cNvSpPr txBox="1"/>
            <p:nvPr/>
          </p:nvSpPr>
          <p:spPr>
            <a:xfrm>
              <a:off x="2018" y="3521"/>
              <a:ext cx="81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1600" dirty="0">
                  <a:solidFill>
                    <a:srgbClr val="002060"/>
                  </a:solidFill>
                </a:rPr>
                <a:t>Figure  1</a:t>
              </a:r>
              <a:endParaRPr lang="en-US" altLang="zh-CN" sz="1600" dirty="0">
                <a:solidFill>
                  <a:srgbClr val="002060"/>
                </a:solidFill>
              </a:endParaRPr>
            </a:p>
          </p:txBody>
        </p:sp>
        <p:sp>
          <p:nvSpPr>
            <p:cNvPr id="28686" name="Text Box 14"/>
            <p:cNvSpPr txBox="1"/>
            <p:nvPr/>
          </p:nvSpPr>
          <p:spPr>
            <a:xfrm>
              <a:off x="2200" y="2795"/>
              <a:ext cx="91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>
                  <a:solidFill>
                    <a:srgbClr val="002060"/>
                  </a:solidFill>
                </a:rPr>
                <a:t>1</a:t>
              </a:r>
              <a:endParaRPr lang="en-US" altLang="zh-CN" sz="1800" dirty="0">
                <a:solidFill>
                  <a:srgbClr val="002060"/>
                </a:solidFill>
              </a:endParaRPr>
            </a:p>
          </p:txBody>
        </p:sp>
        <p:sp>
          <p:nvSpPr>
            <p:cNvPr id="28687" name="Line 15"/>
            <p:cNvSpPr/>
            <p:nvPr/>
          </p:nvSpPr>
          <p:spPr>
            <a:xfrm flipV="1">
              <a:off x="2835" y="2614"/>
              <a:ext cx="0" cy="5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3"/>
          <p:cNvSpPr/>
          <p:nvPr/>
        </p:nvSpPr>
        <p:spPr>
          <a:xfrm>
            <a:off x="4479925" y="3246438"/>
            <a:ext cx="1841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endParaRPr lang="zh-CN" altLang="en-US" sz="1800" dirty="0"/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941388" y="1341438"/>
          <a:ext cx="5964237" cy="227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" imgW="28746450" imgH="10972800" progId="Equation.DSMT4">
                  <p:embed/>
                </p:oleObj>
              </mc:Choice>
              <mc:Fallback>
                <p:oleObj name="" r:id="rId1" imgW="28746450" imgH="109728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41388" y="1341438"/>
                        <a:ext cx="5964237" cy="227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0722" name="Object 2"/>
          <p:cNvGraphicFramePr>
            <a:graphicFrameLocks noGrp="1" noChangeAspect="1"/>
          </p:cNvGraphicFramePr>
          <p:nvPr>
            <p:ph idx="4294967295"/>
          </p:nvPr>
        </p:nvGraphicFramePr>
        <p:xfrm>
          <a:off x="179388" y="836613"/>
          <a:ext cx="8642350" cy="2551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" imgW="57273825" imgH="16897350" progId="Equation.DSMT4">
                  <p:embed/>
                </p:oleObj>
              </mc:Choice>
              <mc:Fallback>
                <p:oleObj name="" r:id="rId1" imgW="57273825" imgH="1689735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179388" y="836613"/>
                        <a:ext cx="8642350" cy="255111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3" name="Text Box 3"/>
          <p:cNvSpPr txBox="1"/>
          <p:nvPr/>
        </p:nvSpPr>
        <p:spPr>
          <a:xfrm>
            <a:off x="3492500" y="5734050"/>
            <a:ext cx="20161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Figure 3</a:t>
            </a:r>
            <a:endParaRPr lang="en-US" altLang="zh-CN" sz="1800" dirty="0">
              <a:latin typeface="Times New Roman" panose="02020603050405020304" pitchFamily="18" charset="0"/>
            </a:endParaRPr>
          </a:p>
        </p:txBody>
      </p:sp>
      <p:grpSp>
        <p:nvGrpSpPr>
          <p:cNvPr id="30724" name="Group 4"/>
          <p:cNvGrpSpPr/>
          <p:nvPr/>
        </p:nvGrpSpPr>
        <p:grpSpPr>
          <a:xfrm>
            <a:off x="2555875" y="3573463"/>
            <a:ext cx="2952750" cy="1968500"/>
            <a:chOff x="1610" y="2251"/>
            <a:chExt cx="1860" cy="1240"/>
          </a:xfrm>
        </p:grpSpPr>
        <p:sp>
          <p:nvSpPr>
            <p:cNvPr id="30725" name="Line 5"/>
            <p:cNvSpPr/>
            <p:nvPr/>
          </p:nvSpPr>
          <p:spPr>
            <a:xfrm>
              <a:off x="1610" y="3203"/>
              <a:ext cx="1678" cy="0"/>
            </a:xfrm>
            <a:prstGeom prst="line">
              <a:avLst/>
            </a:prstGeom>
            <a:ln w="28575" cap="flat" cmpd="sng">
              <a:solidFill>
                <a:srgbClr val="0066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0726" name="Line 6"/>
            <p:cNvSpPr/>
            <p:nvPr/>
          </p:nvSpPr>
          <p:spPr>
            <a:xfrm flipV="1">
              <a:off x="2245" y="2387"/>
              <a:ext cx="0" cy="998"/>
            </a:xfrm>
            <a:prstGeom prst="line">
              <a:avLst/>
            </a:prstGeom>
            <a:ln w="28575" cap="flat" cmpd="sng">
              <a:solidFill>
                <a:srgbClr val="0066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0727" name="Line 7"/>
            <p:cNvSpPr/>
            <p:nvPr/>
          </p:nvSpPr>
          <p:spPr>
            <a:xfrm flipV="1">
              <a:off x="1973" y="2614"/>
              <a:ext cx="0" cy="589"/>
            </a:xfrm>
            <a:prstGeom prst="line">
              <a:avLst/>
            </a:prstGeom>
            <a:ln w="28575" cap="flat" cmpd="sng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28" name="Line 8"/>
            <p:cNvSpPr/>
            <p:nvPr/>
          </p:nvSpPr>
          <p:spPr>
            <a:xfrm>
              <a:off x="1973" y="2614"/>
              <a:ext cx="272" cy="0"/>
            </a:xfrm>
            <a:prstGeom prst="line">
              <a:avLst/>
            </a:prstGeom>
            <a:ln w="28575" cap="flat" cmpd="sng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29" name="Line 9"/>
            <p:cNvSpPr/>
            <p:nvPr/>
          </p:nvSpPr>
          <p:spPr>
            <a:xfrm>
              <a:off x="2245" y="2614"/>
              <a:ext cx="272" cy="317"/>
            </a:xfrm>
            <a:prstGeom prst="line">
              <a:avLst/>
            </a:prstGeom>
            <a:ln w="28575" cap="flat" cmpd="sng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30" name="Line 10"/>
            <p:cNvSpPr/>
            <p:nvPr/>
          </p:nvSpPr>
          <p:spPr>
            <a:xfrm flipV="1">
              <a:off x="2517" y="2614"/>
              <a:ext cx="227" cy="317"/>
            </a:xfrm>
            <a:prstGeom prst="line">
              <a:avLst/>
            </a:prstGeom>
            <a:ln w="28575" cap="flat" cmpd="sng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31" name="Line 11"/>
            <p:cNvSpPr/>
            <p:nvPr/>
          </p:nvSpPr>
          <p:spPr>
            <a:xfrm>
              <a:off x="2744" y="2614"/>
              <a:ext cx="227" cy="0"/>
            </a:xfrm>
            <a:prstGeom prst="line">
              <a:avLst/>
            </a:prstGeom>
            <a:ln w="28575" cap="flat" cmpd="sng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32" name="Line 12"/>
            <p:cNvSpPr/>
            <p:nvPr/>
          </p:nvSpPr>
          <p:spPr>
            <a:xfrm flipV="1">
              <a:off x="2971" y="2614"/>
              <a:ext cx="0" cy="589"/>
            </a:xfrm>
            <a:prstGeom prst="line">
              <a:avLst/>
            </a:prstGeom>
            <a:ln w="28575" cap="flat" cmpd="sng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33" name="Text Box 13"/>
            <p:cNvSpPr txBox="1"/>
            <p:nvPr/>
          </p:nvSpPr>
          <p:spPr>
            <a:xfrm>
              <a:off x="2245" y="2251"/>
              <a:ext cx="40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</a:rPr>
                <a:t>x(t)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30734" name="Text Box 14"/>
            <p:cNvSpPr txBox="1"/>
            <p:nvPr/>
          </p:nvSpPr>
          <p:spPr>
            <a:xfrm>
              <a:off x="3288" y="3067"/>
              <a:ext cx="18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</a:rPr>
                <a:t>t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30735" name="Text Box 15"/>
            <p:cNvSpPr txBox="1"/>
            <p:nvPr/>
          </p:nvSpPr>
          <p:spPr>
            <a:xfrm>
              <a:off x="2064" y="2387"/>
              <a:ext cx="18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</a:rPr>
                <a:t>2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30736" name="Text Box 16"/>
            <p:cNvSpPr txBox="1"/>
            <p:nvPr/>
          </p:nvSpPr>
          <p:spPr>
            <a:xfrm>
              <a:off x="2064" y="2750"/>
              <a:ext cx="18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</a:rPr>
                <a:t>1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30737" name="Text Box 17"/>
            <p:cNvSpPr txBox="1"/>
            <p:nvPr/>
          </p:nvSpPr>
          <p:spPr>
            <a:xfrm>
              <a:off x="1746" y="3203"/>
              <a:ext cx="31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</a:rPr>
                <a:t>-1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30738" name="Text Box 18"/>
            <p:cNvSpPr txBox="1"/>
            <p:nvPr/>
          </p:nvSpPr>
          <p:spPr>
            <a:xfrm>
              <a:off x="2381" y="3203"/>
              <a:ext cx="31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</a:rPr>
                <a:t>1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30739" name="Text Box 19"/>
            <p:cNvSpPr txBox="1"/>
            <p:nvPr/>
          </p:nvSpPr>
          <p:spPr>
            <a:xfrm>
              <a:off x="2608" y="3203"/>
              <a:ext cx="31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</a:rPr>
                <a:t>2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30740" name="Text Box 20"/>
            <p:cNvSpPr txBox="1"/>
            <p:nvPr/>
          </p:nvSpPr>
          <p:spPr>
            <a:xfrm>
              <a:off x="2835" y="3203"/>
              <a:ext cx="31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1800" dirty="0">
                  <a:latin typeface="Times New Roman" panose="02020603050405020304" pitchFamily="18" charset="0"/>
                </a:rPr>
                <a:t>3</a:t>
              </a:r>
              <a:endParaRPr lang="en-US" altLang="zh-CN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30741" name="Line 21"/>
            <p:cNvSpPr/>
            <p:nvPr/>
          </p:nvSpPr>
          <p:spPr>
            <a:xfrm>
              <a:off x="2517" y="2931"/>
              <a:ext cx="0" cy="272"/>
            </a:xfrm>
            <a:prstGeom prst="line">
              <a:avLst/>
            </a:prstGeom>
            <a:ln w="9525" cap="flat" cmpd="sng">
              <a:solidFill>
                <a:srgbClr val="0066FF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0742" name="Line 22"/>
            <p:cNvSpPr/>
            <p:nvPr/>
          </p:nvSpPr>
          <p:spPr>
            <a:xfrm>
              <a:off x="2744" y="2614"/>
              <a:ext cx="0" cy="589"/>
            </a:xfrm>
            <a:prstGeom prst="line">
              <a:avLst/>
            </a:prstGeom>
            <a:ln w="9525" cap="flat" cmpd="sng">
              <a:solidFill>
                <a:srgbClr val="0066FF"/>
              </a:solidFill>
              <a:prstDash val="dash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323850" y="1125538"/>
          <a:ext cx="8351838" cy="407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" imgW="48710850" imgH="27651075" progId="Equation.DSMT4">
                  <p:embed/>
                </p:oleObj>
              </mc:Choice>
              <mc:Fallback>
                <p:oleObj name="" r:id="rId1" imgW="48710850" imgH="27651075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3850" y="1125538"/>
                        <a:ext cx="8351838" cy="4076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tags/tag1.xml><?xml version="1.0" encoding="utf-8"?>
<p:tagLst xmlns:p="http://schemas.openxmlformats.org/presentationml/2006/main">
  <p:tag name="KSO_WPP_MARK_KEY" val="fdab32c4-6d56-43f0-8134-f6de76b6fb6a"/>
  <p:tag name="COMMONDATA" val="eyJoZGlkIjoiMTJmZjVhYmIyODJkNTZmM2Q3YTY2YWI3MTRhYjI0YTA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327</Words>
  <Application>WPS 演示</Application>
  <PresentationFormat>On-screen Show (4:3)</PresentationFormat>
  <Paragraphs>230</Paragraphs>
  <Slides>33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40</vt:i4>
      </vt:variant>
      <vt:variant>
        <vt:lpstr>幻灯片标题</vt:lpstr>
      </vt:variant>
      <vt:variant>
        <vt:i4>33</vt:i4>
      </vt:variant>
    </vt:vector>
  </HeadingPairs>
  <TitlesOfParts>
    <vt:vector size="83" baseType="lpstr">
      <vt:lpstr>Arial</vt:lpstr>
      <vt:lpstr>SimSun</vt:lpstr>
      <vt:lpstr>Wingdings</vt:lpstr>
      <vt:lpstr>Times New Roman</vt:lpstr>
      <vt:lpstr>Symbol</vt:lpstr>
      <vt:lpstr>Tahoma</vt:lpstr>
      <vt:lpstr>Microsoft YaHei</vt:lpstr>
      <vt:lpstr>Arial Unicode MS</vt:lpstr>
      <vt:lpstr>隶书</vt:lpstr>
      <vt:lpstr>默认设计模板</vt:lpstr>
      <vt:lpstr>Equation.3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123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Signals  ＆  Systems</dc:title>
  <dc:creator>zhjun</dc:creator>
  <cp:lastModifiedBy>山海</cp:lastModifiedBy>
  <cp:revision>424</cp:revision>
  <dcterms:created xsi:type="dcterms:W3CDTF">2003-01-02T10:56:00Z</dcterms:created>
  <dcterms:modified xsi:type="dcterms:W3CDTF">2023-08-16T04:04:57Z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2052-12.1.0.15120</vt:lpwstr>
  </property>
  <property fmtid="{D5CDD505-2E9C-101B-9397-08002B2CF9AE}" pid="3" name="ICV">
    <vt:lpwstr>437CDF2BE430496FBAD860A9FC3889CD_13</vt:lpwstr>
  </property>
</Properties>
</file>