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0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53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6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4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08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0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4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8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7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9DF18F-5DEE-465D-988E-8617B1C15DDF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58393-2C03-44E6-BCB0-C6C03BB92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74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CH5-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5616" y="2636912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5" name="Picture 1" descr="C:\Users\Administrator\AppData\Roaming\Tencent\Users\58141485\QQ\WinTemp\RichOle\H6997}FV)$`SUF{474ET02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47900"/>
            <a:ext cx="65151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22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CH5-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  <p:pic>
        <p:nvPicPr>
          <p:cNvPr id="1026" name="Picture 2" descr="C:\Users\Administrator\AppData\Roaming\Tencent\Users\58141485\QQ\WinTemp\RichOle\I}W}[99QNAPFK$A9ULG9]@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2132856"/>
            <a:ext cx="70770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C:\Users\Administrator\AppData\Roaming\Tencent\Users\58141485\QQ\WinTemp\RichOle\~%BMWJ~]B6BQCWYX183P%N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653136"/>
            <a:ext cx="6933059" cy="186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39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CH5-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  <p:pic>
        <p:nvPicPr>
          <p:cNvPr id="3073" name="Picture 1" descr="C:\Users\Administrator\AppData\Roaming\Tencent\Users\58141485\QQ\WinTemp\RichOle\DK93Q_R@%H}1~J{$)7RCWW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8175"/>
            <a:ext cx="62769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63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CH5-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  <p:pic>
        <p:nvPicPr>
          <p:cNvPr id="4097" name="Picture 1" descr="C:\Users\Administrator\AppData\Roaming\Tencent\Users\58141485\QQ\WinTemp\RichOle\Z[_5DC@H@~D16NF@~IGKE4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65913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19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476672"/>
            <a:ext cx="7772400" cy="1470025"/>
          </a:xfrm>
        </p:spPr>
        <p:txBody>
          <a:bodyPr/>
          <a:lstStyle/>
          <a:p>
            <a:r>
              <a:rPr lang="en-US" altLang="zh-CN" dirty="0" smtClean="0"/>
              <a:t>CH5-</a:t>
            </a:r>
            <a:r>
              <a:rPr lang="zh-CN" altLang="en-US" dirty="0" smtClean="0"/>
              <a:t>课堂练习</a:t>
            </a:r>
            <a:endParaRPr lang="zh-CN" altLang="en-US" dirty="0"/>
          </a:p>
        </p:txBody>
      </p:sp>
      <p:pic>
        <p:nvPicPr>
          <p:cNvPr id="4098" name="Picture 2" descr="C:\Users\Administrator\AppData\Roaming\Tencent\Users\58141485\QQ\WinTemp\RichOle\[}7ZF8`CJC$H3D`~RPBK0H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024062"/>
            <a:ext cx="65913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2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</Words>
  <Application>Microsoft Office PowerPoint</Application>
  <PresentationFormat>全屏显示(4:3)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CH5-课堂练习</vt:lpstr>
      <vt:lpstr>CH5-课堂练习</vt:lpstr>
      <vt:lpstr>CH5-课堂练习</vt:lpstr>
      <vt:lpstr>CH5-课堂练习</vt:lpstr>
      <vt:lpstr>CH5-课堂练习</vt:lpstr>
    </vt:vector>
  </TitlesOfParts>
  <Company>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CH5-课堂练习</dc:title>
  <dc:creator>USER-</dc:creator>
  <cp:lastModifiedBy>USER-</cp:lastModifiedBy>
  <cp:revision>2</cp:revision>
  <dcterms:created xsi:type="dcterms:W3CDTF">2018-11-13T06:21:48Z</dcterms:created>
  <dcterms:modified xsi:type="dcterms:W3CDTF">2018-11-13T08:27:16Z</dcterms:modified>
</cp:coreProperties>
</file>