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9" r:id="rId3"/>
    <p:sldId id="257" r:id="rId4"/>
    <p:sldId id="258"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a Yawar" userId="5b24c4058b4279dc" providerId="LiveId" clId="{8360AD07-8C1B-495C-8F44-4ACB02ACBC39}"/>
    <pc:docChg chg="undo custSel addSld modSld sldOrd">
      <pc:chgData name="Anuja Yawar" userId="5b24c4058b4279dc" providerId="LiveId" clId="{8360AD07-8C1B-495C-8F44-4ACB02ACBC39}" dt="2023-07-13T03:29:15.906" v="3435" actId="20577"/>
      <pc:docMkLst>
        <pc:docMk/>
      </pc:docMkLst>
      <pc:sldChg chg="addSp delSp modSp new mod">
        <pc:chgData name="Anuja Yawar" userId="5b24c4058b4279dc" providerId="LiveId" clId="{8360AD07-8C1B-495C-8F44-4ACB02ACBC39}" dt="2023-07-13T01:38:43.297" v="473" actId="478"/>
        <pc:sldMkLst>
          <pc:docMk/>
          <pc:sldMk cId="1064834134" sldId="257"/>
        </pc:sldMkLst>
        <pc:spChg chg="mod">
          <ac:chgData name="Anuja Yawar" userId="5b24c4058b4279dc" providerId="LiveId" clId="{8360AD07-8C1B-495C-8F44-4ACB02ACBC39}" dt="2023-07-13T01:34:49.754" v="165" actId="1076"/>
          <ac:spMkLst>
            <pc:docMk/>
            <pc:sldMk cId="1064834134" sldId="257"/>
            <ac:spMk id="2" creationId="{2A732835-8263-64FA-6897-9DD0F18536E3}"/>
          </ac:spMkLst>
        </pc:spChg>
        <pc:spChg chg="del">
          <ac:chgData name="Anuja Yawar" userId="5b24c4058b4279dc" providerId="LiveId" clId="{8360AD07-8C1B-495C-8F44-4ACB02ACBC39}" dt="2023-07-13T01:30:42.129" v="39" actId="21"/>
          <ac:spMkLst>
            <pc:docMk/>
            <pc:sldMk cId="1064834134" sldId="257"/>
            <ac:spMk id="3" creationId="{240D492B-9A39-170E-EAD5-F3A1BA4C320E}"/>
          </ac:spMkLst>
        </pc:spChg>
        <pc:spChg chg="add mod">
          <ac:chgData name="Anuja Yawar" userId="5b24c4058b4279dc" providerId="LiveId" clId="{8360AD07-8C1B-495C-8F44-4ACB02ACBC39}" dt="2023-07-13T01:30:34.180" v="38"/>
          <ac:spMkLst>
            <pc:docMk/>
            <pc:sldMk cId="1064834134" sldId="257"/>
            <ac:spMk id="4" creationId="{18D242F8-0180-BDF3-2BF3-79DE5DCC89E1}"/>
          </ac:spMkLst>
        </pc:spChg>
        <pc:spChg chg="add del mod">
          <ac:chgData name="Anuja Yawar" userId="5b24c4058b4279dc" providerId="LiveId" clId="{8360AD07-8C1B-495C-8F44-4ACB02ACBC39}" dt="2023-07-13T01:38:43.297" v="473" actId="478"/>
          <ac:spMkLst>
            <pc:docMk/>
            <pc:sldMk cId="1064834134" sldId="257"/>
            <ac:spMk id="5" creationId="{EF4FFB6B-6CE1-5BFD-32A5-2469D3070165}"/>
          </ac:spMkLst>
        </pc:spChg>
        <pc:spChg chg="add mod">
          <ac:chgData name="Anuja Yawar" userId="5b24c4058b4279dc" providerId="LiveId" clId="{8360AD07-8C1B-495C-8F44-4ACB02ACBC39}" dt="2023-07-13T01:30:34.180" v="38"/>
          <ac:spMkLst>
            <pc:docMk/>
            <pc:sldMk cId="1064834134" sldId="257"/>
            <ac:spMk id="6" creationId="{2DA0C800-CB1D-CC02-35E5-A3F6F4A615EB}"/>
          </ac:spMkLst>
        </pc:spChg>
        <pc:spChg chg="mod">
          <ac:chgData name="Anuja Yawar" userId="5b24c4058b4279dc" providerId="LiveId" clId="{8360AD07-8C1B-495C-8F44-4ACB02ACBC39}" dt="2023-07-13T01:33:27.433" v="75" actId="14100"/>
          <ac:spMkLst>
            <pc:docMk/>
            <pc:sldMk cId="1064834134" sldId="257"/>
            <ac:spMk id="9" creationId="{49C879AF-B4AF-8648-E7C1-CD5930DD5D6C}"/>
          </ac:spMkLst>
        </pc:spChg>
        <pc:spChg chg="add mod">
          <ac:chgData name="Anuja Yawar" userId="5b24c4058b4279dc" providerId="LiveId" clId="{8360AD07-8C1B-495C-8F44-4ACB02ACBC39}" dt="2023-07-13T01:36:37.604" v="349" actId="1076"/>
          <ac:spMkLst>
            <pc:docMk/>
            <pc:sldMk cId="1064834134" sldId="257"/>
            <ac:spMk id="10" creationId="{8B1EAEE9-AF5A-8017-97D0-8B65E5B96A11}"/>
          </ac:spMkLst>
        </pc:spChg>
        <pc:spChg chg="add mod">
          <ac:chgData name="Anuja Yawar" userId="5b24c4058b4279dc" providerId="LiveId" clId="{8360AD07-8C1B-495C-8F44-4ACB02ACBC39}" dt="2023-07-13T01:30:34.180" v="38"/>
          <ac:spMkLst>
            <pc:docMk/>
            <pc:sldMk cId="1064834134" sldId="257"/>
            <ac:spMk id="11" creationId="{DAC3D81D-0D10-D372-C067-A542E7B13FD1}"/>
          </ac:spMkLst>
        </pc:spChg>
        <pc:spChg chg="mod">
          <ac:chgData name="Anuja Yawar" userId="5b24c4058b4279dc" providerId="LiveId" clId="{8360AD07-8C1B-495C-8F44-4ACB02ACBC39}" dt="2023-07-13T01:36:44.922" v="351" actId="1076"/>
          <ac:spMkLst>
            <pc:docMk/>
            <pc:sldMk cId="1064834134" sldId="257"/>
            <ac:spMk id="13" creationId="{DF140DA6-7722-44E3-DC91-34EC32C236B3}"/>
          </ac:spMkLst>
        </pc:spChg>
        <pc:spChg chg="mod">
          <ac:chgData name="Anuja Yawar" userId="5b24c4058b4279dc" providerId="LiveId" clId="{8360AD07-8C1B-495C-8F44-4ACB02ACBC39}" dt="2023-07-13T01:36:44.922" v="351" actId="1076"/>
          <ac:spMkLst>
            <pc:docMk/>
            <pc:sldMk cId="1064834134" sldId="257"/>
            <ac:spMk id="17" creationId="{33C1930B-3736-5736-B68B-9D198AA1B124}"/>
          </ac:spMkLst>
        </pc:spChg>
        <pc:spChg chg="mod">
          <ac:chgData name="Anuja Yawar" userId="5b24c4058b4279dc" providerId="LiveId" clId="{8360AD07-8C1B-495C-8F44-4ACB02ACBC39}" dt="2023-07-13T01:36:44.922" v="351" actId="1076"/>
          <ac:spMkLst>
            <pc:docMk/>
            <pc:sldMk cId="1064834134" sldId="257"/>
            <ac:spMk id="18" creationId="{577B85AF-B2E7-EE27-F593-617E425BE9C9}"/>
          </ac:spMkLst>
        </pc:spChg>
        <pc:spChg chg="add mod">
          <ac:chgData name="Anuja Yawar" userId="5b24c4058b4279dc" providerId="LiveId" clId="{8360AD07-8C1B-495C-8F44-4ACB02ACBC39}" dt="2023-07-13T01:36:48.121" v="352" actId="1076"/>
          <ac:spMkLst>
            <pc:docMk/>
            <pc:sldMk cId="1064834134" sldId="257"/>
            <ac:spMk id="19" creationId="{7C7F152E-40D0-254F-CD62-CE6E76999417}"/>
          </ac:spMkLst>
        </pc:spChg>
        <pc:spChg chg="add mod">
          <ac:chgData name="Anuja Yawar" userId="5b24c4058b4279dc" providerId="LiveId" clId="{8360AD07-8C1B-495C-8F44-4ACB02ACBC39}" dt="2023-07-13T01:30:34.180" v="38"/>
          <ac:spMkLst>
            <pc:docMk/>
            <pc:sldMk cId="1064834134" sldId="257"/>
            <ac:spMk id="20" creationId="{68099BCE-FE9D-762C-4D85-A6639BE5DA4F}"/>
          </ac:spMkLst>
        </pc:spChg>
        <pc:spChg chg="mod">
          <ac:chgData name="Anuja Yawar" userId="5b24c4058b4279dc" providerId="LiveId" clId="{8360AD07-8C1B-495C-8F44-4ACB02ACBC39}" dt="2023-07-13T01:30:34.180" v="38"/>
          <ac:spMkLst>
            <pc:docMk/>
            <pc:sldMk cId="1064834134" sldId="257"/>
            <ac:spMk id="22" creationId="{16ED0F69-9461-CA79-70D3-4B624242A8B5}"/>
          </ac:spMkLst>
        </pc:spChg>
        <pc:spChg chg="mod">
          <ac:chgData name="Anuja Yawar" userId="5b24c4058b4279dc" providerId="LiveId" clId="{8360AD07-8C1B-495C-8F44-4ACB02ACBC39}" dt="2023-07-13T01:30:34.180" v="38"/>
          <ac:spMkLst>
            <pc:docMk/>
            <pc:sldMk cId="1064834134" sldId="257"/>
            <ac:spMk id="25" creationId="{ACAF66AF-AC4D-F059-3D92-7F3F3E541E38}"/>
          </ac:spMkLst>
        </pc:spChg>
        <pc:spChg chg="add mod">
          <ac:chgData name="Anuja Yawar" userId="5b24c4058b4279dc" providerId="LiveId" clId="{8360AD07-8C1B-495C-8F44-4ACB02ACBC39}" dt="2023-07-13T01:37:15.828" v="419" actId="207"/>
          <ac:spMkLst>
            <pc:docMk/>
            <pc:sldMk cId="1064834134" sldId="257"/>
            <ac:spMk id="26" creationId="{DD6F7C0A-DB35-8907-D654-4188C8A94FF2}"/>
          </ac:spMkLst>
        </pc:spChg>
        <pc:spChg chg="add mod">
          <ac:chgData name="Anuja Yawar" userId="5b24c4058b4279dc" providerId="LiveId" clId="{8360AD07-8C1B-495C-8F44-4ACB02ACBC39}" dt="2023-07-13T01:30:34.180" v="38"/>
          <ac:spMkLst>
            <pc:docMk/>
            <pc:sldMk cId="1064834134" sldId="257"/>
            <ac:spMk id="27" creationId="{25742F91-6ED5-9C5C-A2F2-CD5F2FFE72EB}"/>
          </ac:spMkLst>
        </pc:spChg>
        <pc:spChg chg="add mod">
          <ac:chgData name="Anuja Yawar" userId="5b24c4058b4279dc" providerId="LiveId" clId="{8360AD07-8C1B-495C-8F44-4ACB02ACBC39}" dt="2023-07-13T01:37:44.648" v="464" actId="14100"/>
          <ac:spMkLst>
            <pc:docMk/>
            <pc:sldMk cId="1064834134" sldId="257"/>
            <ac:spMk id="28" creationId="{58D4162C-60AD-36C3-49FF-637E60A9AE6B}"/>
          </ac:spMkLst>
        </pc:spChg>
        <pc:spChg chg="mod">
          <ac:chgData name="Anuja Yawar" userId="5b24c4058b4279dc" providerId="LiveId" clId="{8360AD07-8C1B-495C-8F44-4ACB02ACBC39}" dt="2023-07-13T01:32:51.409" v="59" actId="14100"/>
          <ac:spMkLst>
            <pc:docMk/>
            <pc:sldMk cId="1064834134" sldId="257"/>
            <ac:spMk id="30" creationId="{CD32DBF7-A8EA-C164-AEB6-8101233D848E}"/>
          </ac:spMkLst>
        </pc:spChg>
        <pc:spChg chg="add del mod">
          <ac:chgData name="Anuja Yawar" userId="5b24c4058b4279dc" providerId="LiveId" clId="{8360AD07-8C1B-495C-8F44-4ACB02ACBC39}" dt="2023-07-13T01:35:01.039" v="167" actId="21"/>
          <ac:spMkLst>
            <pc:docMk/>
            <pc:sldMk cId="1064834134" sldId="257"/>
            <ac:spMk id="32" creationId="{82970FCA-5AED-D550-8E88-36921F3069D9}"/>
          </ac:spMkLst>
        </pc:spChg>
        <pc:spChg chg="add mod">
          <ac:chgData name="Anuja Yawar" userId="5b24c4058b4279dc" providerId="LiveId" clId="{8360AD07-8C1B-495C-8F44-4ACB02ACBC39}" dt="2023-07-13T01:33:32.267" v="78" actId="14100"/>
          <ac:spMkLst>
            <pc:docMk/>
            <pc:sldMk cId="1064834134" sldId="257"/>
            <ac:spMk id="33" creationId="{2BAD63C6-CECE-0517-0DA1-4FBD599B1D8E}"/>
          </ac:spMkLst>
        </pc:spChg>
        <pc:spChg chg="add del mod">
          <ac:chgData name="Anuja Yawar" userId="5b24c4058b4279dc" providerId="LiveId" clId="{8360AD07-8C1B-495C-8F44-4ACB02ACBC39}" dt="2023-07-13T01:35:03.142" v="168" actId="21"/>
          <ac:spMkLst>
            <pc:docMk/>
            <pc:sldMk cId="1064834134" sldId="257"/>
            <ac:spMk id="34" creationId="{EF88AEBC-CDE1-C147-B8D7-A2343382977A}"/>
          </ac:spMkLst>
        </pc:spChg>
        <pc:spChg chg="mod">
          <ac:chgData name="Anuja Yawar" userId="5b24c4058b4279dc" providerId="LiveId" clId="{8360AD07-8C1B-495C-8F44-4ACB02ACBC39}" dt="2023-07-13T01:30:34.180" v="38"/>
          <ac:spMkLst>
            <pc:docMk/>
            <pc:sldMk cId="1064834134" sldId="257"/>
            <ac:spMk id="36" creationId="{771C6DDC-8A15-039F-F4EB-51BF23BF89BD}"/>
          </ac:spMkLst>
        </pc:spChg>
        <pc:spChg chg="del mod">
          <ac:chgData name="Anuja Yawar" userId="5b24c4058b4279dc" providerId="LiveId" clId="{8360AD07-8C1B-495C-8F44-4ACB02ACBC39}" dt="2023-07-13T01:34:46.388" v="164" actId="21"/>
          <ac:spMkLst>
            <pc:docMk/>
            <pc:sldMk cId="1064834134" sldId="257"/>
            <ac:spMk id="37" creationId="{9BDFC380-496E-C033-0D56-FAD42166E034}"/>
          </ac:spMkLst>
        </pc:spChg>
        <pc:spChg chg="mod">
          <ac:chgData name="Anuja Yawar" userId="5b24c4058b4279dc" providerId="LiveId" clId="{8360AD07-8C1B-495C-8F44-4ACB02ACBC39}" dt="2023-07-13T01:30:34.180" v="38"/>
          <ac:spMkLst>
            <pc:docMk/>
            <pc:sldMk cId="1064834134" sldId="257"/>
            <ac:spMk id="38" creationId="{24F1EAEC-86EF-BEEC-0534-F0924A9956CF}"/>
          </ac:spMkLst>
        </pc:spChg>
        <pc:spChg chg="mod">
          <ac:chgData name="Anuja Yawar" userId="5b24c4058b4279dc" providerId="LiveId" clId="{8360AD07-8C1B-495C-8F44-4ACB02ACBC39}" dt="2023-07-13T01:30:34.180" v="38"/>
          <ac:spMkLst>
            <pc:docMk/>
            <pc:sldMk cId="1064834134" sldId="257"/>
            <ac:spMk id="39" creationId="{7F0E6A1C-6CAB-8448-6FF3-94F7AAF2DCEC}"/>
          </ac:spMkLst>
        </pc:spChg>
        <pc:spChg chg="add del mod">
          <ac:chgData name="Anuja Yawar" userId="5b24c4058b4279dc" providerId="LiveId" clId="{8360AD07-8C1B-495C-8F44-4ACB02ACBC39}" dt="2023-07-13T01:34:59.102" v="166" actId="21"/>
          <ac:spMkLst>
            <pc:docMk/>
            <pc:sldMk cId="1064834134" sldId="257"/>
            <ac:spMk id="40" creationId="{7BFC8DA1-C72D-38FE-6875-59AAF9F828B4}"/>
          </ac:spMkLst>
        </pc:spChg>
        <pc:grpChg chg="add mod">
          <ac:chgData name="Anuja Yawar" userId="5b24c4058b4279dc" providerId="LiveId" clId="{8360AD07-8C1B-495C-8F44-4ACB02ACBC39}" dt="2023-07-13T01:30:34.180" v="38"/>
          <ac:grpSpMkLst>
            <pc:docMk/>
            <pc:sldMk cId="1064834134" sldId="257"/>
            <ac:grpSpMk id="7" creationId="{7C3998CC-B732-B896-F558-60A750621452}"/>
          </ac:grpSpMkLst>
        </pc:grpChg>
        <pc:grpChg chg="add mod">
          <ac:chgData name="Anuja Yawar" userId="5b24c4058b4279dc" providerId="LiveId" clId="{8360AD07-8C1B-495C-8F44-4ACB02ACBC39}" dt="2023-07-13T01:36:44.922" v="351" actId="1076"/>
          <ac:grpSpMkLst>
            <pc:docMk/>
            <pc:sldMk cId="1064834134" sldId="257"/>
            <ac:grpSpMk id="12" creationId="{4CE83953-2A7A-144A-FC6A-4A795E48B957}"/>
          </ac:grpSpMkLst>
        </pc:grpChg>
        <pc:grpChg chg="mod">
          <ac:chgData name="Anuja Yawar" userId="5b24c4058b4279dc" providerId="LiveId" clId="{8360AD07-8C1B-495C-8F44-4ACB02ACBC39}" dt="2023-07-13T01:36:44.922" v="351" actId="1076"/>
          <ac:grpSpMkLst>
            <pc:docMk/>
            <pc:sldMk cId="1064834134" sldId="257"/>
            <ac:grpSpMk id="14" creationId="{C933D7A8-5076-559B-DCF4-E40FCCE95A1E}"/>
          </ac:grpSpMkLst>
        </pc:grpChg>
        <pc:grpChg chg="mod">
          <ac:chgData name="Anuja Yawar" userId="5b24c4058b4279dc" providerId="LiveId" clId="{8360AD07-8C1B-495C-8F44-4ACB02ACBC39}" dt="2023-07-13T01:36:44.922" v="351" actId="1076"/>
          <ac:grpSpMkLst>
            <pc:docMk/>
            <pc:sldMk cId="1064834134" sldId="257"/>
            <ac:grpSpMk id="16" creationId="{4FB13C55-54AB-D6B2-FA85-EED302E13BDE}"/>
          </ac:grpSpMkLst>
        </pc:grpChg>
        <pc:grpChg chg="add mod">
          <ac:chgData name="Anuja Yawar" userId="5b24c4058b4279dc" providerId="LiveId" clId="{8360AD07-8C1B-495C-8F44-4ACB02ACBC39}" dt="2023-07-13T01:32:50.899" v="58" actId="14100"/>
          <ac:grpSpMkLst>
            <pc:docMk/>
            <pc:sldMk cId="1064834134" sldId="257"/>
            <ac:grpSpMk id="21" creationId="{48D0E82F-CE76-6CDA-65CD-03FE9107EECA}"/>
          </ac:grpSpMkLst>
        </pc:grpChg>
        <pc:grpChg chg="mod">
          <ac:chgData name="Anuja Yawar" userId="5b24c4058b4279dc" providerId="LiveId" clId="{8360AD07-8C1B-495C-8F44-4ACB02ACBC39}" dt="2023-07-13T01:30:34.180" v="38"/>
          <ac:grpSpMkLst>
            <pc:docMk/>
            <pc:sldMk cId="1064834134" sldId="257"/>
            <ac:grpSpMk id="23" creationId="{6308C095-A5D7-0FBC-B0CD-2C2E4D3D6450}"/>
          </ac:grpSpMkLst>
        </pc:grpChg>
        <pc:grpChg chg="add mod">
          <ac:chgData name="Anuja Yawar" userId="5b24c4058b4279dc" providerId="LiveId" clId="{8360AD07-8C1B-495C-8F44-4ACB02ACBC39}" dt="2023-07-13T01:32:52.657" v="61" actId="1076"/>
          <ac:grpSpMkLst>
            <pc:docMk/>
            <pc:sldMk cId="1064834134" sldId="257"/>
            <ac:grpSpMk id="29" creationId="{5193E133-5B42-C9EC-A33C-64B41359BDBF}"/>
          </ac:grpSpMkLst>
        </pc:grpChg>
        <pc:grpChg chg="add mod">
          <ac:chgData name="Anuja Yawar" userId="5b24c4058b4279dc" providerId="LiveId" clId="{8360AD07-8C1B-495C-8F44-4ACB02ACBC39}" dt="2023-07-13T01:30:34.180" v="38"/>
          <ac:grpSpMkLst>
            <pc:docMk/>
            <pc:sldMk cId="1064834134" sldId="257"/>
            <ac:grpSpMk id="35" creationId="{B18B7C52-B6AB-49DE-3086-C9062546C7B1}"/>
          </ac:grpSpMkLst>
        </pc:grpChg>
        <pc:graphicFrameChg chg="mod">
          <ac:chgData name="Anuja Yawar" userId="5b24c4058b4279dc" providerId="LiveId" clId="{8360AD07-8C1B-495C-8F44-4ACB02ACBC39}" dt="2023-07-13T01:33:21.758" v="73"/>
          <ac:graphicFrameMkLst>
            <pc:docMk/>
            <pc:sldMk cId="1064834134" sldId="257"/>
            <ac:graphicFrameMk id="8" creationId="{B1EDFAB6-1998-6DE9-4467-AA0140BE40D6}"/>
          </ac:graphicFrameMkLst>
        </pc:graphicFrameChg>
        <pc:graphicFrameChg chg="mod">
          <ac:chgData name="Anuja Yawar" userId="5b24c4058b4279dc" providerId="LiveId" clId="{8360AD07-8C1B-495C-8F44-4ACB02ACBC39}" dt="2023-07-13T01:36:44.922" v="351" actId="1076"/>
          <ac:graphicFrameMkLst>
            <pc:docMk/>
            <pc:sldMk cId="1064834134" sldId="257"/>
            <ac:graphicFrameMk id="15" creationId="{92847C7E-5556-33C3-877D-2A509C684847}"/>
          </ac:graphicFrameMkLst>
        </pc:graphicFrameChg>
        <pc:graphicFrameChg chg="mod">
          <ac:chgData name="Anuja Yawar" userId="5b24c4058b4279dc" providerId="LiveId" clId="{8360AD07-8C1B-495C-8F44-4ACB02ACBC39}" dt="2023-07-13T01:32:22.540" v="51"/>
          <ac:graphicFrameMkLst>
            <pc:docMk/>
            <pc:sldMk cId="1064834134" sldId="257"/>
            <ac:graphicFrameMk id="24" creationId="{48C1848C-967F-76EC-4698-40EF20A08121}"/>
          </ac:graphicFrameMkLst>
        </pc:graphicFrameChg>
        <pc:graphicFrameChg chg="mod">
          <ac:chgData name="Anuja Yawar" userId="5b24c4058b4279dc" providerId="LiveId" clId="{8360AD07-8C1B-495C-8F44-4ACB02ACBC39}" dt="2023-07-13T01:33:44.899" v="81" actId="207"/>
          <ac:graphicFrameMkLst>
            <pc:docMk/>
            <pc:sldMk cId="1064834134" sldId="257"/>
            <ac:graphicFrameMk id="31" creationId="{896CFE1E-7993-B08C-A641-F0EEA4BB7163}"/>
          </ac:graphicFrameMkLst>
        </pc:graphicFrameChg>
        <pc:picChg chg="add mod">
          <ac:chgData name="Anuja Yawar" userId="5b24c4058b4279dc" providerId="LiveId" clId="{8360AD07-8C1B-495C-8F44-4ACB02ACBC39}" dt="2023-07-13T01:38:21.161" v="468" actId="1076"/>
          <ac:picMkLst>
            <pc:docMk/>
            <pc:sldMk cId="1064834134" sldId="257"/>
            <ac:picMk id="42" creationId="{8C9AFFAA-4585-77EF-18D1-360348857C63}"/>
          </ac:picMkLst>
        </pc:picChg>
        <pc:picChg chg="add mod">
          <ac:chgData name="Anuja Yawar" userId="5b24c4058b4279dc" providerId="LiveId" clId="{8360AD07-8C1B-495C-8F44-4ACB02ACBC39}" dt="2023-07-13T01:38:19.023" v="467" actId="1076"/>
          <ac:picMkLst>
            <pc:docMk/>
            <pc:sldMk cId="1064834134" sldId="257"/>
            <ac:picMk id="43" creationId="{FEC010A7-A6A9-80B8-32F2-7FE78DCB8090}"/>
          </ac:picMkLst>
        </pc:picChg>
        <pc:picChg chg="add mod">
          <ac:chgData name="Anuja Yawar" userId="5b24c4058b4279dc" providerId="LiveId" clId="{8360AD07-8C1B-495C-8F44-4ACB02ACBC39}" dt="2023-07-13T01:38:24.115" v="470" actId="1076"/>
          <ac:picMkLst>
            <pc:docMk/>
            <pc:sldMk cId="1064834134" sldId="257"/>
            <ac:picMk id="44" creationId="{FDBD6765-6BFE-D5EA-3D35-21759E8C3C2B}"/>
          </ac:picMkLst>
        </pc:picChg>
        <pc:picChg chg="add mod">
          <ac:chgData name="Anuja Yawar" userId="5b24c4058b4279dc" providerId="LiveId" clId="{8360AD07-8C1B-495C-8F44-4ACB02ACBC39}" dt="2023-07-13T01:38:28.488" v="472" actId="1076"/>
          <ac:picMkLst>
            <pc:docMk/>
            <pc:sldMk cId="1064834134" sldId="257"/>
            <ac:picMk id="45" creationId="{6692B725-D174-8E55-4B23-CE438CD6A1BE}"/>
          </ac:picMkLst>
        </pc:picChg>
      </pc:sldChg>
      <pc:sldChg chg="addSp delSp modSp new mod chgLayout">
        <pc:chgData name="Anuja Yawar" userId="5b24c4058b4279dc" providerId="LiveId" clId="{8360AD07-8C1B-495C-8F44-4ACB02ACBC39}" dt="2023-07-13T02:26:14.328" v="909" actId="255"/>
        <pc:sldMkLst>
          <pc:docMk/>
          <pc:sldMk cId="3181698018" sldId="258"/>
        </pc:sldMkLst>
        <pc:spChg chg="del">
          <ac:chgData name="Anuja Yawar" userId="5b24c4058b4279dc" providerId="LiveId" clId="{8360AD07-8C1B-495C-8F44-4ACB02ACBC39}" dt="2023-07-13T01:38:58.601" v="475" actId="700"/>
          <ac:spMkLst>
            <pc:docMk/>
            <pc:sldMk cId="3181698018" sldId="258"/>
            <ac:spMk id="2" creationId="{59613FC6-6902-A523-2AAC-20D7330AC296}"/>
          </ac:spMkLst>
        </pc:spChg>
        <pc:spChg chg="del">
          <ac:chgData name="Anuja Yawar" userId="5b24c4058b4279dc" providerId="LiveId" clId="{8360AD07-8C1B-495C-8F44-4ACB02ACBC39}" dt="2023-07-13T01:38:58.601" v="475" actId="700"/>
          <ac:spMkLst>
            <pc:docMk/>
            <pc:sldMk cId="3181698018" sldId="258"/>
            <ac:spMk id="3" creationId="{80CA41E1-5B76-1614-8AC8-68451CEA77AD}"/>
          </ac:spMkLst>
        </pc:spChg>
        <pc:spChg chg="add mod ord">
          <ac:chgData name="Anuja Yawar" userId="5b24c4058b4279dc" providerId="LiveId" clId="{8360AD07-8C1B-495C-8F44-4ACB02ACBC39}" dt="2023-07-13T02:11:33.904" v="692" actId="313"/>
          <ac:spMkLst>
            <pc:docMk/>
            <pc:sldMk cId="3181698018" sldId="258"/>
            <ac:spMk id="4" creationId="{B75E3795-208A-2BE4-1CBD-2BB4FA9952E0}"/>
          </ac:spMkLst>
        </pc:spChg>
        <pc:spChg chg="add mod ord">
          <ac:chgData name="Anuja Yawar" userId="5b24c4058b4279dc" providerId="LiveId" clId="{8360AD07-8C1B-495C-8F44-4ACB02ACBC39}" dt="2023-07-13T02:26:14.328" v="909" actId="255"/>
          <ac:spMkLst>
            <pc:docMk/>
            <pc:sldMk cId="3181698018" sldId="258"/>
            <ac:spMk id="5" creationId="{2056EEC5-FA22-0BFF-E61A-E0223F878D1C}"/>
          </ac:spMkLst>
        </pc:spChg>
        <pc:picChg chg="add mod">
          <ac:chgData name="Anuja Yawar" userId="5b24c4058b4279dc" providerId="LiveId" clId="{8360AD07-8C1B-495C-8F44-4ACB02ACBC39}" dt="2023-07-13T02:12:09.681" v="700" actId="1076"/>
          <ac:picMkLst>
            <pc:docMk/>
            <pc:sldMk cId="3181698018" sldId="258"/>
            <ac:picMk id="7" creationId="{B30F374F-376A-8456-5612-8454479220F8}"/>
          </ac:picMkLst>
        </pc:picChg>
      </pc:sldChg>
      <pc:sldChg chg="modSp new mod">
        <pc:chgData name="Anuja Yawar" userId="5b24c4058b4279dc" providerId="LiveId" clId="{8360AD07-8C1B-495C-8F44-4ACB02ACBC39}" dt="2023-07-13T02:24:39.887" v="781"/>
        <pc:sldMkLst>
          <pc:docMk/>
          <pc:sldMk cId="434613238" sldId="259"/>
        </pc:sldMkLst>
        <pc:spChg chg="mod">
          <ac:chgData name="Anuja Yawar" userId="5b24c4058b4279dc" providerId="LiveId" clId="{8360AD07-8C1B-495C-8F44-4ACB02ACBC39}" dt="2023-07-13T02:24:16.888" v="778" actId="20577"/>
          <ac:spMkLst>
            <pc:docMk/>
            <pc:sldMk cId="434613238" sldId="259"/>
            <ac:spMk id="2" creationId="{D28D8D9A-94D9-8216-CE73-49C9656139BE}"/>
          </ac:spMkLst>
        </pc:spChg>
        <pc:spChg chg="mod">
          <ac:chgData name="Anuja Yawar" userId="5b24c4058b4279dc" providerId="LiveId" clId="{8360AD07-8C1B-495C-8F44-4ACB02ACBC39}" dt="2023-07-13T02:24:39.887" v="781"/>
          <ac:spMkLst>
            <pc:docMk/>
            <pc:sldMk cId="434613238" sldId="259"/>
            <ac:spMk id="3" creationId="{D2E05E64-3AFC-8057-BC98-E39F072CCF2D}"/>
          </ac:spMkLst>
        </pc:spChg>
      </pc:sldChg>
      <pc:sldChg chg="addSp delSp modSp new mod ord">
        <pc:chgData name="Anuja Yawar" userId="5b24c4058b4279dc" providerId="LiveId" clId="{8360AD07-8C1B-495C-8F44-4ACB02ACBC39}" dt="2023-07-13T02:34:37.207" v="1358"/>
        <pc:sldMkLst>
          <pc:docMk/>
          <pc:sldMk cId="3114363098" sldId="260"/>
        </pc:sldMkLst>
        <pc:spChg chg="mod">
          <ac:chgData name="Anuja Yawar" userId="5b24c4058b4279dc" providerId="LiveId" clId="{8360AD07-8C1B-495C-8F44-4ACB02ACBC39}" dt="2023-07-13T02:26:32.897" v="952" actId="20577"/>
          <ac:spMkLst>
            <pc:docMk/>
            <pc:sldMk cId="3114363098" sldId="260"/>
            <ac:spMk id="2" creationId="{6E266DE9-4469-8453-8AF3-04F8EE1D402B}"/>
          </ac:spMkLst>
        </pc:spChg>
        <pc:spChg chg="mod">
          <ac:chgData name="Anuja Yawar" userId="5b24c4058b4279dc" providerId="LiveId" clId="{8360AD07-8C1B-495C-8F44-4ACB02ACBC39}" dt="2023-07-13T02:34:37.207" v="1358"/>
          <ac:spMkLst>
            <pc:docMk/>
            <pc:sldMk cId="3114363098" sldId="260"/>
            <ac:spMk id="3" creationId="{F515E172-387D-E6EB-70A6-E3B59E7D4E5C}"/>
          </ac:spMkLst>
        </pc:spChg>
        <pc:picChg chg="add del mod">
          <ac:chgData name="Anuja Yawar" userId="5b24c4058b4279dc" providerId="LiveId" clId="{8360AD07-8C1B-495C-8F44-4ACB02ACBC39}" dt="2023-07-13T02:28:08.873" v="1162" actId="21"/>
          <ac:picMkLst>
            <pc:docMk/>
            <pc:sldMk cId="3114363098" sldId="260"/>
            <ac:picMk id="5" creationId="{16DD8586-6236-AF19-9A4F-950423133159}"/>
          </ac:picMkLst>
        </pc:picChg>
      </pc:sldChg>
      <pc:sldChg chg="addSp delSp modSp new mod">
        <pc:chgData name="Anuja Yawar" userId="5b24c4058b4279dc" providerId="LiveId" clId="{8360AD07-8C1B-495C-8F44-4ACB02ACBC39}" dt="2023-07-13T02:29:24.296" v="1292" actId="14100"/>
        <pc:sldMkLst>
          <pc:docMk/>
          <pc:sldMk cId="3735217499" sldId="261"/>
        </pc:sldMkLst>
        <pc:spChg chg="mod">
          <ac:chgData name="Anuja Yawar" userId="5b24c4058b4279dc" providerId="LiveId" clId="{8360AD07-8C1B-495C-8F44-4ACB02ACBC39}" dt="2023-07-13T02:29:20.358" v="1291" actId="27636"/>
          <ac:spMkLst>
            <pc:docMk/>
            <pc:sldMk cId="3735217499" sldId="261"/>
            <ac:spMk id="2" creationId="{3638698B-1E35-4FA6-C0EE-A65BAA7FB9AD}"/>
          </ac:spMkLst>
        </pc:spChg>
        <pc:spChg chg="del">
          <ac:chgData name="Anuja Yawar" userId="5b24c4058b4279dc" providerId="LiveId" clId="{8360AD07-8C1B-495C-8F44-4ACB02ACBC39}" dt="2023-07-13T02:28:28.018" v="1165" actId="21"/>
          <ac:spMkLst>
            <pc:docMk/>
            <pc:sldMk cId="3735217499" sldId="261"/>
            <ac:spMk id="3" creationId="{9DA20321-2C30-4357-DD20-6CB21F594F44}"/>
          </ac:spMkLst>
        </pc:spChg>
        <pc:spChg chg="add del mod">
          <ac:chgData name="Anuja Yawar" userId="5b24c4058b4279dc" providerId="LiveId" clId="{8360AD07-8C1B-495C-8F44-4ACB02ACBC39}" dt="2023-07-13T02:28:33.045" v="1167" actId="21"/>
          <ac:spMkLst>
            <pc:docMk/>
            <pc:sldMk cId="3735217499" sldId="261"/>
            <ac:spMk id="4" creationId="{17710943-B780-0AD3-F01D-107DF406599B}"/>
          </ac:spMkLst>
        </pc:spChg>
        <pc:picChg chg="add mod">
          <ac:chgData name="Anuja Yawar" userId="5b24c4058b4279dc" providerId="LiveId" clId="{8360AD07-8C1B-495C-8F44-4ACB02ACBC39}" dt="2023-07-13T02:29:24.296" v="1292" actId="14100"/>
          <ac:picMkLst>
            <pc:docMk/>
            <pc:sldMk cId="3735217499" sldId="261"/>
            <ac:picMk id="6" creationId="{2307DA1F-F602-A6B5-C8A7-C617B4FDA98E}"/>
          </ac:picMkLst>
        </pc:picChg>
      </pc:sldChg>
      <pc:sldChg chg="modSp new mod">
        <pc:chgData name="Anuja Yawar" userId="5b24c4058b4279dc" providerId="LiveId" clId="{8360AD07-8C1B-495C-8F44-4ACB02ACBC39}" dt="2023-07-13T02:34:19.922" v="1354" actId="27636"/>
        <pc:sldMkLst>
          <pc:docMk/>
          <pc:sldMk cId="3004500699" sldId="262"/>
        </pc:sldMkLst>
        <pc:spChg chg="mod">
          <ac:chgData name="Anuja Yawar" userId="5b24c4058b4279dc" providerId="LiveId" clId="{8360AD07-8C1B-495C-8F44-4ACB02ACBC39}" dt="2023-07-13T02:29:52.502" v="1331" actId="313"/>
          <ac:spMkLst>
            <pc:docMk/>
            <pc:sldMk cId="3004500699" sldId="262"/>
            <ac:spMk id="2" creationId="{A0965D4E-87AD-8A35-5B32-072E08525312}"/>
          </ac:spMkLst>
        </pc:spChg>
        <pc:spChg chg="mod">
          <ac:chgData name="Anuja Yawar" userId="5b24c4058b4279dc" providerId="LiveId" clId="{8360AD07-8C1B-495C-8F44-4ACB02ACBC39}" dt="2023-07-13T02:34:19.922" v="1354" actId="27636"/>
          <ac:spMkLst>
            <pc:docMk/>
            <pc:sldMk cId="3004500699" sldId="262"/>
            <ac:spMk id="3" creationId="{9B6DB842-4A63-3208-F991-09F809A3AA8B}"/>
          </ac:spMkLst>
        </pc:spChg>
      </pc:sldChg>
      <pc:sldChg chg="addSp delSp modSp new mod modClrScheme chgLayout">
        <pc:chgData name="Anuja Yawar" userId="5b24c4058b4279dc" providerId="LiveId" clId="{8360AD07-8C1B-495C-8F44-4ACB02ACBC39}" dt="2023-07-13T02:39:37.158" v="1431" actId="1076"/>
        <pc:sldMkLst>
          <pc:docMk/>
          <pc:sldMk cId="3542828085" sldId="263"/>
        </pc:sldMkLst>
        <pc:spChg chg="del">
          <ac:chgData name="Anuja Yawar" userId="5b24c4058b4279dc" providerId="LiveId" clId="{8360AD07-8C1B-495C-8F44-4ACB02ACBC39}" dt="2023-07-13T02:34:48.767" v="1360" actId="700"/>
          <ac:spMkLst>
            <pc:docMk/>
            <pc:sldMk cId="3542828085" sldId="263"/>
            <ac:spMk id="2" creationId="{74642820-4BFF-EF6E-7DD9-327696CA5160}"/>
          </ac:spMkLst>
        </pc:spChg>
        <pc:spChg chg="del">
          <ac:chgData name="Anuja Yawar" userId="5b24c4058b4279dc" providerId="LiveId" clId="{8360AD07-8C1B-495C-8F44-4ACB02ACBC39}" dt="2023-07-13T02:34:48.767" v="1360" actId="700"/>
          <ac:spMkLst>
            <pc:docMk/>
            <pc:sldMk cId="3542828085" sldId="263"/>
            <ac:spMk id="3" creationId="{329A7A42-6C37-B091-3017-4DC504CB6045}"/>
          </ac:spMkLst>
        </pc:spChg>
        <pc:spChg chg="add mod ord">
          <ac:chgData name="Anuja Yawar" userId="5b24c4058b4279dc" providerId="LiveId" clId="{8360AD07-8C1B-495C-8F44-4ACB02ACBC39}" dt="2023-07-13T02:39:25.544" v="1425" actId="14100"/>
          <ac:spMkLst>
            <pc:docMk/>
            <pc:sldMk cId="3542828085" sldId="263"/>
            <ac:spMk id="6" creationId="{FA0D2805-6AAB-7D3B-FDF6-7713981379D1}"/>
          </ac:spMkLst>
        </pc:spChg>
        <pc:spChg chg="add del mod ord">
          <ac:chgData name="Anuja Yawar" userId="5b24c4058b4279dc" providerId="LiveId" clId="{8360AD07-8C1B-495C-8F44-4ACB02ACBC39}" dt="2023-07-13T02:39:02.919" v="1369" actId="21"/>
          <ac:spMkLst>
            <pc:docMk/>
            <pc:sldMk cId="3542828085" sldId="263"/>
            <ac:spMk id="7" creationId="{8E35B7A8-72B7-4056-BE61-08D25DABEEE2}"/>
          </ac:spMkLst>
        </pc:spChg>
        <pc:picChg chg="add mod">
          <ac:chgData name="Anuja Yawar" userId="5b24c4058b4279dc" providerId="LiveId" clId="{8360AD07-8C1B-495C-8F44-4ACB02ACBC39}" dt="2023-07-13T02:39:37.158" v="1431" actId="1076"/>
          <ac:picMkLst>
            <pc:docMk/>
            <pc:sldMk cId="3542828085" sldId="263"/>
            <ac:picMk id="5" creationId="{05B16A97-CB5F-F5DD-7485-512E860CF953}"/>
          </ac:picMkLst>
        </pc:picChg>
      </pc:sldChg>
      <pc:sldChg chg="addSp delSp modSp new mod">
        <pc:chgData name="Anuja Yawar" userId="5b24c4058b4279dc" providerId="LiveId" clId="{8360AD07-8C1B-495C-8F44-4ACB02ACBC39}" dt="2023-07-13T02:47:46.691" v="2448" actId="14100"/>
        <pc:sldMkLst>
          <pc:docMk/>
          <pc:sldMk cId="106399693" sldId="264"/>
        </pc:sldMkLst>
        <pc:spChg chg="mod">
          <ac:chgData name="Anuja Yawar" userId="5b24c4058b4279dc" providerId="LiveId" clId="{8360AD07-8C1B-495C-8F44-4ACB02ACBC39}" dt="2023-07-13T02:40:32.833" v="1484" actId="20577"/>
          <ac:spMkLst>
            <pc:docMk/>
            <pc:sldMk cId="106399693" sldId="264"/>
            <ac:spMk id="2" creationId="{B8E5C14F-A7DC-852E-39E8-827EF7A63413}"/>
          </ac:spMkLst>
        </pc:spChg>
        <pc:spChg chg="del">
          <ac:chgData name="Anuja Yawar" userId="5b24c4058b4279dc" providerId="LiveId" clId="{8360AD07-8C1B-495C-8F44-4ACB02ACBC39}" dt="2023-07-13T02:40:46.092" v="1485" actId="931"/>
          <ac:spMkLst>
            <pc:docMk/>
            <pc:sldMk cId="106399693" sldId="264"/>
            <ac:spMk id="3" creationId="{743DFB5C-C774-0B50-1398-D2FC9E867197}"/>
          </ac:spMkLst>
        </pc:spChg>
        <pc:spChg chg="add del mod">
          <ac:chgData name="Anuja Yawar" userId="5b24c4058b4279dc" providerId="LiveId" clId="{8360AD07-8C1B-495C-8F44-4ACB02ACBC39}" dt="2023-07-13T02:45:09.964" v="2160" actId="931"/>
          <ac:spMkLst>
            <pc:docMk/>
            <pc:sldMk cId="106399693" sldId="264"/>
            <ac:spMk id="7" creationId="{2263775D-4DEA-2836-0C6E-E1353C6248D4}"/>
          </ac:spMkLst>
        </pc:spChg>
        <pc:spChg chg="add mod">
          <ac:chgData name="Anuja Yawar" userId="5b24c4058b4279dc" providerId="LiveId" clId="{8360AD07-8C1B-495C-8F44-4ACB02ACBC39}" dt="2023-07-13T02:46:42.992" v="2378" actId="20577"/>
          <ac:spMkLst>
            <pc:docMk/>
            <pc:sldMk cId="106399693" sldId="264"/>
            <ac:spMk id="10" creationId="{BAFDD93D-D525-20FB-F5B1-7B89759BD1F1}"/>
          </ac:spMkLst>
        </pc:spChg>
        <pc:picChg chg="add del mod">
          <ac:chgData name="Anuja Yawar" userId="5b24c4058b4279dc" providerId="LiveId" clId="{8360AD07-8C1B-495C-8F44-4ACB02ACBC39}" dt="2023-07-13T02:40:58.457" v="1489" actId="21"/>
          <ac:picMkLst>
            <pc:docMk/>
            <pc:sldMk cId="106399693" sldId="264"/>
            <ac:picMk id="5" creationId="{95C1DE45-F4C4-7548-EB69-1898BD7ADAF0}"/>
          </ac:picMkLst>
        </pc:picChg>
        <pc:picChg chg="add mod">
          <ac:chgData name="Anuja Yawar" userId="5b24c4058b4279dc" providerId="LiveId" clId="{8360AD07-8C1B-495C-8F44-4ACB02ACBC39}" dt="2023-07-13T02:47:46.691" v="2448" actId="14100"/>
          <ac:picMkLst>
            <pc:docMk/>
            <pc:sldMk cId="106399693" sldId="264"/>
            <ac:picMk id="9" creationId="{B9D03D2D-A880-671E-51C3-BABD139CB281}"/>
          </ac:picMkLst>
        </pc:picChg>
      </pc:sldChg>
      <pc:sldChg chg="addSp delSp modSp new mod">
        <pc:chgData name="Anuja Yawar" userId="5b24c4058b4279dc" providerId="LiveId" clId="{8360AD07-8C1B-495C-8F44-4ACB02ACBC39}" dt="2023-07-13T02:44:53.045" v="2159" actId="1076"/>
        <pc:sldMkLst>
          <pc:docMk/>
          <pc:sldMk cId="211904172" sldId="265"/>
        </pc:sldMkLst>
        <pc:spChg chg="mod">
          <ac:chgData name="Anuja Yawar" userId="5b24c4058b4279dc" providerId="LiveId" clId="{8360AD07-8C1B-495C-8F44-4ACB02ACBC39}" dt="2023-07-13T02:41:26.259" v="1548" actId="14100"/>
          <ac:spMkLst>
            <pc:docMk/>
            <pc:sldMk cId="211904172" sldId="265"/>
            <ac:spMk id="2" creationId="{3C8695B2-23F0-64A3-1E1D-602EEE9D2040}"/>
          </ac:spMkLst>
        </pc:spChg>
        <pc:spChg chg="del">
          <ac:chgData name="Anuja Yawar" userId="5b24c4058b4279dc" providerId="LiveId" clId="{8360AD07-8C1B-495C-8F44-4ACB02ACBC39}" dt="2023-07-13T02:41:00.479" v="1490"/>
          <ac:spMkLst>
            <pc:docMk/>
            <pc:sldMk cId="211904172" sldId="265"/>
            <ac:spMk id="3" creationId="{2B7AF75D-25C8-E5EF-60AB-0E18ECB315BC}"/>
          </ac:spMkLst>
        </pc:spChg>
        <pc:spChg chg="add mod">
          <ac:chgData name="Anuja Yawar" userId="5b24c4058b4279dc" providerId="LiveId" clId="{8360AD07-8C1B-495C-8F44-4ACB02ACBC39}" dt="2023-07-13T02:44:53.045" v="2159" actId="1076"/>
          <ac:spMkLst>
            <pc:docMk/>
            <pc:sldMk cId="211904172" sldId="265"/>
            <ac:spMk id="5" creationId="{BDA507B3-B9FA-51BF-5429-CC6BA53815D1}"/>
          </ac:spMkLst>
        </pc:spChg>
        <pc:picChg chg="add mod">
          <ac:chgData name="Anuja Yawar" userId="5b24c4058b4279dc" providerId="LiveId" clId="{8360AD07-8C1B-495C-8F44-4ACB02ACBC39}" dt="2023-07-13T02:41:27.746" v="1549" actId="1076"/>
          <ac:picMkLst>
            <pc:docMk/>
            <pc:sldMk cId="211904172" sldId="265"/>
            <ac:picMk id="4" creationId="{C1F00B78-E7EF-4E74-FB8B-3B405B20BB72}"/>
          </ac:picMkLst>
        </pc:picChg>
      </pc:sldChg>
      <pc:sldChg chg="addSp delSp modSp new mod">
        <pc:chgData name="Anuja Yawar" userId="5b24c4058b4279dc" providerId="LiveId" clId="{8360AD07-8C1B-495C-8F44-4ACB02ACBC39}" dt="2023-07-13T02:55:33.908" v="2569" actId="1076"/>
        <pc:sldMkLst>
          <pc:docMk/>
          <pc:sldMk cId="796207508" sldId="266"/>
        </pc:sldMkLst>
        <pc:spChg chg="mod">
          <ac:chgData name="Anuja Yawar" userId="5b24c4058b4279dc" providerId="LiveId" clId="{8360AD07-8C1B-495C-8F44-4ACB02ACBC39}" dt="2023-07-13T02:55:33.908" v="2569" actId="1076"/>
          <ac:spMkLst>
            <pc:docMk/>
            <pc:sldMk cId="796207508" sldId="266"/>
            <ac:spMk id="2" creationId="{DFD4FEA5-80C4-AA43-1291-04D78BF66F1A}"/>
          </ac:spMkLst>
        </pc:spChg>
        <pc:spChg chg="del">
          <ac:chgData name="Anuja Yawar" userId="5b24c4058b4279dc" providerId="LiveId" clId="{8360AD07-8C1B-495C-8F44-4ACB02ACBC39}" dt="2023-07-13T02:47:15.739" v="2442" actId="21"/>
          <ac:spMkLst>
            <pc:docMk/>
            <pc:sldMk cId="796207508" sldId="266"/>
            <ac:spMk id="3" creationId="{034E4AB1-94EF-85FF-F301-D31E74E40590}"/>
          </ac:spMkLst>
        </pc:spChg>
        <pc:spChg chg="add mod">
          <ac:chgData name="Anuja Yawar" userId="5b24c4058b4279dc" providerId="LiveId" clId="{8360AD07-8C1B-495C-8F44-4ACB02ACBC39}" dt="2023-07-13T02:55:29.091" v="2568" actId="20577"/>
          <ac:spMkLst>
            <pc:docMk/>
            <pc:sldMk cId="796207508" sldId="266"/>
            <ac:spMk id="6" creationId="{A74D301D-B332-585B-2BCE-A42FBCA54D00}"/>
          </ac:spMkLst>
        </pc:spChg>
        <pc:picChg chg="add mod">
          <ac:chgData name="Anuja Yawar" userId="5b24c4058b4279dc" providerId="LiveId" clId="{8360AD07-8C1B-495C-8F44-4ACB02ACBC39}" dt="2023-07-13T02:55:24.235" v="2566" actId="1076"/>
          <ac:picMkLst>
            <pc:docMk/>
            <pc:sldMk cId="796207508" sldId="266"/>
            <ac:picMk id="5" creationId="{58A41FC3-7410-290F-BD93-7BEBA1B96FBF}"/>
          </ac:picMkLst>
        </pc:picChg>
      </pc:sldChg>
      <pc:sldChg chg="modSp new mod">
        <pc:chgData name="Anuja Yawar" userId="5b24c4058b4279dc" providerId="LiveId" clId="{8360AD07-8C1B-495C-8F44-4ACB02ACBC39}" dt="2023-07-13T03:11:40.649" v="2714" actId="5793"/>
        <pc:sldMkLst>
          <pc:docMk/>
          <pc:sldMk cId="3701398996" sldId="267"/>
        </pc:sldMkLst>
        <pc:spChg chg="mod">
          <ac:chgData name="Anuja Yawar" userId="5b24c4058b4279dc" providerId="LiveId" clId="{8360AD07-8C1B-495C-8F44-4ACB02ACBC39}" dt="2023-07-13T02:58:11.884" v="2637" actId="20577"/>
          <ac:spMkLst>
            <pc:docMk/>
            <pc:sldMk cId="3701398996" sldId="267"/>
            <ac:spMk id="2" creationId="{34AC2B58-6F05-89BB-FB2E-35BF83317445}"/>
          </ac:spMkLst>
        </pc:spChg>
        <pc:spChg chg="mod">
          <ac:chgData name="Anuja Yawar" userId="5b24c4058b4279dc" providerId="LiveId" clId="{8360AD07-8C1B-495C-8F44-4ACB02ACBC39}" dt="2023-07-13T03:11:40.649" v="2714" actId="5793"/>
          <ac:spMkLst>
            <pc:docMk/>
            <pc:sldMk cId="3701398996" sldId="267"/>
            <ac:spMk id="3" creationId="{717CBB8D-73F1-F03C-B29B-EC42B92DE82D}"/>
          </ac:spMkLst>
        </pc:spChg>
      </pc:sldChg>
      <pc:sldChg chg="addSp modSp new mod">
        <pc:chgData name="Anuja Yawar" userId="5b24c4058b4279dc" providerId="LiveId" clId="{8360AD07-8C1B-495C-8F44-4ACB02ACBC39}" dt="2023-07-13T03:21:13.051" v="3353" actId="20577"/>
        <pc:sldMkLst>
          <pc:docMk/>
          <pc:sldMk cId="590321275" sldId="268"/>
        </pc:sldMkLst>
        <pc:spChg chg="mod">
          <ac:chgData name="Anuja Yawar" userId="5b24c4058b4279dc" providerId="LiveId" clId="{8360AD07-8C1B-495C-8F44-4ACB02ACBC39}" dt="2023-07-13T02:57:36.919" v="2587" actId="20577"/>
          <ac:spMkLst>
            <pc:docMk/>
            <pc:sldMk cId="590321275" sldId="268"/>
            <ac:spMk id="2" creationId="{8CF87A4C-9610-4EDB-C4D7-988CEC8C6020}"/>
          </ac:spMkLst>
        </pc:spChg>
        <pc:spChg chg="mod">
          <ac:chgData name="Anuja Yawar" userId="5b24c4058b4279dc" providerId="LiveId" clId="{8360AD07-8C1B-495C-8F44-4ACB02ACBC39}" dt="2023-07-13T03:21:13.051" v="3353" actId="20577"/>
          <ac:spMkLst>
            <pc:docMk/>
            <pc:sldMk cId="590321275" sldId="268"/>
            <ac:spMk id="3" creationId="{48E70224-334A-C0D5-E413-9025262353AB}"/>
          </ac:spMkLst>
        </pc:spChg>
        <pc:picChg chg="add mod">
          <ac:chgData name="Anuja Yawar" userId="5b24c4058b4279dc" providerId="LiveId" clId="{8360AD07-8C1B-495C-8F44-4ACB02ACBC39}" dt="2023-07-13T03:08:17.459" v="2691" actId="1076"/>
          <ac:picMkLst>
            <pc:docMk/>
            <pc:sldMk cId="590321275" sldId="268"/>
            <ac:picMk id="5" creationId="{E5824E7B-2F6B-6408-4515-C15309BB016A}"/>
          </ac:picMkLst>
        </pc:picChg>
      </pc:sldChg>
      <pc:sldChg chg="addSp delSp modSp new mod">
        <pc:chgData name="Anuja Yawar" userId="5b24c4058b4279dc" providerId="LiveId" clId="{8360AD07-8C1B-495C-8F44-4ACB02ACBC39}" dt="2023-07-13T03:15:43.673" v="2885" actId="1076"/>
        <pc:sldMkLst>
          <pc:docMk/>
          <pc:sldMk cId="3780831254" sldId="269"/>
        </pc:sldMkLst>
        <pc:spChg chg="mod">
          <ac:chgData name="Anuja Yawar" userId="5b24c4058b4279dc" providerId="LiveId" clId="{8360AD07-8C1B-495C-8F44-4ACB02ACBC39}" dt="2023-07-13T03:12:24.048" v="2734" actId="20577"/>
          <ac:spMkLst>
            <pc:docMk/>
            <pc:sldMk cId="3780831254" sldId="269"/>
            <ac:spMk id="2" creationId="{36F8E5FA-8264-BD06-FB8B-6B403699F6D7}"/>
          </ac:spMkLst>
        </pc:spChg>
        <pc:spChg chg="add del mod">
          <ac:chgData name="Anuja Yawar" userId="5b24c4058b4279dc" providerId="LiveId" clId="{8360AD07-8C1B-495C-8F44-4ACB02ACBC39}" dt="2023-07-13T03:15:43.673" v="2885" actId="1076"/>
          <ac:spMkLst>
            <pc:docMk/>
            <pc:sldMk cId="3780831254" sldId="269"/>
            <ac:spMk id="3" creationId="{5F3386F7-98E9-94A7-F602-E863352E907E}"/>
          </ac:spMkLst>
        </pc:spChg>
        <pc:spChg chg="add del mod">
          <ac:chgData name="Anuja Yawar" userId="5b24c4058b4279dc" providerId="LiveId" clId="{8360AD07-8C1B-495C-8F44-4ACB02ACBC39}" dt="2023-07-13T03:12:42.956" v="2736"/>
          <ac:spMkLst>
            <pc:docMk/>
            <pc:sldMk cId="3780831254" sldId="269"/>
            <ac:spMk id="4" creationId="{83A75947-1B61-440C-CE98-E1CBC8DBC9E1}"/>
          </ac:spMkLst>
        </pc:spChg>
      </pc:sldChg>
      <pc:sldChg chg="addSp modSp new mod">
        <pc:chgData name="Anuja Yawar" userId="5b24c4058b4279dc" providerId="LiveId" clId="{8360AD07-8C1B-495C-8F44-4ACB02ACBC39}" dt="2023-07-13T03:19:04.515" v="3259" actId="20577"/>
        <pc:sldMkLst>
          <pc:docMk/>
          <pc:sldMk cId="3543927347" sldId="270"/>
        </pc:sldMkLst>
        <pc:spChg chg="mod">
          <ac:chgData name="Anuja Yawar" userId="5b24c4058b4279dc" providerId="LiveId" clId="{8360AD07-8C1B-495C-8F44-4ACB02ACBC39}" dt="2023-07-13T03:15:55.066" v="2904" actId="20577"/>
          <ac:spMkLst>
            <pc:docMk/>
            <pc:sldMk cId="3543927347" sldId="270"/>
            <ac:spMk id="2" creationId="{0CAE3452-AD1E-F858-872F-59586EF0FCFC}"/>
          </ac:spMkLst>
        </pc:spChg>
        <pc:spChg chg="mod">
          <ac:chgData name="Anuja Yawar" userId="5b24c4058b4279dc" providerId="LiveId" clId="{8360AD07-8C1B-495C-8F44-4ACB02ACBC39}" dt="2023-07-13T03:19:04.515" v="3259" actId="20577"/>
          <ac:spMkLst>
            <pc:docMk/>
            <pc:sldMk cId="3543927347" sldId="270"/>
            <ac:spMk id="3" creationId="{E7CDCBEC-483F-2847-759E-7DD111E7BE80}"/>
          </ac:spMkLst>
        </pc:spChg>
        <pc:picChg chg="add mod">
          <ac:chgData name="Anuja Yawar" userId="5b24c4058b4279dc" providerId="LiveId" clId="{8360AD07-8C1B-495C-8F44-4ACB02ACBC39}" dt="2023-07-13T03:17:47.627" v="3050" actId="1076"/>
          <ac:picMkLst>
            <pc:docMk/>
            <pc:sldMk cId="3543927347" sldId="270"/>
            <ac:picMk id="5" creationId="{4845070F-E3F6-5641-B351-F43B3CDDE33E}"/>
          </ac:picMkLst>
        </pc:picChg>
      </pc:sldChg>
      <pc:sldChg chg="addSp delSp modSp add mod">
        <pc:chgData name="Anuja Yawar" userId="5b24c4058b4279dc" providerId="LiveId" clId="{8360AD07-8C1B-495C-8F44-4ACB02ACBC39}" dt="2023-07-13T03:20:56.832" v="3338" actId="20577"/>
        <pc:sldMkLst>
          <pc:docMk/>
          <pc:sldMk cId="3985371889" sldId="271"/>
        </pc:sldMkLst>
        <pc:spChg chg="mod">
          <ac:chgData name="Anuja Yawar" userId="5b24c4058b4279dc" providerId="LiveId" clId="{8360AD07-8C1B-495C-8F44-4ACB02ACBC39}" dt="2023-07-13T03:20:56.832" v="3338" actId="20577"/>
          <ac:spMkLst>
            <pc:docMk/>
            <pc:sldMk cId="3985371889" sldId="271"/>
            <ac:spMk id="3" creationId="{E7CDCBEC-483F-2847-759E-7DD111E7BE80}"/>
          </ac:spMkLst>
        </pc:spChg>
        <pc:picChg chg="del">
          <ac:chgData name="Anuja Yawar" userId="5b24c4058b4279dc" providerId="LiveId" clId="{8360AD07-8C1B-495C-8F44-4ACB02ACBC39}" dt="2023-07-13T03:19:15.373" v="3261" actId="21"/>
          <ac:picMkLst>
            <pc:docMk/>
            <pc:sldMk cId="3985371889" sldId="271"/>
            <ac:picMk id="5" creationId="{4845070F-E3F6-5641-B351-F43B3CDDE33E}"/>
          </ac:picMkLst>
        </pc:picChg>
        <pc:picChg chg="add mod">
          <ac:chgData name="Anuja Yawar" userId="5b24c4058b4279dc" providerId="LiveId" clId="{8360AD07-8C1B-495C-8F44-4ACB02ACBC39}" dt="2023-07-13T03:20:32.668" v="3293" actId="1076"/>
          <ac:picMkLst>
            <pc:docMk/>
            <pc:sldMk cId="3985371889" sldId="271"/>
            <ac:picMk id="6" creationId="{83F32C6C-176F-C560-506E-D742FDBF649D}"/>
          </ac:picMkLst>
        </pc:picChg>
      </pc:sldChg>
      <pc:sldChg chg="modSp new mod">
        <pc:chgData name="Anuja Yawar" userId="5b24c4058b4279dc" providerId="LiveId" clId="{8360AD07-8C1B-495C-8F44-4ACB02ACBC39}" dt="2023-07-13T03:27:25.611" v="3391" actId="113"/>
        <pc:sldMkLst>
          <pc:docMk/>
          <pc:sldMk cId="3110263621" sldId="272"/>
        </pc:sldMkLst>
        <pc:spChg chg="mod">
          <ac:chgData name="Anuja Yawar" userId="5b24c4058b4279dc" providerId="LiveId" clId="{8360AD07-8C1B-495C-8F44-4ACB02ACBC39}" dt="2023-07-13T03:26:50.479" v="3379" actId="20577"/>
          <ac:spMkLst>
            <pc:docMk/>
            <pc:sldMk cId="3110263621" sldId="272"/>
            <ac:spMk id="2" creationId="{43C1AEFC-4F22-49FE-66B1-909E403B6BA7}"/>
          </ac:spMkLst>
        </pc:spChg>
        <pc:spChg chg="mod">
          <ac:chgData name="Anuja Yawar" userId="5b24c4058b4279dc" providerId="LiveId" clId="{8360AD07-8C1B-495C-8F44-4ACB02ACBC39}" dt="2023-07-13T03:27:25.611" v="3391" actId="113"/>
          <ac:spMkLst>
            <pc:docMk/>
            <pc:sldMk cId="3110263621" sldId="272"/>
            <ac:spMk id="3" creationId="{409677D0-7F06-44CC-7153-008DC7BD4832}"/>
          </ac:spMkLst>
        </pc:spChg>
      </pc:sldChg>
      <pc:sldChg chg="modSp add mod">
        <pc:chgData name="Anuja Yawar" userId="5b24c4058b4279dc" providerId="LiveId" clId="{8360AD07-8C1B-495C-8F44-4ACB02ACBC39}" dt="2023-07-13T03:28:11.512" v="3401" actId="113"/>
        <pc:sldMkLst>
          <pc:docMk/>
          <pc:sldMk cId="2408699240" sldId="273"/>
        </pc:sldMkLst>
        <pc:spChg chg="mod">
          <ac:chgData name="Anuja Yawar" userId="5b24c4058b4279dc" providerId="LiveId" clId="{8360AD07-8C1B-495C-8F44-4ACB02ACBC39}" dt="2023-07-13T03:28:11.512" v="3401" actId="113"/>
          <ac:spMkLst>
            <pc:docMk/>
            <pc:sldMk cId="2408699240" sldId="273"/>
            <ac:spMk id="3" creationId="{409677D0-7F06-44CC-7153-008DC7BD4832}"/>
          </ac:spMkLst>
        </pc:spChg>
      </pc:sldChg>
      <pc:sldChg chg="addSp delSp modSp new mod modClrScheme chgLayout">
        <pc:chgData name="Anuja Yawar" userId="5b24c4058b4279dc" providerId="LiveId" clId="{8360AD07-8C1B-495C-8F44-4ACB02ACBC39}" dt="2023-07-13T03:29:15.906" v="3435" actId="20577"/>
        <pc:sldMkLst>
          <pc:docMk/>
          <pc:sldMk cId="4282882350" sldId="274"/>
        </pc:sldMkLst>
        <pc:spChg chg="del mod ord">
          <ac:chgData name="Anuja Yawar" userId="5b24c4058b4279dc" providerId="LiveId" clId="{8360AD07-8C1B-495C-8F44-4ACB02ACBC39}" dt="2023-07-13T03:29:10.992" v="3418" actId="700"/>
          <ac:spMkLst>
            <pc:docMk/>
            <pc:sldMk cId="4282882350" sldId="274"/>
            <ac:spMk id="2" creationId="{AFA5F861-8F27-19CE-E53D-6D5C392B00F8}"/>
          </ac:spMkLst>
        </pc:spChg>
        <pc:spChg chg="del">
          <ac:chgData name="Anuja Yawar" userId="5b24c4058b4279dc" providerId="LiveId" clId="{8360AD07-8C1B-495C-8F44-4ACB02ACBC39}" dt="2023-07-13T03:29:10.992" v="3418" actId="700"/>
          <ac:spMkLst>
            <pc:docMk/>
            <pc:sldMk cId="4282882350" sldId="274"/>
            <ac:spMk id="3" creationId="{A586087F-A958-0EAB-E44C-DDEECB73A6C1}"/>
          </ac:spMkLst>
        </pc:spChg>
        <pc:spChg chg="add mod ord">
          <ac:chgData name="Anuja Yawar" userId="5b24c4058b4279dc" providerId="LiveId" clId="{8360AD07-8C1B-495C-8F44-4ACB02ACBC39}" dt="2023-07-13T03:29:15.906" v="3435" actId="20577"/>
          <ac:spMkLst>
            <pc:docMk/>
            <pc:sldMk cId="4282882350" sldId="274"/>
            <ac:spMk id="4" creationId="{F74F9A08-A1F5-9D1E-DF1A-F89B9F745790}"/>
          </ac:spMkLst>
        </pc:spChg>
      </pc:sldChg>
      <pc:sldChg chg="modSp add mod">
        <pc:chgData name="Anuja Yawar" userId="5b24c4058b4279dc" providerId="LiveId" clId="{8360AD07-8C1B-495C-8F44-4ACB02ACBC39}" dt="2023-07-13T03:29:02.717" v="3417" actId="313"/>
        <pc:sldMkLst>
          <pc:docMk/>
          <pc:sldMk cId="1749963695" sldId="275"/>
        </pc:sldMkLst>
        <pc:spChg chg="mod">
          <ac:chgData name="Anuja Yawar" userId="5b24c4058b4279dc" providerId="LiveId" clId="{8360AD07-8C1B-495C-8F44-4ACB02ACBC39}" dt="2023-07-13T03:29:02.717" v="3417" actId="313"/>
          <ac:spMkLst>
            <pc:docMk/>
            <pc:sldMk cId="1749963695" sldId="275"/>
            <ac:spMk id="3" creationId="{409677D0-7F06-44CC-7153-008DC7BD48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60000"/>
                  <a:lumOff val="40000"/>
                </a:schemeClr>
              </a:solidFill>
              <a:ln w="19050">
                <a:noFill/>
              </a:ln>
              <a:effectLst/>
            </c:spPr>
            <c:extLst>
              <c:ext xmlns:c16="http://schemas.microsoft.com/office/drawing/2014/chart" uri="{C3380CC4-5D6E-409C-BE32-E72D297353CC}">
                <c16:uniqueId val="{00000001-4EFA-4468-A397-3467FAEE28FD}"/>
              </c:ext>
            </c:extLst>
          </c:dPt>
          <c:dPt>
            <c:idx val="1"/>
            <c:bubble3D val="0"/>
            <c:spPr>
              <a:solidFill>
                <a:srgbClr val="E6E6E6"/>
              </a:solidFill>
              <a:ln w="19050">
                <a:noFill/>
              </a:ln>
              <a:effectLst/>
            </c:spPr>
            <c:extLst>
              <c:ext xmlns:c16="http://schemas.microsoft.com/office/drawing/2014/chart" uri="{C3380CC4-5D6E-409C-BE32-E72D297353CC}">
                <c16:uniqueId val="{00000003-4EFA-4468-A397-3467FAEE28FD}"/>
              </c:ext>
            </c:extLst>
          </c:dPt>
          <c:dPt>
            <c:idx val="2"/>
            <c:bubble3D val="0"/>
            <c:spPr>
              <a:solidFill>
                <a:schemeClr val="accent3"/>
              </a:solidFill>
              <a:ln w="19050">
                <a:noFill/>
              </a:ln>
              <a:effectLst/>
            </c:spPr>
            <c:extLst>
              <c:ext xmlns:c16="http://schemas.microsoft.com/office/drawing/2014/chart" uri="{C3380CC4-5D6E-409C-BE32-E72D297353CC}">
                <c16:uniqueId val="{00000005-4EFA-4468-A397-3467FAEE28FD}"/>
              </c:ext>
            </c:extLst>
          </c:dPt>
          <c:dPt>
            <c:idx val="3"/>
            <c:bubble3D val="0"/>
            <c:spPr>
              <a:solidFill>
                <a:schemeClr val="accent4"/>
              </a:solidFill>
              <a:ln w="19050">
                <a:noFill/>
              </a:ln>
              <a:effectLst/>
            </c:spPr>
            <c:extLst>
              <c:ext xmlns:c16="http://schemas.microsoft.com/office/drawing/2014/chart" uri="{C3380CC4-5D6E-409C-BE32-E72D297353CC}">
                <c16:uniqueId val="{00000007-4EFA-4468-A397-3467FAEE28FD}"/>
              </c:ext>
            </c:extLst>
          </c:dPt>
          <c:cat>
            <c:strRef>
              <c:f>Sheet1!$A$2:$A$5</c:f>
              <c:strCache>
                <c:ptCount val="2"/>
                <c:pt idx="0">
                  <c:v>1st Qtr</c:v>
                </c:pt>
                <c:pt idx="1">
                  <c:v>2nd Qtr</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4EFA-4468-A397-3467FAEE28FD}"/>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lumMod val="60000"/>
                <a:lumOff val="40000"/>
              </a:schemeClr>
            </a:solidFill>
            <a:ln>
              <a:noFill/>
            </a:ln>
          </c:spPr>
          <c:dPt>
            <c:idx val="0"/>
            <c:bubble3D val="0"/>
            <c:spPr>
              <a:solidFill>
                <a:schemeClr val="accent1">
                  <a:lumMod val="60000"/>
                  <a:lumOff val="40000"/>
                </a:schemeClr>
              </a:solidFill>
              <a:ln w="19050">
                <a:noFill/>
              </a:ln>
              <a:effectLst/>
            </c:spPr>
            <c:extLst>
              <c:ext xmlns:c16="http://schemas.microsoft.com/office/drawing/2014/chart" uri="{C3380CC4-5D6E-409C-BE32-E72D297353CC}">
                <c16:uniqueId val="{00000001-2912-4E35-9713-78DEF142B43B}"/>
              </c:ext>
            </c:extLst>
          </c:dPt>
          <c:dPt>
            <c:idx val="1"/>
            <c:bubble3D val="0"/>
            <c:spPr>
              <a:solidFill>
                <a:schemeClr val="accent1">
                  <a:lumMod val="60000"/>
                  <a:lumOff val="40000"/>
                </a:schemeClr>
              </a:solidFill>
              <a:ln w="19050">
                <a:noFill/>
              </a:ln>
              <a:effectLst/>
            </c:spPr>
            <c:extLst>
              <c:ext xmlns:c16="http://schemas.microsoft.com/office/drawing/2014/chart" uri="{C3380CC4-5D6E-409C-BE32-E72D297353CC}">
                <c16:uniqueId val="{00000003-2912-4E35-9713-78DEF142B43B}"/>
              </c:ext>
            </c:extLst>
          </c:dPt>
          <c:dPt>
            <c:idx val="2"/>
            <c:bubble3D val="0"/>
            <c:spPr>
              <a:solidFill>
                <a:schemeClr val="accent1">
                  <a:lumMod val="60000"/>
                  <a:lumOff val="40000"/>
                </a:schemeClr>
              </a:solidFill>
              <a:ln w="19050">
                <a:noFill/>
              </a:ln>
              <a:effectLst/>
            </c:spPr>
            <c:extLst>
              <c:ext xmlns:c16="http://schemas.microsoft.com/office/drawing/2014/chart" uri="{C3380CC4-5D6E-409C-BE32-E72D297353CC}">
                <c16:uniqueId val="{00000005-2912-4E35-9713-78DEF142B43B}"/>
              </c:ext>
            </c:extLst>
          </c:dPt>
          <c:dPt>
            <c:idx val="3"/>
            <c:bubble3D val="0"/>
            <c:spPr>
              <a:solidFill>
                <a:schemeClr val="accent1">
                  <a:lumMod val="60000"/>
                  <a:lumOff val="40000"/>
                </a:schemeClr>
              </a:solidFill>
              <a:ln w="19050">
                <a:noFill/>
              </a:ln>
              <a:effectLst/>
            </c:spPr>
            <c:extLst>
              <c:ext xmlns:c16="http://schemas.microsoft.com/office/drawing/2014/chart" uri="{C3380CC4-5D6E-409C-BE32-E72D297353CC}">
                <c16:uniqueId val="{00000007-2912-4E35-9713-78DEF142B43B}"/>
              </c:ext>
            </c:extLst>
          </c:dPt>
          <c:cat>
            <c:strRef>
              <c:f>Sheet1!$A$2:$A$5</c:f>
              <c:strCache>
                <c:ptCount val="2"/>
                <c:pt idx="0">
                  <c:v>1st Qtr</c:v>
                </c:pt>
                <c:pt idx="1">
                  <c:v>2nd Qtr</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2912-4E35-9713-78DEF142B43B}"/>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lumMod val="60000"/>
                <a:lumOff val="40000"/>
              </a:schemeClr>
            </a:solidFill>
            <a:ln>
              <a:noFill/>
            </a:ln>
          </c:spPr>
          <c:dPt>
            <c:idx val="0"/>
            <c:bubble3D val="0"/>
            <c:spPr>
              <a:solidFill>
                <a:schemeClr val="accent1">
                  <a:lumMod val="60000"/>
                  <a:lumOff val="40000"/>
                </a:schemeClr>
              </a:solidFill>
              <a:ln w="19050">
                <a:noFill/>
              </a:ln>
              <a:effectLst/>
            </c:spPr>
            <c:extLst>
              <c:ext xmlns:c16="http://schemas.microsoft.com/office/drawing/2014/chart" uri="{C3380CC4-5D6E-409C-BE32-E72D297353CC}">
                <c16:uniqueId val="{00000001-AA8F-488B-8494-3E4FA31D111D}"/>
              </c:ext>
            </c:extLst>
          </c:dPt>
          <c:dPt>
            <c:idx val="1"/>
            <c:bubble3D val="0"/>
            <c:spPr>
              <a:solidFill>
                <a:schemeClr val="accent1">
                  <a:lumMod val="60000"/>
                  <a:lumOff val="40000"/>
                </a:schemeClr>
              </a:solidFill>
              <a:ln w="19050">
                <a:noFill/>
              </a:ln>
              <a:effectLst/>
            </c:spPr>
            <c:extLst>
              <c:ext xmlns:c16="http://schemas.microsoft.com/office/drawing/2014/chart" uri="{C3380CC4-5D6E-409C-BE32-E72D297353CC}">
                <c16:uniqueId val="{00000003-AA8F-488B-8494-3E4FA31D111D}"/>
              </c:ext>
            </c:extLst>
          </c:dPt>
          <c:dPt>
            <c:idx val="2"/>
            <c:bubble3D val="0"/>
            <c:spPr>
              <a:solidFill>
                <a:schemeClr val="accent1">
                  <a:lumMod val="60000"/>
                  <a:lumOff val="40000"/>
                </a:schemeClr>
              </a:solidFill>
              <a:ln w="19050">
                <a:noFill/>
              </a:ln>
              <a:effectLst/>
            </c:spPr>
            <c:extLst>
              <c:ext xmlns:c16="http://schemas.microsoft.com/office/drawing/2014/chart" uri="{C3380CC4-5D6E-409C-BE32-E72D297353CC}">
                <c16:uniqueId val="{00000005-AA8F-488B-8494-3E4FA31D111D}"/>
              </c:ext>
            </c:extLst>
          </c:dPt>
          <c:dPt>
            <c:idx val="3"/>
            <c:bubble3D val="0"/>
            <c:spPr>
              <a:solidFill>
                <a:schemeClr val="accent1">
                  <a:lumMod val="60000"/>
                  <a:lumOff val="40000"/>
                </a:schemeClr>
              </a:solidFill>
              <a:ln w="19050">
                <a:noFill/>
              </a:ln>
              <a:effectLst/>
            </c:spPr>
            <c:extLst>
              <c:ext xmlns:c16="http://schemas.microsoft.com/office/drawing/2014/chart" uri="{C3380CC4-5D6E-409C-BE32-E72D297353CC}">
                <c16:uniqueId val="{00000007-AA8F-488B-8494-3E4FA31D111D}"/>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AA8F-488B-8494-3E4FA31D111D}"/>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58431631265645"/>
          <c:y val="5.1761986160393687E-3"/>
          <c:w val="0.59074892644854726"/>
          <c:h val="0.88612363044713394"/>
        </c:manualLayout>
      </c:layout>
      <c:doughnutChart>
        <c:varyColors val="1"/>
        <c:ser>
          <c:idx val="0"/>
          <c:order val="0"/>
          <c:tx>
            <c:strRef>
              <c:f>Sheet1!$B$1</c:f>
              <c:strCache>
                <c:ptCount val="1"/>
                <c:pt idx="0">
                  <c:v>Sales</c:v>
                </c:pt>
              </c:strCache>
            </c:strRef>
          </c:tx>
          <c:spPr>
            <a:solidFill>
              <a:schemeClr val="accent1">
                <a:lumMod val="60000"/>
                <a:lumOff val="40000"/>
              </a:schemeClr>
            </a:solidFill>
            <a:ln>
              <a:noFill/>
            </a:ln>
          </c:spPr>
          <c:dPt>
            <c:idx val="0"/>
            <c:bubble3D val="0"/>
            <c:spPr>
              <a:solidFill>
                <a:schemeClr val="accent1">
                  <a:lumMod val="60000"/>
                  <a:lumOff val="40000"/>
                </a:schemeClr>
              </a:solidFill>
              <a:ln w="19050">
                <a:noFill/>
              </a:ln>
              <a:effectLst/>
            </c:spPr>
            <c:extLst>
              <c:ext xmlns:c16="http://schemas.microsoft.com/office/drawing/2014/chart" uri="{C3380CC4-5D6E-409C-BE32-E72D297353CC}">
                <c16:uniqueId val="{00000001-52F1-426B-B31A-22E6907B3136}"/>
              </c:ext>
            </c:extLst>
          </c:dPt>
          <c:dPt>
            <c:idx val="1"/>
            <c:bubble3D val="0"/>
            <c:spPr>
              <a:solidFill>
                <a:schemeClr val="accent1">
                  <a:lumMod val="60000"/>
                  <a:lumOff val="40000"/>
                </a:schemeClr>
              </a:solidFill>
              <a:ln w="19050">
                <a:noFill/>
              </a:ln>
              <a:effectLst/>
            </c:spPr>
            <c:extLst>
              <c:ext xmlns:c16="http://schemas.microsoft.com/office/drawing/2014/chart" uri="{C3380CC4-5D6E-409C-BE32-E72D297353CC}">
                <c16:uniqueId val="{00000003-52F1-426B-B31A-22E6907B3136}"/>
              </c:ext>
            </c:extLst>
          </c:dPt>
          <c:dPt>
            <c:idx val="2"/>
            <c:bubble3D val="0"/>
            <c:spPr>
              <a:solidFill>
                <a:schemeClr val="accent1">
                  <a:lumMod val="60000"/>
                  <a:lumOff val="40000"/>
                </a:schemeClr>
              </a:solidFill>
              <a:ln w="19050">
                <a:noFill/>
              </a:ln>
              <a:effectLst/>
            </c:spPr>
            <c:extLst>
              <c:ext xmlns:c16="http://schemas.microsoft.com/office/drawing/2014/chart" uri="{C3380CC4-5D6E-409C-BE32-E72D297353CC}">
                <c16:uniqueId val="{00000005-52F1-426B-B31A-22E6907B3136}"/>
              </c:ext>
            </c:extLst>
          </c:dPt>
          <c:dPt>
            <c:idx val="3"/>
            <c:bubble3D val="0"/>
            <c:spPr>
              <a:solidFill>
                <a:schemeClr val="accent1">
                  <a:lumMod val="60000"/>
                  <a:lumOff val="40000"/>
                </a:schemeClr>
              </a:solidFill>
              <a:ln w="19050">
                <a:noFill/>
              </a:ln>
              <a:effectLst/>
            </c:spPr>
            <c:extLst>
              <c:ext xmlns:c16="http://schemas.microsoft.com/office/drawing/2014/chart" uri="{C3380CC4-5D6E-409C-BE32-E72D297353CC}">
                <c16:uniqueId val="{00000007-52F1-426B-B31A-22E6907B3136}"/>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2F1-426B-B31A-22E6907B313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Al667NYYURl0hgHelZckFqi5UnTV4dS4_NrYpzKiQsc/edit?pli=1#gid=609722551"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app/profile/anuja.yawar/viz/Bikestore_16891328421120/Dashboard1?publish=y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3.sv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CBA1-C411-6680-C132-88099E2E2EA1}"/>
              </a:ext>
            </a:extLst>
          </p:cNvPr>
          <p:cNvSpPr>
            <a:spLocks noGrp="1"/>
          </p:cNvSpPr>
          <p:nvPr>
            <p:ph type="ctrTitle"/>
          </p:nvPr>
        </p:nvSpPr>
        <p:spPr>
          <a:xfrm>
            <a:off x="1347395" y="2379950"/>
            <a:ext cx="5705856" cy="3264408"/>
          </a:xfrm>
        </p:spPr>
        <p:txBody>
          <a:bodyPr/>
          <a:lstStyle/>
          <a:p>
            <a:r>
              <a:rPr lang="en-US" dirty="0"/>
              <a:t>Bike Store Data Analysis</a:t>
            </a:r>
            <a:endParaRPr lang="en-IN" dirty="0"/>
          </a:p>
        </p:txBody>
      </p:sp>
      <p:sp>
        <p:nvSpPr>
          <p:cNvPr id="3" name="Subtitle 2">
            <a:extLst>
              <a:ext uri="{FF2B5EF4-FFF2-40B4-BE49-F238E27FC236}">
                <a16:creationId xmlns:a16="http://schemas.microsoft.com/office/drawing/2014/main" id="{EB7C48EF-85F8-C028-4557-9BF300C15FDE}"/>
              </a:ext>
            </a:extLst>
          </p:cNvPr>
          <p:cNvSpPr>
            <a:spLocks noGrp="1"/>
          </p:cNvSpPr>
          <p:nvPr>
            <p:ph type="subTitle" idx="1"/>
          </p:nvPr>
        </p:nvSpPr>
        <p:spPr>
          <a:xfrm>
            <a:off x="1347395" y="5599178"/>
            <a:ext cx="5705856" cy="996696"/>
          </a:xfrm>
        </p:spPr>
        <p:txBody>
          <a:bodyPr/>
          <a:lstStyle/>
          <a:p>
            <a:r>
              <a:rPr lang="en-US" dirty="0"/>
              <a:t>SQL Server and Tableau</a:t>
            </a:r>
          </a:p>
          <a:p>
            <a:r>
              <a:rPr lang="en-US" sz="2000" dirty="0"/>
              <a:t>By: Anuja Yawar</a:t>
            </a:r>
            <a:endParaRPr lang="en-IN" sz="2000" dirty="0"/>
          </a:p>
        </p:txBody>
      </p:sp>
      <p:pic>
        <p:nvPicPr>
          <p:cNvPr id="5" name="Picture 4">
            <a:extLst>
              <a:ext uri="{FF2B5EF4-FFF2-40B4-BE49-F238E27FC236}">
                <a16:creationId xmlns:a16="http://schemas.microsoft.com/office/drawing/2014/main" id="{C54D9DF1-9D27-5355-FBE9-7F0CD427E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60100" y1="30400" x2="60100" y2="30400"/>
                      </a14:backgroundRemoval>
                    </a14:imgEffect>
                    <a14:imgEffect>
                      <a14:artisticPencilGrayscale/>
                    </a14:imgEffect>
                  </a14:imgLayer>
                </a14:imgProps>
              </a:ext>
              <a:ext uri="{28A0092B-C50C-407E-A947-70E740481C1C}">
                <a14:useLocalDpi xmlns:a14="http://schemas.microsoft.com/office/drawing/2010/main" val="0"/>
              </a:ext>
            </a:extLst>
          </a:blip>
          <a:stretch>
            <a:fillRect/>
          </a:stretch>
        </p:blipFill>
        <p:spPr>
          <a:xfrm>
            <a:off x="4320990" y="1428434"/>
            <a:ext cx="3101786" cy="3101786"/>
          </a:xfrm>
          <a:prstGeom prst="rect">
            <a:avLst/>
          </a:prstGeom>
        </p:spPr>
      </p:pic>
    </p:spTree>
    <p:extLst>
      <p:ext uri="{BB962C8B-B14F-4D97-AF65-F5344CB8AC3E}">
        <p14:creationId xmlns:p14="http://schemas.microsoft.com/office/powerpoint/2010/main" val="159641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FEA5-80C4-AA43-1291-04D78BF66F1A}"/>
              </a:ext>
            </a:extLst>
          </p:cNvPr>
          <p:cNvSpPr>
            <a:spLocks noGrp="1"/>
          </p:cNvSpPr>
          <p:nvPr>
            <p:ph type="title"/>
          </p:nvPr>
        </p:nvSpPr>
        <p:spPr>
          <a:xfrm>
            <a:off x="730624" y="141007"/>
            <a:ext cx="10515600" cy="1325563"/>
          </a:xfrm>
        </p:spPr>
        <p:txBody>
          <a:bodyPr/>
          <a:lstStyle/>
          <a:p>
            <a:r>
              <a:rPr lang="en-US" dirty="0"/>
              <a:t>How does the generated table looks like?</a:t>
            </a:r>
            <a:endParaRPr lang="en-IN" dirty="0"/>
          </a:p>
        </p:txBody>
      </p:sp>
      <p:pic>
        <p:nvPicPr>
          <p:cNvPr id="5" name="Picture 4">
            <a:extLst>
              <a:ext uri="{FF2B5EF4-FFF2-40B4-BE49-F238E27FC236}">
                <a16:creationId xmlns:a16="http://schemas.microsoft.com/office/drawing/2014/main" id="{58A41FC3-7410-290F-BD93-7BEBA1B96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6" y="1385889"/>
            <a:ext cx="11351928" cy="4378418"/>
          </a:xfrm>
          <a:prstGeom prst="rect">
            <a:avLst/>
          </a:prstGeom>
        </p:spPr>
      </p:pic>
      <p:sp>
        <p:nvSpPr>
          <p:cNvPr id="6" name="TextBox 5">
            <a:extLst>
              <a:ext uri="{FF2B5EF4-FFF2-40B4-BE49-F238E27FC236}">
                <a16:creationId xmlns:a16="http://schemas.microsoft.com/office/drawing/2014/main" id="{A74D301D-B332-585B-2BCE-A42FBCA54D00}"/>
              </a:ext>
            </a:extLst>
          </p:cNvPr>
          <p:cNvSpPr txBox="1"/>
          <p:nvPr/>
        </p:nvSpPr>
        <p:spPr>
          <a:xfrm>
            <a:off x="340659" y="6051211"/>
            <a:ext cx="11510682" cy="307777"/>
          </a:xfrm>
          <a:prstGeom prst="rect">
            <a:avLst/>
          </a:prstGeom>
          <a:noFill/>
        </p:spPr>
        <p:txBody>
          <a:bodyPr wrap="square" rtlCol="0">
            <a:spAutoFit/>
          </a:bodyPr>
          <a:lstStyle/>
          <a:p>
            <a:r>
              <a:rPr lang="en-US" sz="1400" dirty="0"/>
              <a:t>File link: </a:t>
            </a:r>
            <a:r>
              <a:rPr lang="en-US" sz="1400" dirty="0">
                <a:hlinkClick r:id="rId3"/>
              </a:rPr>
              <a:t>https://docs.google.com/spreadsheets/d/1Al667NYYURl0hgHelZckFqi5UnTV4dS4_NrYpzKiQsc/edit?pli=1#gid=609722551</a:t>
            </a:r>
            <a:r>
              <a:rPr lang="en-US" sz="1400" dirty="0"/>
              <a:t> </a:t>
            </a:r>
            <a:endParaRPr lang="en-IN" sz="1400" dirty="0"/>
          </a:p>
        </p:txBody>
      </p:sp>
    </p:spTree>
    <p:extLst>
      <p:ext uri="{BB962C8B-B14F-4D97-AF65-F5344CB8AC3E}">
        <p14:creationId xmlns:p14="http://schemas.microsoft.com/office/powerpoint/2010/main" val="79620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C14F-A7DC-852E-39E8-827EF7A63413}"/>
              </a:ext>
            </a:extLst>
          </p:cNvPr>
          <p:cNvSpPr>
            <a:spLocks noGrp="1"/>
          </p:cNvSpPr>
          <p:nvPr>
            <p:ph type="title"/>
          </p:nvPr>
        </p:nvSpPr>
        <p:spPr/>
        <p:txBody>
          <a:bodyPr/>
          <a:lstStyle/>
          <a:p>
            <a:r>
              <a:rPr lang="en-US" dirty="0"/>
              <a:t>Connecting to Tableau and Dashboard Creation</a:t>
            </a:r>
            <a:endParaRPr lang="en-IN" dirty="0"/>
          </a:p>
        </p:txBody>
      </p:sp>
      <p:pic>
        <p:nvPicPr>
          <p:cNvPr id="9" name="Content Placeholder 8">
            <a:extLst>
              <a:ext uri="{FF2B5EF4-FFF2-40B4-BE49-F238E27FC236}">
                <a16:creationId xmlns:a16="http://schemas.microsoft.com/office/drawing/2014/main" id="{B9D03D2D-A880-671E-51C3-BABD139CB2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4072" y="1900416"/>
            <a:ext cx="7079982" cy="4235926"/>
          </a:xfrm>
        </p:spPr>
      </p:pic>
      <p:sp>
        <p:nvSpPr>
          <p:cNvPr id="10" name="TextBox 9">
            <a:extLst>
              <a:ext uri="{FF2B5EF4-FFF2-40B4-BE49-F238E27FC236}">
                <a16:creationId xmlns:a16="http://schemas.microsoft.com/office/drawing/2014/main" id="{BAFDD93D-D525-20FB-F5B1-7B89759BD1F1}"/>
              </a:ext>
            </a:extLst>
          </p:cNvPr>
          <p:cNvSpPr txBox="1"/>
          <p:nvPr/>
        </p:nvSpPr>
        <p:spPr>
          <a:xfrm>
            <a:off x="1118453" y="1963271"/>
            <a:ext cx="3032206" cy="2862322"/>
          </a:xfrm>
          <a:prstGeom prst="rect">
            <a:avLst/>
          </a:prstGeom>
          <a:noFill/>
        </p:spPr>
        <p:txBody>
          <a:bodyPr wrap="square" rtlCol="0">
            <a:spAutoFit/>
          </a:bodyPr>
          <a:lstStyle/>
          <a:p>
            <a:r>
              <a:rPr lang="en-US" dirty="0"/>
              <a:t>Excel file is loaded into Tableau. </a:t>
            </a:r>
          </a:p>
          <a:p>
            <a:r>
              <a:rPr lang="en-US" dirty="0"/>
              <a:t>After that I have performed sanitary checks (null values, data types, duplicates, number of records etc.)</a:t>
            </a:r>
          </a:p>
          <a:p>
            <a:r>
              <a:rPr lang="en-US" dirty="0"/>
              <a:t>to see if the data in Tableau is correctly populated. </a:t>
            </a:r>
            <a:endParaRPr lang="en-IN" dirty="0"/>
          </a:p>
        </p:txBody>
      </p:sp>
    </p:spTree>
    <p:extLst>
      <p:ext uri="{BB962C8B-B14F-4D97-AF65-F5344CB8AC3E}">
        <p14:creationId xmlns:p14="http://schemas.microsoft.com/office/powerpoint/2010/main" val="10639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2B58-6F05-89BB-FB2E-35BF83317445}"/>
              </a:ext>
            </a:extLst>
          </p:cNvPr>
          <p:cNvSpPr>
            <a:spLocks noGrp="1"/>
          </p:cNvSpPr>
          <p:nvPr>
            <p:ph type="title"/>
          </p:nvPr>
        </p:nvSpPr>
        <p:spPr/>
        <p:txBody>
          <a:bodyPr/>
          <a:lstStyle/>
          <a:p>
            <a:r>
              <a:rPr lang="en-US" dirty="0"/>
              <a:t>Interaction Dashboard</a:t>
            </a:r>
            <a:endParaRPr lang="en-IN" dirty="0"/>
          </a:p>
        </p:txBody>
      </p:sp>
      <p:sp>
        <p:nvSpPr>
          <p:cNvPr id="3" name="Content Placeholder 2">
            <a:extLst>
              <a:ext uri="{FF2B5EF4-FFF2-40B4-BE49-F238E27FC236}">
                <a16:creationId xmlns:a16="http://schemas.microsoft.com/office/drawing/2014/main" id="{717CBB8D-73F1-F03C-B29B-EC42B92DE82D}"/>
              </a:ext>
            </a:extLst>
          </p:cNvPr>
          <p:cNvSpPr>
            <a:spLocks noGrp="1"/>
          </p:cNvSpPr>
          <p:nvPr>
            <p:ph idx="1"/>
          </p:nvPr>
        </p:nvSpPr>
        <p:spPr/>
        <p:txBody>
          <a:bodyPr>
            <a:normAutofit fontScale="85000" lnSpcReduction="20000"/>
          </a:bodyPr>
          <a:lstStyle/>
          <a:p>
            <a:r>
              <a:rPr lang="en-US" dirty="0"/>
              <a:t>Created multiple worksheets, incorporating parameters and calculated fields</a:t>
            </a:r>
          </a:p>
          <a:p>
            <a:r>
              <a:rPr lang="en-US" dirty="0"/>
              <a:t>Constructed the executive dashboard for revenue analysis across states</a:t>
            </a:r>
          </a:p>
          <a:p>
            <a:r>
              <a:rPr lang="en-US" dirty="0"/>
              <a:t>The interactive dashboard provides a comprehensive analysis of revenue in the Bikestore project, presenting key insights through various charts and visualizations.</a:t>
            </a:r>
          </a:p>
          <a:p>
            <a:pPr marL="0" indent="0">
              <a:buNone/>
            </a:pPr>
            <a:endParaRPr lang="en-US" dirty="0"/>
          </a:p>
          <a:p>
            <a:r>
              <a:rPr lang="en-US" dirty="0"/>
              <a:t>Link to the dashboard: </a:t>
            </a:r>
            <a:r>
              <a:rPr lang="en-IN" dirty="0" err="1">
                <a:hlinkClick r:id="rId2"/>
              </a:rPr>
              <a:t>Bikestore</a:t>
            </a:r>
            <a:r>
              <a:rPr lang="en-IN" dirty="0">
                <a:hlinkClick r:id="rId2"/>
              </a:rPr>
              <a:t> | Tableau Public</a:t>
            </a:r>
            <a:endParaRPr lang="en-IN" dirty="0"/>
          </a:p>
          <a:p>
            <a:pPr marL="0" indent="0">
              <a:buNone/>
            </a:pPr>
            <a:endParaRPr lang="en-IN" dirty="0"/>
          </a:p>
          <a:p>
            <a:pPr marL="0" indent="0">
              <a:buNone/>
            </a:pPr>
            <a:r>
              <a:rPr lang="en-IN" dirty="0"/>
              <a:t>See next slide for dashboard navigation instructions.</a:t>
            </a:r>
          </a:p>
        </p:txBody>
      </p:sp>
    </p:spTree>
    <p:extLst>
      <p:ext uri="{BB962C8B-B14F-4D97-AF65-F5344CB8AC3E}">
        <p14:creationId xmlns:p14="http://schemas.microsoft.com/office/powerpoint/2010/main" val="370139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7A4C-9610-4EDB-C4D7-988CEC8C6020}"/>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48E70224-334A-C0D5-E413-9025262353AB}"/>
              </a:ext>
            </a:extLst>
          </p:cNvPr>
          <p:cNvSpPr>
            <a:spLocks noGrp="1"/>
          </p:cNvSpPr>
          <p:nvPr>
            <p:ph idx="1"/>
          </p:nvPr>
        </p:nvSpPr>
        <p:spPr>
          <a:xfrm>
            <a:off x="708212" y="1690688"/>
            <a:ext cx="4137212" cy="4160520"/>
          </a:xfrm>
        </p:spPr>
        <p:txBody>
          <a:bodyPr>
            <a:normAutofit/>
          </a:bodyPr>
          <a:lstStyle/>
          <a:p>
            <a:pPr marL="0" indent="0">
              <a:buNone/>
            </a:pPr>
            <a:r>
              <a:rPr lang="en-US" sz="1600" dirty="0"/>
              <a:t>The interactive dashboard serves as a comprehensive tool for monitoring key performance indicators (KPIs) related to the Bikestore project.</a:t>
            </a:r>
          </a:p>
          <a:p>
            <a:r>
              <a:rPr lang="en-US" sz="1600" dirty="0"/>
              <a:t>Core KPIs: The dashboard highlights essential metrics and insights for revenue analysis across CA, TX and NY</a:t>
            </a:r>
          </a:p>
          <a:p>
            <a:pPr marL="0" indent="0">
              <a:buNone/>
            </a:pPr>
            <a:r>
              <a:rPr lang="en-US" sz="1600" dirty="0"/>
              <a:t>Current Filter Status:</a:t>
            </a:r>
          </a:p>
          <a:p>
            <a:r>
              <a:rPr lang="en-US" sz="1600" dirty="0"/>
              <a:t>The dashboard is currently displaying data without any applied filters.</a:t>
            </a:r>
          </a:p>
          <a:p>
            <a:r>
              <a:rPr lang="en-US" sz="1600" dirty="0"/>
              <a:t>This allows for a holistic view of the revenue across various parameters.</a:t>
            </a:r>
            <a:endParaRPr lang="en-IN" sz="1600" dirty="0"/>
          </a:p>
        </p:txBody>
      </p:sp>
      <p:pic>
        <p:nvPicPr>
          <p:cNvPr id="5" name="Picture 4">
            <a:extLst>
              <a:ext uri="{FF2B5EF4-FFF2-40B4-BE49-F238E27FC236}">
                <a16:creationId xmlns:a16="http://schemas.microsoft.com/office/drawing/2014/main" id="{E5824E7B-2F6B-6408-4515-C15309BB0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592" y="1160090"/>
            <a:ext cx="6413051" cy="4308382"/>
          </a:xfrm>
          <a:prstGeom prst="rect">
            <a:avLst/>
          </a:prstGeom>
        </p:spPr>
      </p:pic>
    </p:spTree>
    <p:extLst>
      <p:ext uri="{BB962C8B-B14F-4D97-AF65-F5344CB8AC3E}">
        <p14:creationId xmlns:p14="http://schemas.microsoft.com/office/powerpoint/2010/main" val="59032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5FA-8264-BD06-FB8B-6B403699F6D7}"/>
              </a:ext>
            </a:extLst>
          </p:cNvPr>
          <p:cNvSpPr>
            <a:spLocks noGrp="1"/>
          </p:cNvSpPr>
          <p:nvPr>
            <p:ph type="title"/>
          </p:nvPr>
        </p:nvSpPr>
        <p:spPr/>
        <p:txBody>
          <a:bodyPr/>
          <a:lstStyle/>
          <a:p>
            <a:r>
              <a:rPr lang="en-US" dirty="0"/>
              <a:t>Chart Information</a:t>
            </a:r>
            <a:endParaRPr lang="en-IN" dirty="0"/>
          </a:p>
        </p:txBody>
      </p:sp>
      <p:sp>
        <p:nvSpPr>
          <p:cNvPr id="3" name="Content Placeholder 2">
            <a:extLst>
              <a:ext uri="{FF2B5EF4-FFF2-40B4-BE49-F238E27FC236}">
                <a16:creationId xmlns:a16="http://schemas.microsoft.com/office/drawing/2014/main" id="{5F3386F7-98E9-94A7-F602-E863352E907E}"/>
              </a:ext>
            </a:extLst>
          </p:cNvPr>
          <p:cNvSpPr>
            <a:spLocks noGrp="1"/>
          </p:cNvSpPr>
          <p:nvPr>
            <p:ph idx="1"/>
          </p:nvPr>
        </p:nvSpPr>
        <p:spPr>
          <a:xfrm>
            <a:off x="838200" y="1826372"/>
            <a:ext cx="10515600" cy="5031628"/>
          </a:xfrm>
        </p:spPr>
        <p:txBody>
          <a:bodyPr>
            <a:normAutofit fontScale="47500" lnSpcReduction="20000"/>
          </a:bodyPr>
          <a:lstStyle/>
          <a:p>
            <a:r>
              <a:rPr lang="en-US" dirty="0"/>
              <a:t>Chart: Revenue/Year: Displays the total revenue generated each year (2016, 2017, 2018). Enables stakeholders to observe year-over-year revenue trends and identify growth or decline patterns.</a:t>
            </a:r>
          </a:p>
          <a:p>
            <a:r>
              <a:rPr lang="en-US" dirty="0"/>
              <a:t>Chart: Revenue/Month: Presents the revenue distribution on a monthly basis. Allows for the identification of seasonal revenue patterns or monthly fluctuations.</a:t>
            </a:r>
          </a:p>
          <a:p>
            <a:r>
              <a:rPr lang="en-US" dirty="0"/>
              <a:t>Chart: Revenue/Region: Illustrates revenue distribution across different regions. Assists in identifying regions with the highest revenue contributions or potential growth opportunities</a:t>
            </a:r>
          </a:p>
          <a:p>
            <a:r>
              <a:rPr lang="en-US" dirty="0"/>
              <a:t>Chart: Revenue/Brand Name: Depicts the revenue generated by different brand names. Helps analyze the performance of individual brands and identify top-performing brands</a:t>
            </a:r>
          </a:p>
          <a:p>
            <a:r>
              <a:rPr lang="en-US" dirty="0"/>
              <a:t>Chart: Revenue/Store Name: Displays the revenue generated by each store. Assists in assessing store performance and identifying high-performing locations</a:t>
            </a:r>
          </a:p>
          <a:p>
            <a:r>
              <a:rPr lang="en-US" dirty="0"/>
              <a:t>Chart: Revenue/Bike Category: Illustrates the revenue distribution across different bike categories (e.g., mountain bikes, road bikes, hybrid bikes). Provides insights into the popularity and profitability of various bike categories</a:t>
            </a:r>
          </a:p>
          <a:p>
            <a:r>
              <a:rPr lang="en-US" dirty="0"/>
              <a:t>Chart: Top 10 Customers by Revenue:  Presents the top 10 customers based on their revenue contributions. Helps identify valuable customers and tailor marketing strategies or customer retention initiatives</a:t>
            </a:r>
          </a:p>
          <a:p>
            <a:r>
              <a:rPr lang="en-US" dirty="0"/>
              <a:t>Chart: Revenue/Sales Representative: Highlights the revenue contribution of individual sales representatives. Allows for performance evaluation and identifying top-performing sales representatives</a:t>
            </a:r>
          </a:p>
          <a:p>
            <a:r>
              <a:rPr lang="en-US" dirty="0"/>
              <a:t>Further Exploration:</a:t>
            </a:r>
          </a:p>
          <a:p>
            <a:r>
              <a:rPr lang="en-US" dirty="0"/>
              <a:t>The dashboard can be expanded with additional charts and visualizations based on specific business needs.</a:t>
            </a:r>
          </a:p>
          <a:p>
            <a:r>
              <a:rPr lang="en-US" dirty="0"/>
              <a:t>Opportunities for deeper analysis include customer segmentation, product performance, and regional comparisons.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8083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3452-AD1E-F858-872F-59586EF0FCFC}"/>
              </a:ext>
            </a:extLst>
          </p:cNvPr>
          <p:cNvSpPr>
            <a:spLocks noGrp="1"/>
          </p:cNvSpPr>
          <p:nvPr>
            <p:ph type="title"/>
          </p:nvPr>
        </p:nvSpPr>
        <p:spPr/>
        <p:txBody>
          <a:bodyPr/>
          <a:lstStyle/>
          <a:p>
            <a:r>
              <a:rPr lang="en-US" dirty="0"/>
              <a:t>Interaction Element</a:t>
            </a:r>
            <a:endParaRPr lang="en-IN" dirty="0"/>
          </a:p>
        </p:txBody>
      </p:sp>
      <p:sp>
        <p:nvSpPr>
          <p:cNvPr id="3" name="Content Placeholder 2">
            <a:extLst>
              <a:ext uri="{FF2B5EF4-FFF2-40B4-BE49-F238E27FC236}">
                <a16:creationId xmlns:a16="http://schemas.microsoft.com/office/drawing/2014/main" id="{E7CDCBEC-483F-2847-759E-7DD111E7BE80}"/>
              </a:ext>
            </a:extLst>
          </p:cNvPr>
          <p:cNvSpPr>
            <a:spLocks noGrp="1"/>
          </p:cNvSpPr>
          <p:nvPr>
            <p:ph idx="1"/>
          </p:nvPr>
        </p:nvSpPr>
        <p:spPr>
          <a:xfrm>
            <a:off x="838200" y="2011680"/>
            <a:ext cx="3590365" cy="4160520"/>
          </a:xfrm>
        </p:spPr>
        <p:txBody>
          <a:bodyPr/>
          <a:lstStyle/>
          <a:p>
            <a:pPr marL="0" indent="0">
              <a:buNone/>
            </a:pPr>
            <a:r>
              <a:rPr lang="en-US" sz="1800" dirty="0"/>
              <a:t>You can filter each chart based on a year. </a:t>
            </a:r>
          </a:p>
          <a:p>
            <a:r>
              <a:rPr lang="en-US" sz="1800" dirty="0"/>
              <a:t>Refer the picture to the right. </a:t>
            </a:r>
          </a:p>
          <a:p>
            <a:r>
              <a:rPr lang="en-US" sz="1800" dirty="0"/>
              <a:t>Each chart in the dashboard changes accordingly to the year you choose. </a:t>
            </a:r>
          </a:p>
          <a:p>
            <a:r>
              <a:rPr lang="en-US" sz="1800" dirty="0"/>
              <a:t>Press ‘ESC’ key to infilter the dashboard.</a:t>
            </a:r>
          </a:p>
          <a:p>
            <a:endParaRPr lang="en-IN" dirty="0"/>
          </a:p>
        </p:txBody>
      </p:sp>
      <p:pic>
        <p:nvPicPr>
          <p:cNvPr id="5" name="Picture 4">
            <a:extLst>
              <a:ext uri="{FF2B5EF4-FFF2-40B4-BE49-F238E27FC236}">
                <a16:creationId xmlns:a16="http://schemas.microsoft.com/office/drawing/2014/main" id="{4845070F-E3F6-5641-B351-F43B3CDDE33E}"/>
              </a:ext>
            </a:extLst>
          </p:cNvPr>
          <p:cNvPicPr>
            <a:picLocks noChangeAspect="1"/>
          </p:cNvPicPr>
          <p:nvPr/>
        </p:nvPicPr>
        <p:blipFill>
          <a:blip r:embed="rId2"/>
          <a:stretch>
            <a:fillRect/>
          </a:stretch>
        </p:blipFill>
        <p:spPr>
          <a:xfrm>
            <a:off x="4987027" y="2846294"/>
            <a:ext cx="5779723" cy="3325906"/>
          </a:xfrm>
          <a:prstGeom prst="rect">
            <a:avLst/>
          </a:prstGeom>
        </p:spPr>
      </p:pic>
    </p:spTree>
    <p:extLst>
      <p:ext uri="{BB962C8B-B14F-4D97-AF65-F5344CB8AC3E}">
        <p14:creationId xmlns:p14="http://schemas.microsoft.com/office/powerpoint/2010/main" val="354392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3452-AD1E-F858-872F-59586EF0FCFC}"/>
              </a:ext>
            </a:extLst>
          </p:cNvPr>
          <p:cNvSpPr>
            <a:spLocks noGrp="1"/>
          </p:cNvSpPr>
          <p:nvPr>
            <p:ph type="title"/>
          </p:nvPr>
        </p:nvSpPr>
        <p:spPr/>
        <p:txBody>
          <a:bodyPr/>
          <a:lstStyle/>
          <a:p>
            <a:r>
              <a:rPr lang="en-US" dirty="0"/>
              <a:t>Interaction Element</a:t>
            </a:r>
            <a:endParaRPr lang="en-IN" dirty="0"/>
          </a:p>
        </p:txBody>
      </p:sp>
      <p:sp>
        <p:nvSpPr>
          <p:cNvPr id="3" name="Content Placeholder 2">
            <a:extLst>
              <a:ext uri="{FF2B5EF4-FFF2-40B4-BE49-F238E27FC236}">
                <a16:creationId xmlns:a16="http://schemas.microsoft.com/office/drawing/2014/main" id="{E7CDCBEC-483F-2847-759E-7DD111E7BE80}"/>
              </a:ext>
            </a:extLst>
          </p:cNvPr>
          <p:cNvSpPr>
            <a:spLocks noGrp="1"/>
          </p:cNvSpPr>
          <p:nvPr>
            <p:ph idx="1"/>
          </p:nvPr>
        </p:nvSpPr>
        <p:spPr>
          <a:xfrm>
            <a:off x="838200" y="2011680"/>
            <a:ext cx="3590365" cy="4160520"/>
          </a:xfrm>
        </p:spPr>
        <p:txBody>
          <a:bodyPr/>
          <a:lstStyle/>
          <a:p>
            <a:pPr marL="0" indent="0">
              <a:buNone/>
            </a:pPr>
            <a:r>
              <a:rPr lang="en-US" sz="1800" dirty="0"/>
              <a:t>You can also filter each chart based on a State. </a:t>
            </a:r>
          </a:p>
          <a:p>
            <a:r>
              <a:rPr lang="en-US" sz="1800" dirty="0"/>
              <a:t>Refer the picture to the right. Select any state from drop down list </a:t>
            </a:r>
          </a:p>
          <a:p>
            <a:r>
              <a:rPr lang="en-US" sz="1800" dirty="0"/>
              <a:t>Each chart in the dashboard changes accordingly to the State you choose. </a:t>
            </a:r>
          </a:p>
          <a:p>
            <a:r>
              <a:rPr lang="en-US" sz="1800" dirty="0"/>
              <a:t>Press ‘ESC’ key to infilter the dashboard.</a:t>
            </a:r>
          </a:p>
          <a:p>
            <a:endParaRPr lang="en-IN" dirty="0"/>
          </a:p>
        </p:txBody>
      </p:sp>
      <p:pic>
        <p:nvPicPr>
          <p:cNvPr id="6" name="Picture 5">
            <a:extLst>
              <a:ext uri="{FF2B5EF4-FFF2-40B4-BE49-F238E27FC236}">
                <a16:creationId xmlns:a16="http://schemas.microsoft.com/office/drawing/2014/main" id="{83F32C6C-176F-C560-506E-D742FDBF649D}"/>
              </a:ext>
            </a:extLst>
          </p:cNvPr>
          <p:cNvPicPr>
            <a:picLocks noChangeAspect="1"/>
          </p:cNvPicPr>
          <p:nvPr/>
        </p:nvPicPr>
        <p:blipFill>
          <a:blip r:embed="rId2"/>
          <a:stretch>
            <a:fillRect/>
          </a:stretch>
        </p:blipFill>
        <p:spPr>
          <a:xfrm>
            <a:off x="4894730" y="2011680"/>
            <a:ext cx="6999855" cy="3282990"/>
          </a:xfrm>
          <a:prstGeom prst="rect">
            <a:avLst/>
          </a:prstGeom>
        </p:spPr>
      </p:pic>
    </p:spTree>
    <p:extLst>
      <p:ext uri="{BB962C8B-B14F-4D97-AF65-F5344CB8AC3E}">
        <p14:creationId xmlns:p14="http://schemas.microsoft.com/office/powerpoint/2010/main" val="398537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AEFC-4F22-49FE-66B1-909E403B6BA7}"/>
              </a:ext>
            </a:extLst>
          </p:cNvPr>
          <p:cNvSpPr>
            <a:spLocks noGrp="1"/>
          </p:cNvSpPr>
          <p:nvPr>
            <p:ph type="title"/>
          </p:nvPr>
        </p:nvSpPr>
        <p:spPr/>
        <p:txBody>
          <a:bodyPr/>
          <a:lstStyle/>
          <a:p>
            <a:r>
              <a:rPr lang="en-US" dirty="0"/>
              <a:t>Possible Recommendations </a:t>
            </a:r>
            <a:endParaRPr lang="en-IN" dirty="0"/>
          </a:p>
        </p:txBody>
      </p:sp>
      <p:sp>
        <p:nvSpPr>
          <p:cNvPr id="3" name="Content Placeholder 2">
            <a:extLst>
              <a:ext uri="{FF2B5EF4-FFF2-40B4-BE49-F238E27FC236}">
                <a16:creationId xmlns:a16="http://schemas.microsoft.com/office/drawing/2014/main" id="{409677D0-7F06-44CC-7153-008DC7BD4832}"/>
              </a:ext>
            </a:extLst>
          </p:cNvPr>
          <p:cNvSpPr>
            <a:spLocks noGrp="1"/>
          </p:cNvSpPr>
          <p:nvPr>
            <p:ph idx="1"/>
          </p:nvPr>
        </p:nvSpPr>
        <p:spPr/>
        <p:txBody>
          <a:bodyPr>
            <a:normAutofit fontScale="92500" lnSpcReduction="10000"/>
          </a:bodyPr>
          <a:lstStyle/>
          <a:p>
            <a:pPr marL="0" indent="0">
              <a:buNone/>
            </a:pPr>
            <a:r>
              <a:rPr lang="en-US" b="1" dirty="0"/>
              <a:t>Analysis of Revenue in CA, TX, and NY:</a:t>
            </a:r>
          </a:p>
          <a:p>
            <a:pPr marL="0" indent="0">
              <a:buNone/>
            </a:pPr>
            <a:r>
              <a:rPr lang="en-US" dirty="0"/>
              <a:t>CA, TX, and NY have shown varying levels of revenue generation, with NY having the highest and CA the lowest.</a:t>
            </a:r>
          </a:p>
          <a:p>
            <a:r>
              <a:rPr lang="en-US" dirty="0"/>
              <a:t>Possible Reasons for Revenue Discrepancy:</a:t>
            </a:r>
          </a:p>
          <a:p>
            <a:r>
              <a:rPr lang="en-US" dirty="0"/>
              <a:t>Market Potential: Explore the market potential in CA and assess any untapped opportunities that may exist.</a:t>
            </a:r>
          </a:p>
          <a:p>
            <a:r>
              <a:rPr lang="en-US" dirty="0"/>
              <a:t>Sales Strategies: Evaluate the effectiveness of sales strategies in CA and identify areas for improvement.</a:t>
            </a:r>
          </a:p>
          <a:p>
            <a:r>
              <a:rPr lang="en-US" dirty="0"/>
              <a:t>Outreach Team: Consider deploying the successful outreach</a:t>
            </a:r>
            <a:endParaRPr lang="en-IN" dirty="0"/>
          </a:p>
        </p:txBody>
      </p:sp>
    </p:spTree>
    <p:extLst>
      <p:ext uri="{BB962C8B-B14F-4D97-AF65-F5344CB8AC3E}">
        <p14:creationId xmlns:p14="http://schemas.microsoft.com/office/powerpoint/2010/main" val="311026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AEFC-4F22-49FE-66B1-909E403B6BA7}"/>
              </a:ext>
            </a:extLst>
          </p:cNvPr>
          <p:cNvSpPr>
            <a:spLocks noGrp="1"/>
          </p:cNvSpPr>
          <p:nvPr>
            <p:ph type="title"/>
          </p:nvPr>
        </p:nvSpPr>
        <p:spPr/>
        <p:txBody>
          <a:bodyPr/>
          <a:lstStyle/>
          <a:p>
            <a:r>
              <a:rPr lang="en-US" dirty="0"/>
              <a:t>Possible Recommendations </a:t>
            </a:r>
            <a:endParaRPr lang="en-IN" dirty="0"/>
          </a:p>
        </p:txBody>
      </p:sp>
      <p:sp>
        <p:nvSpPr>
          <p:cNvPr id="3" name="Content Placeholder 2">
            <a:extLst>
              <a:ext uri="{FF2B5EF4-FFF2-40B4-BE49-F238E27FC236}">
                <a16:creationId xmlns:a16="http://schemas.microsoft.com/office/drawing/2014/main" id="{409677D0-7F06-44CC-7153-008DC7BD4832}"/>
              </a:ext>
            </a:extLst>
          </p:cNvPr>
          <p:cNvSpPr>
            <a:spLocks noGrp="1"/>
          </p:cNvSpPr>
          <p:nvPr>
            <p:ph idx="1"/>
          </p:nvPr>
        </p:nvSpPr>
        <p:spPr/>
        <p:txBody>
          <a:bodyPr>
            <a:normAutofit fontScale="70000" lnSpcReduction="20000"/>
          </a:bodyPr>
          <a:lstStyle/>
          <a:p>
            <a:pPr marL="0" indent="0">
              <a:buNone/>
            </a:pPr>
            <a:r>
              <a:rPr lang="en-US" b="1" dirty="0"/>
              <a:t>Analysis of Brand Sales:</a:t>
            </a:r>
          </a:p>
          <a:p>
            <a:pPr marL="0" indent="0">
              <a:buNone/>
            </a:pPr>
            <a:r>
              <a:rPr lang="en-US" dirty="0"/>
              <a:t>The analysis reveals that the majority of bikes are sold under the brand name Trek.</a:t>
            </a:r>
          </a:p>
          <a:p>
            <a:pPr marL="0" indent="0">
              <a:buNone/>
            </a:pPr>
            <a:r>
              <a:rPr lang="en-US" dirty="0"/>
              <a:t>Steps to Enhance Sales of Other Brands:</a:t>
            </a:r>
          </a:p>
          <a:p>
            <a:pPr marL="0" indent="0">
              <a:buNone/>
            </a:pPr>
            <a:r>
              <a:rPr lang="en-US" dirty="0"/>
              <a:t>Market Research: Conduct market research to understand customer preferences and demand for other brands.</a:t>
            </a:r>
          </a:p>
          <a:p>
            <a:pPr marL="0" indent="0">
              <a:buNone/>
            </a:pPr>
            <a:r>
              <a:rPr lang="en-US" dirty="0"/>
              <a:t>Promotional Campaigns: Design targeted promotional campaigns to increase awareness and highlight the unique features of non-Trek brands.</a:t>
            </a:r>
          </a:p>
          <a:p>
            <a:pPr marL="0" indent="0">
              <a:buNone/>
            </a:pPr>
            <a:r>
              <a:rPr lang="en-US" dirty="0"/>
              <a:t>Collaborations: Explore collaborations with influencers or local biking communities to promote and showcase other brands.</a:t>
            </a:r>
          </a:p>
          <a:p>
            <a:pPr marL="0" indent="0">
              <a:buNone/>
            </a:pPr>
            <a:r>
              <a:rPr lang="en-US" dirty="0"/>
              <a:t>Incentives: Offer incentives such as discounts or special deals to encourage customers to try out and purchase non-Trek brands.</a:t>
            </a:r>
          </a:p>
          <a:p>
            <a:pPr marL="0" indent="0">
              <a:buNone/>
            </a:pPr>
            <a:r>
              <a:rPr lang="en-US" dirty="0"/>
              <a:t>Product Differentiation: Ensure that non-Trek brands have distinct features, quality, or pricing that sets them apart and appeals to specific customer segments</a:t>
            </a:r>
            <a:endParaRPr lang="en-IN" dirty="0"/>
          </a:p>
        </p:txBody>
      </p:sp>
    </p:spTree>
    <p:extLst>
      <p:ext uri="{BB962C8B-B14F-4D97-AF65-F5344CB8AC3E}">
        <p14:creationId xmlns:p14="http://schemas.microsoft.com/office/powerpoint/2010/main" val="2408699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AEFC-4F22-49FE-66B1-909E403B6BA7}"/>
              </a:ext>
            </a:extLst>
          </p:cNvPr>
          <p:cNvSpPr>
            <a:spLocks noGrp="1"/>
          </p:cNvSpPr>
          <p:nvPr>
            <p:ph type="title"/>
          </p:nvPr>
        </p:nvSpPr>
        <p:spPr/>
        <p:txBody>
          <a:bodyPr/>
          <a:lstStyle/>
          <a:p>
            <a:r>
              <a:rPr lang="en-US" dirty="0"/>
              <a:t>Possible Recommendations </a:t>
            </a:r>
            <a:endParaRPr lang="en-IN" dirty="0"/>
          </a:p>
        </p:txBody>
      </p:sp>
      <p:sp>
        <p:nvSpPr>
          <p:cNvPr id="3" name="Content Placeholder 2">
            <a:extLst>
              <a:ext uri="{FF2B5EF4-FFF2-40B4-BE49-F238E27FC236}">
                <a16:creationId xmlns:a16="http://schemas.microsoft.com/office/drawing/2014/main" id="{409677D0-7F06-44CC-7153-008DC7BD4832}"/>
              </a:ext>
            </a:extLst>
          </p:cNvPr>
          <p:cNvSpPr>
            <a:spLocks noGrp="1"/>
          </p:cNvSpPr>
          <p:nvPr>
            <p:ph idx="1"/>
          </p:nvPr>
        </p:nvSpPr>
        <p:spPr/>
        <p:txBody>
          <a:bodyPr>
            <a:normAutofit fontScale="70000" lnSpcReduction="20000"/>
          </a:bodyPr>
          <a:lstStyle/>
          <a:p>
            <a:pPr marL="0" indent="0">
              <a:buNone/>
            </a:pPr>
            <a:r>
              <a:rPr lang="en-US" b="1" dirty="0"/>
              <a:t>Analysis of Seasonal Trends:</a:t>
            </a:r>
            <a:endParaRPr lang="en-US" dirty="0"/>
          </a:p>
          <a:p>
            <a:pPr marL="0" indent="0">
              <a:buNone/>
            </a:pPr>
            <a:r>
              <a:rPr lang="en-US" dirty="0"/>
              <a:t>Seasonal trends can provide valuable insights into bike sales patterns.</a:t>
            </a:r>
          </a:p>
          <a:p>
            <a:pPr marL="0" indent="0">
              <a:buNone/>
            </a:pPr>
            <a:r>
              <a:rPr lang="en-US" dirty="0"/>
              <a:t>Leveraging Seasonal Trends:</a:t>
            </a:r>
          </a:p>
          <a:p>
            <a:pPr marL="0" indent="0">
              <a:buNone/>
            </a:pPr>
            <a:r>
              <a:rPr lang="en-US" dirty="0"/>
              <a:t>Inventory Planning: Adjust inventory levels based on seasonal demand to ensure availability of popular bikes during peak seasons.</a:t>
            </a:r>
          </a:p>
          <a:p>
            <a:pPr marL="0" indent="0">
              <a:buNone/>
            </a:pPr>
            <a:r>
              <a:rPr lang="en-US" dirty="0"/>
              <a:t>Marketing Campaigns: Design targeted marketing campaigns that align with seasonal trends, highlighting relevant features, promotions, or events.</a:t>
            </a:r>
          </a:p>
          <a:p>
            <a:pPr marL="0" indent="0">
              <a:buNone/>
            </a:pPr>
            <a:r>
              <a:rPr lang="en-US" dirty="0"/>
              <a:t>New Product Launches: Consider launching new bike models or introducing special editions aligned with specific seasons to capitalize on customer interest.</a:t>
            </a:r>
          </a:p>
          <a:p>
            <a:pPr marL="0" indent="0">
              <a:buNone/>
            </a:pPr>
            <a:r>
              <a:rPr lang="en-US" dirty="0"/>
              <a:t>Seasonal Discounts: Offer seasonal discounts or promotions to encourage customers to purchase bikes during off-peak seasons.</a:t>
            </a:r>
          </a:p>
          <a:p>
            <a:pPr marL="0" indent="0">
              <a:buNone/>
            </a:pPr>
            <a:r>
              <a:rPr lang="en-US" dirty="0"/>
              <a:t>Seasonal Services: Provide seasonal services such as maintenance packages or bike tune-ups to cater to customers' needs during specific seasons.</a:t>
            </a:r>
            <a:endParaRPr lang="en-IN" dirty="0"/>
          </a:p>
        </p:txBody>
      </p:sp>
    </p:spTree>
    <p:extLst>
      <p:ext uri="{BB962C8B-B14F-4D97-AF65-F5344CB8AC3E}">
        <p14:creationId xmlns:p14="http://schemas.microsoft.com/office/powerpoint/2010/main" val="174996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8D9A-94D9-8216-CE73-49C9656139B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2E05E64-3AFC-8057-BC98-E39F072CCF2D}"/>
              </a:ext>
            </a:extLst>
          </p:cNvPr>
          <p:cNvSpPr>
            <a:spLocks noGrp="1"/>
          </p:cNvSpPr>
          <p:nvPr>
            <p:ph idx="1"/>
          </p:nvPr>
        </p:nvSpPr>
        <p:spPr/>
        <p:txBody>
          <a:bodyPr/>
          <a:lstStyle/>
          <a:p>
            <a:r>
              <a:rPr lang="en-US" dirty="0"/>
              <a:t>The aim of this project is to create an executive dashboard for the team to analyze revenue across multiple states in the US, focusing on various parameters such as brand name, salesperson, customers, order year, region, and category of bikes.</a:t>
            </a:r>
            <a:endParaRPr lang="en-IN" dirty="0"/>
          </a:p>
        </p:txBody>
      </p:sp>
    </p:spTree>
    <p:extLst>
      <p:ext uri="{BB962C8B-B14F-4D97-AF65-F5344CB8AC3E}">
        <p14:creationId xmlns:p14="http://schemas.microsoft.com/office/powerpoint/2010/main" val="43461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F9A08-A1F5-9D1E-DF1A-F89B9F745790}"/>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428288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2835-8263-64FA-6897-9DD0F18536E3}"/>
              </a:ext>
            </a:extLst>
          </p:cNvPr>
          <p:cNvSpPr>
            <a:spLocks noGrp="1"/>
          </p:cNvSpPr>
          <p:nvPr>
            <p:ph type="title"/>
          </p:nvPr>
        </p:nvSpPr>
        <p:spPr>
          <a:xfrm>
            <a:off x="822122" y="215744"/>
            <a:ext cx="10515600" cy="1325563"/>
          </a:xfrm>
        </p:spPr>
        <p:txBody>
          <a:bodyPr/>
          <a:lstStyle/>
          <a:p>
            <a:r>
              <a:rPr lang="en-US" dirty="0"/>
              <a:t>Framework</a:t>
            </a:r>
            <a:endParaRPr lang="en-IN" dirty="0"/>
          </a:p>
        </p:txBody>
      </p:sp>
      <p:sp>
        <p:nvSpPr>
          <p:cNvPr id="4" name="Freeform 14">
            <a:extLst>
              <a:ext uri="{FF2B5EF4-FFF2-40B4-BE49-F238E27FC236}">
                <a16:creationId xmlns:a16="http://schemas.microsoft.com/office/drawing/2014/main" id="{18D242F8-0180-BDF3-2BF3-79DE5DCC89E1}"/>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latin typeface="+mj-lt"/>
            </a:endParaRPr>
          </a:p>
        </p:txBody>
      </p:sp>
      <p:sp>
        <p:nvSpPr>
          <p:cNvPr id="6" name="Rectangle 5">
            <a:extLst>
              <a:ext uri="{FF2B5EF4-FFF2-40B4-BE49-F238E27FC236}">
                <a16:creationId xmlns:a16="http://schemas.microsoft.com/office/drawing/2014/main" id="{2DA0C800-CB1D-CC02-35E5-A3F6F4A615EB}"/>
              </a:ext>
              <a:ext uri="{C183D7F6-B498-43B3-948B-1728B52AA6E4}">
                <adec:decorative xmlns:adec="http://schemas.microsoft.com/office/drawing/2017/decorative" val="1"/>
              </a:ext>
            </a:extLst>
          </p:cNvPr>
          <p:cNvSpPr/>
          <p:nvPr/>
        </p:nvSpPr>
        <p:spPr>
          <a:xfrm>
            <a:off x="3821168" y="2375968"/>
            <a:ext cx="2077749" cy="3639231"/>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nvGrpSpPr>
          <p:cNvPr id="7" name="Group 6">
            <a:extLst>
              <a:ext uri="{FF2B5EF4-FFF2-40B4-BE49-F238E27FC236}">
                <a16:creationId xmlns:a16="http://schemas.microsoft.com/office/drawing/2014/main" id="{7C3998CC-B732-B896-F558-60A750621452}"/>
              </a:ext>
            </a:extLst>
          </p:cNvPr>
          <p:cNvGrpSpPr/>
          <p:nvPr/>
        </p:nvGrpSpPr>
        <p:grpSpPr>
          <a:xfrm>
            <a:off x="3019750" y="1162701"/>
            <a:ext cx="3680308" cy="2390609"/>
            <a:chOff x="4064749" y="1192972"/>
            <a:chExt cx="4062503" cy="2708336"/>
          </a:xfrm>
        </p:grpSpPr>
        <p:graphicFrame>
          <p:nvGraphicFramePr>
            <p:cNvPr id="8" name="Chart 7">
              <a:extLst>
                <a:ext uri="{FF2B5EF4-FFF2-40B4-BE49-F238E27FC236}">
                  <a16:creationId xmlns:a16="http://schemas.microsoft.com/office/drawing/2014/main" id="{B1EDFAB6-1998-6DE9-4467-AA0140BE40D6}"/>
                </a:ext>
              </a:extLst>
            </p:cNvPr>
            <p:cNvGraphicFramePr/>
            <p:nvPr>
              <p:extLst>
                <p:ext uri="{D42A27DB-BD31-4B8C-83A1-F6EECF244321}">
                  <p14:modId xmlns:p14="http://schemas.microsoft.com/office/powerpoint/2010/main" val="688328486"/>
                </p:ext>
              </p:extLst>
            </p:nvPr>
          </p:nvGraphicFramePr>
          <p:xfrm>
            <a:off x="4064749" y="1192972"/>
            <a:ext cx="4062503" cy="2708336"/>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a:extLst>
                <a:ext uri="{FF2B5EF4-FFF2-40B4-BE49-F238E27FC236}">
                  <a16:creationId xmlns:a16="http://schemas.microsoft.com/office/drawing/2014/main" id="{49C879AF-B4AF-8648-E7C1-CD5930DD5D6C}"/>
                </a:ext>
              </a:extLst>
            </p:cNvPr>
            <p:cNvSpPr/>
            <p:nvPr/>
          </p:nvSpPr>
          <p:spPr>
            <a:xfrm>
              <a:off x="5302166"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sp>
        <p:nvSpPr>
          <p:cNvPr id="10" name="TextBox 9">
            <a:extLst>
              <a:ext uri="{FF2B5EF4-FFF2-40B4-BE49-F238E27FC236}">
                <a16:creationId xmlns:a16="http://schemas.microsoft.com/office/drawing/2014/main" id="{8B1EAEE9-AF5A-8017-97D0-8B65E5B96A11}"/>
              </a:ext>
            </a:extLst>
          </p:cNvPr>
          <p:cNvSpPr txBox="1"/>
          <p:nvPr/>
        </p:nvSpPr>
        <p:spPr>
          <a:xfrm>
            <a:off x="3884930" y="3983663"/>
            <a:ext cx="2034538" cy="738664"/>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algn="l"/>
            <a:r>
              <a:rPr lang="en-US" dirty="0">
                <a:solidFill>
                  <a:schemeClr val="tx1"/>
                </a:solidFill>
                <a:latin typeface="+mj-lt"/>
              </a:rPr>
              <a:t>2. Creating Schema</a:t>
            </a:r>
          </a:p>
          <a:p>
            <a:pPr algn="l"/>
            <a:endParaRPr lang="en-US" dirty="0">
              <a:solidFill>
                <a:schemeClr val="tx1"/>
              </a:solidFill>
              <a:latin typeface="+mj-lt"/>
            </a:endParaRPr>
          </a:p>
          <a:p>
            <a:pPr algn="l"/>
            <a:r>
              <a:rPr lang="en-US" dirty="0">
                <a:solidFill>
                  <a:schemeClr val="tx1"/>
                </a:solidFill>
                <a:latin typeface="+mj-lt"/>
              </a:rPr>
              <a:t> </a:t>
            </a:r>
          </a:p>
        </p:txBody>
      </p:sp>
      <p:sp>
        <p:nvSpPr>
          <p:cNvPr id="11" name="Rectangle 10">
            <a:extLst>
              <a:ext uri="{FF2B5EF4-FFF2-40B4-BE49-F238E27FC236}">
                <a16:creationId xmlns:a16="http://schemas.microsoft.com/office/drawing/2014/main" id="{DAC3D81D-0D10-D372-C067-A542E7B13FD1}"/>
              </a:ext>
              <a:ext uri="{C183D7F6-B498-43B3-948B-1728B52AA6E4}">
                <adec:decorative xmlns:adec="http://schemas.microsoft.com/office/drawing/2017/decorative" val="1"/>
              </a:ext>
            </a:extLst>
          </p:cNvPr>
          <p:cNvSpPr/>
          <p:nvPr/>
        </p:nvSpPr>
        <p:spPr>
          <a:xfrm>
            <a:off x="1057712" y="2543209"/>
            <a:ext cx="2173221" cy="3471990"/>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nvGrpSpPr>
          <p:cNvPr id="12" name="Group 11">
            <a:extLst>
              <a:ext uri="{FF2B5EF4-FFF2-40B4-BE49-F238E27FC236}">
                <a16:creationId xmlns:a16="http://schemas.microsoft.com/office/drawing/2014/main" id="{4CE83953-2A7A-144A-FC6A-4A795E48B957}"/>
              </a:ext>
              <a:ext uri="{C183D7F6-B498-43B3-948B-1728B52AA6E4}">
                <adec:decorative xmlns:adec="http://schemas.microsoft.com/office/drawing/2017/decorative" val="1"/>
              </a:ext>
            </a:extLst>
          </p:cNvPr>
          <p:cNvGrpSpPr/>
          <p:nvPr/>
        </p:nvGrpSpPr>
        <p:grpSpPr>
          <a:xfrm>
            <a:off x="300653" y="1193257"/>
            <a:ext cx="3680307" cy="2453539"/>
            <a:chOff x="-20046" y="1192971"/>
            <a:chExt cx="4062503" cy="2708336"/>
          </a:xfrm>
          <a:solidFill>
            <a:schemeClr val="bg1"/>
          </a:solidFill>
        </p:grpSpPr>
        <p:sp>
          <p:nvSpPr>
            <p:cNvPr id="13" name="Oval 12">
              <a:extLst>
                <a:ext uri="{FF2B5EF4-FFF2-40B4-BE49-F238E27FC236}">
                  <a16:creationId xmlns:a16="http://schemas.microsoft.com/office/drawing/2014/main" id="{DF140DA6-7722-44E3-DC91-34EC32C236B3}"/>
                </a:ext>
              </a:extLst>
            </p:cNvPr>
            <p:cNvSpPr/>
            <p:nvPr/>
          </p:nvSpPr>
          <p:spPr>
            <a:xfrm>
              <a:off x="1217371" y="1753306"/>
              <a:ext cx="1587668" cy="1587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nvGrpSpPr>
            <p:cNvPr id="14" name="Group 13">
              <a:extLst>
                <a:ext uri="{FF2B5EF4-FFF2-40B4-BE49-F238E27FC236}">
                  <a16:creationId xmlns:a16="http://schemas.microsoft.com/office/drawing/2014/main" id="{C933D7A8-5076-559B-DCF4-E40FCCE95A1E}"/>
                </a:ext>
              </a:extLst>
            </p:cNvPr>
            <p:cNvGrpSpPr/>
            <p:nvPr/>
          </p:nvGrpSpPr>
          <p:grpSpPr>
            <a:xfrm>
              <a:off x="-20046" y="1192971"/>
              <a:ext cx="4062503" cy="2708336"/>
              <a:chOff x="825276" y="1527237"/>
              <a:chExt cx="3419288" cy="2279526"/>
            </a:xfrm>
            <a:grpFill/>
          </p:grpSpPr>
          <p:graphicFrame>
            <p:nvGraphicFramePr>
              <p:cNvPr id="15" name="Chart 14">
                <a:extLst>
                  <a:ext uri="{FF2B5EF4-FFF2-40B4-BE49-F238E27FC236}">
                    <a16:creationId xmlns:a16="http://schemas.microsoft.com/office/drawing/2014/main" id="{92847C7E-5556-33C3-877D-2A509C684847}"/>
                  </a:ext>
                </a:extLst>
              </p:cNvPr>
              <p:cNvGraphicFramePr/>
              <p:nvPr>
                <p:extLst>
                  <p:ext uri="{D42A27DB-BD31-4B8C-83A1-F6EECF244321}">
                    <p14:modId xmlns:p14="http://schemas.microsoft.com/office/powerpoint/2010/main" val="3458980614"/>
                  </p:ext>
                </p:extLst>
              </p:nvPr>
            </p:nvGraphicFramePr>
            <p:xfrm>
              <a:off x="825276" y="1527237"/>
              <a:ext cx="3419288" cy="2279526"/>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5">
                <a:extLst>
                  <a:ext uri="{FF2B5EF4-FFF2-40B4-BE49-F238E27FC236}">
                    <a16:creationId xmlns:a16="http://schemas.microsoft.com/office/drawing/2014/main" id="{4FB13C55-54AB-D6B2-FA85-EED302E13BDE}"/>
                  </a:ext>
                </a:extLst>
              </p:cNvPr>
              <p:cNvGrpSpPr/>
              <p:nvPr/>
            </p:nvGrpSpPr>
            <p:grpSpPr>
              <a:xfrm>
                <a:off x="2163942" y="2306932"/>
                <a:ext cx="741957" cy="720135"/>
                <a:chOff x="1389063" y="3748088"/>
                <a:chExt cx="336550" cy="336550"/>
              </a:xfrm>
              <a:grpFill/>
            </p:grpSpPr>
            <p:sp>
              <p:nvSpPr>
                <p:cNvPr id="17" name="Freeform 5">
                  <a:extLst>
                    <a:ext uri="{FF2B5EF4-FFF2-40B4-BE49-F238E27FC236}">
                      <a16:creationId xmlns:a16="http://schemas.microsoft.com/office/drawing/2014/main" id="{33C1930B-3736-5736-B68B-9D198AA1B124}"/>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8" name="Freeform 6">
                  <a:extLst>
                    <a:ext uri="{FF2B5EF4-FFF2-40B4-BE49-F238E27FC236}">
                      <a16:creationId xmlns:a16="http://schemas.microsoft.com/office/drawing/2014/main" id="{577B85AF-B2E7-EE27-F593-617E425BE9C9}"/>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grpSp>
      </p:grpSp>
      <p:sp>
        <p:nvSpPr>
          <p:cNvPr id="19" name="TextBox 18">
            <a:extLst>
              <a:ext uri="{FF2B5EF4-FFF2-40B4-BE49-F238E27FC236}">
                <a16:creationId xmlns:a16="http://schemas.microsoft.com/office/drawing/2014/main" id="{7C7F152E-40D0-254F-CD62-CE6E76999417}"/>
              </a:ext>
            </a:extLst>
          </p:cNvPr>
          <p:cNvSpPr txBox="1"/>
          <p:nvPr/>
        </p:nvSpPr>
        <p:spPr>
          <a:xfrm>
            <a:off x="1031087" y="3978392"/>
            <a:ext cx="2154636" cy="553998"/>
          </a:xfrm>
          <a:prstGeom prst="rect">
            <a:avLst/>
          </a:prstGeom>
          <a:noFill/>
        </p:spPr>
        <p:txBody>
          <a:bodyPr wrap="square" lIns="0" tIns="0" rIns="0" bIns="0" rtlCol="0">
            <a:spAutoFit/>
          </a:bodyPr>
          <a:lstStyle/>
          <a:p>
            <a:pPr marL="342900" indent="-342900" algn="ctr">
              <a:buAutoNum type="arabicPeriod"/>
            </a:pPr>
            <a:r>
              <a:rPr lang="en-US" dirty="0">
                <a:latin typeface="+mj-lt"/>
              </a:rPr>
              <a:t>Data Gathering</a:t>
            </a:r>
          </a:p>
          <a:p>
            <a:pPr algn="ctr"/>
            <a:endParaRPr lang="en-US" dirty="0">
              <a:latin typeface="+mj-lt"/>
            </a:endParaRPr>
          </a:p>
        </p:txBody>
      </p:sp>
      <p:sp>
        <p:nvSpPr>
          <p:cNvPr id="20" name="Rectangle 19">
            <a:extLst>
              <a:ext uri="{FF2B5EF4-FFF2-40B4-BE49-F238E27FC236}">
                <a16:creationId xmlns:a16="http://schemas.microsoft.com/office/drawing/2014/main" id="{68099BCE-FE9D-762C-4D85-A6639BE5DA4F}"/>
              </a:ext>
              <a:ext uri="{C183D7F6-B498-43B3-948B-1728B52AA6E4}">
                <adec:decorative xmlns:adec="http://schemas.microsoft.com/office/drawing/2017/decorative" val="1"/>
              </a:ext>
            </a:extLst>
          </p:cNvPr>
          <p:cNvSpPr/>
          <p:nvPr/>
        </p:nvSpPr>
        <p:spPr>
          <a:xfrm>
            <a:off x="6515839" y="2276057"/>
            <a:ext cx="2060063" cy="3639230"/>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nvGrpSpPr>
          <p:cNvPr id="21" name="Group 20">
            <a:extLst>
              <a:ext uri="{FF2B5EF4-FFF2-40B4-BE49-F238E27FC236}">
                <a16:creationId xmlns:a16="http://schemas.microsoft.com/office/drawing/2014/main" id="{48D0E82F-CE76-6CDA-65CD-03FE9107EECA}"/>
              </a:ext>
              <a:ext uri="{C183D7F6-B498-43B3-948B-1728B52AA6E4}">
                <adec:decorative xmlns:adec="http://schemas.microsoft.com/office/drawing/2017/decorative" val="1"/>
              </a:ext>
            </a:extLst>
          </p:cNvPr>
          <p:cNvGrpSpPr/>
          <p:nvPr/>
        </p:nvGrpSpPr>
        <p:grpSpPr>
          <a:xfrm>
            <a:off x="5709110" y="1106774"/>
            <a:ext cx="3680308" cy="2355191"/>
            <a:chOff x="8149543" y="1192973"/>
            <a:chExt cx="4062503" cy="2708336"/>
          </a:xfrm>
        </p:grpSpPr>
        <p:sp>
          <p:nvSpPr>
            <p:cNvPr id="22" name="Oval 21">
              <a:extLst>
                <a:ext uri="{FF2B5EF4-FFF2-40B4-BE49-F238E27FC236}">
                  <a16:creationId xmlns:a16="http://schemas.microsoft.com/office/drawing/2014/main" id="{16ED0F69-9461-CA79-70D3-4B624242A8B5}"/>
                </a:ext>
              </a:extLst>
            </p:cNvPr>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nvGrpSpPr>
            <p:cNvPr id="23" name="Group 22">
              <a:extLst>
                <a:ext uri="{FF2B5EF4-FFF2-40B4-BE49-F238E27FC236}">
                  <a16:creationId xmlns:a16="http://schemas.microsoft.com/office/drawing/2014/main" id="{6308C095-A5D7-0FBC-B0CD-2C2E4D3D6450}"/>
                </a:ext>
              </a:extLst>
            </p:cNvPr>
            <p:cNvGrpSpPr/>
            <p:nvPr/>
          </p:nvGrpSpPr>
          <p:grpSpPr>
            <a:xfrm>
              <a:off x="8149543" y="1192973"/>
              <a:ext cx="4062503" cy="2708336"/>
              <a:chOff x="7701376" y="1492375"/>
              <a:chExt cx="3419288" cy="2279526"/>
            </a:xfrm>
          </p:grpSpPr>
          <p:graphicFrame>
            <p:nvGraphicFramePr>
              <p:cNvPr id="24" name="Chart 23">
                <a:extLst>
                  <a:ext uri="{FF2B5EF4-FFF2-40B4-BE49-F238E27FC236}">
                    <a16:creationId xmlns:a16="http://schemas.microsoft.com/office/drawing/2014/main" id="{48C1848C-967F-76EC-4698-40EF20A08121}"/>
                  </a:ext>
                </a:extLst>
              </p:cNvPr>
              <p:cNvGraphicFramePr/>
              <p:nvPr>
                <p:extLst>
                  <p:ext uri="{D42A27DB-BD31-4B8C-83A1-F6EECF244321}">
                    <p14:modId xmlns:p14="http://schemas.microsoft.com/office/powerpoint/2010/main" val="531161314"/>
                  </p:ext>
                </p:extLst>
              </p:nvPr>
            </p:nvGraphicFramePr>
            <p:xfrm>
              <a:off x="7701376" y="1492375"/>
              <a:ext cx="3419288" cy="2279526"/>
            </p:xfrm>
            <a:graphic>
              <a:graphicData uri="http://schemas.openxmlformats.org/drawingml/2006/chart">
                <c:chart xmlns:c="http://schemas.openxmlformats.org/drawingml/2006/chart" xmlns:r="http://schemas.openxmlformats.org/officeDocument/2006/relationships" r:id="rId4"/>
              </a:graphicData>
            </a:graphic>
          </p:graphicFrame>
          <p:sp>
            <p:nvSpPr>
              <p:cNvPr id="25" name="Freeform 34">
                <a:extLst>
                  <a:ext uri="{FF2B5EF4-FFF2-40B4-BE49-F238E27FC236}">
                    <a16:creationId xmlns:a16="http://schemas.microsoft.com/office/drawing/2014/main" id="{ACAF66AF-AC4D-F059-3D92-7F3F3E541E38}"/>
                  </a:ext>
                </a:extLst>
              </p:cNvPr>
              <p:cNvSpPr>
                <a:spLocks noEditPoints="1"/>
              </p:cNvSpPr>
              <p:nvPr/>
            </p:nvSpPr>
            <p:spPr bwMode="auto">
              <a:xfrm>
                <a:off x="9041442" y="2272070"/>
                <a:ext cx="739156" cy="720135"/>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BABABA"/>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grpSp>
      <p:sp>
        <p:nvSpPr>
          <p:cNvPr id="26" name="TextBox 25">
            <a:extLst>
              <a:ext uri="{FF2B5EF4-FFF2-40B4-BE49-F238E27FC236}">
                <a16:creationId xmlns:a16="http://schemas.microsoft.com/office/drawing/2014/main" id="{DD6F7C0A-DB35-8907-D654-4188C8A94FF2}"/>
              </a:ext>
            </a:extLst>
          </p:cNvPr>
          <p:cNvSpPr txBox="1"/>
          <p:nvPr/>
        </p:nvSpPr>
        <p:spPr>
          <a:xfrm>
            <a:off x="6484816" y="3866655"/>
            <a:ext cx="2154637" cy="830997"/>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sz="1800" dirty="0">
                <a:solidFill>
                  <a:schemeClr val="tx1"/>
                </a:solidFill>
                <a:latin typeface="+mj-lt"/>
              </a:rPr>
              <a:t>3. SQL query to populated required table</a:t>
            </a:r>
          </a:p>
        </p:txBody>
      </p:sp>
      <p:sp>
        <p:nvSpPr>
          <p:cNvPr id="27" name="TextBox 26">
            <a:extLst>
              <a:ext uri="{FF2B5EF4-FFF2-40B4-BE49-F238E27FC236}">
                <a16:creationId xmlns:a16="http://schemas.microsoft.com/office/drawing/2014/main" id="{25742F91-6ED5-9C5C-A2F2-CD5F2FFE72EB}"/>
              </a:ext>
            </a:extLst>
          </p:cNvPr>
          <p:cNvSpPr txBox="1"/>
          <p:nvPr/>
        </p:nvSpPr>
        <p:spPr>
          <a:xfrm>
            <a:off x="4719022" y="165381"/>
            <a:ext cx="2753960" cy="492443"/>
          </a:xfrm>
          <a:prstGeom prst="rect">
            <a:avLst/>
          </a:prstGeom>
          <a:noFill/>
        </p:spPr>
        <p:txBody>
          <a:bodyPr wrap="none" lIns="0" tIns="0" rIns="0" bIns="0" rtlCol="0">
            <a:spAutoFit/>
          </a:bodyPr>
          <a:lstStyle/>
          <a:p>
            <a:pPr algn="ctr">
              <a:tabLst>
                <a:tab pos="347663" algn="l"/>
              </a:tabLst>
            </a:pPr>
            <a:r>
              <a:rPr lang="en-US" sz="3200" b="1" dirty="0">
                <a:solidFill>
                  <a:schemeClr val="bg1"/>
                </a:solidFill>
                <a:latin typeface="Segoe UI Black" panose="020B0A02040204020203" pitchFamily="34" charset="0"/>
                <a:ea typeface="Segoe UI Black" panose="020B0A02040204020203" pitchFamily="34" charset="0"/>
              </a:rPr>
              <a:t>FRAMEWORK</a:t>
            </a:r>
          </a:p>
        </p:txBody>
      </p:sp>
      <p:sp>
        <p:nvSpPr>
          <p:cNvPr id="28" name="Rectangle 27">
            <a:extLst>
              <a:ext uri="{FF2B5EF4-FFF2-40B4-BE49-F238E27FC236}">
                <a16:creationId xmlns:a16="http://schemas.microsoft.com/office/drawing/2014/main" id="{58D4162C-60AD-36C3-49FF-637E60A9AE6B}"/>
              </a:ext>
              <a:ext uri="{C183D7F6-B498-43B3-948B-1728B52AA6E4}">
                <adec:decorative xmlns:adec="http://schemas.microsoft.com/office/drawing/2017/decorative" val="1"/>
              </a:ext>
            </a:extLst>
          </p:cNvPr>
          <p:cNvSpPr/>
          <p:nvPr/>
        </p:nvSpPr>
        <p:spPr>
          <a:xfrm>
            <a:off x="9289239" y="2375967"/>
            <a:ext cx="2060063" cy="3368583"/>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4. Visualization in Tableau</a:t>
            </a:r>
          </a:p>
        </p:txBody>
      </p:sp>
      <p:grpSp>
        <p:nvGrpSpPr>
          <p:cNvPr id="29" name="Group 28">
            <a:extLst>
              <a:ext uri="{FF2B5EF4-FFF2-40B4-BE49-F238E27FC236}">
                <a16:creationId xmlns:a16="http://schemas.microsoft.com/office/drawing/2014/main" id="{5193E133-5B42-C9EC-A33C-64B41359BDBF}"/>
              </a:ext>
              <a:ext uri="{C183D7F6-B498-43B3-948B-1728B52AA6E4}">
                <adec:decorative xmlns:adec="http://schemas.microsoft.com/office/drawing/2017/decorative" val="1"/>
              </a:ext>
            </a:extLst>
          </p:cNvPr>
          <p:cNvGrpSpPr/>
          <p:nvPr/>
        </p:nvGrpSpPr>
        <p:grpSpPr>
          <a:xfrm>
            <a:off x="6965795" y="1180433"/>
            <a:ext cx="5086891" cy="2390609"/>
            <a:chOff x="9386960" y="1250864"/>
            <a:chExt cx="5615158" cy="2708336"/>
          </a:xfrm>
        </p:grpSpPr>
        <p:sp>
          <p:nvSpPr>
            <p:cNvPr id="30" name="Oval 29">
              <a:extLst>
                <a:ext uri="{FF2B5EF4-FFF2-40B4-BE49-F238E27FC236}">
                  <a16:creationId xmlns:a16="http://schemas.microsoft.com/office/drawing/2014/main" id="{CD32DBF7-A8EA-C164-AEB6-8101233D848E}"/>
                </a:ext>
              </a:extLst>
            </p:cNvPr>
            <p:cNvSpPr/>
            <p:nvPr/>
          </p:nvSpPr>
          <p:spPr>
            <a:xfrm>
              <a:off x="9386960" y="1753306"/>
              <a:ext cx="1384992" cy="1329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aphicFrame>
          <p:nvGraphicFramePr>
            <p:cNvPr id="31" name="Chart 30">
              <a:extLst>
                <a:ext uri="{FF2B5EF4-FFF2-40B4-BE49-F238E27FC236}">
                  <a16:creationId xmlns:a16="http://schemas.microsoft.com/office/drawing/2014/main" id="{896CFE1E-7993-B08C-A641-F0EEA4BB7163}"/>
                </a:ext>
              </a:extLst>
            </p:cNvPr>
            <p:cNvGraphicFramePr/>
            <p:nvPr>
              <p:extLst>
                <p:ext uri="{D42A27DB-BD31-4B8C-83A1-F6EECF244321}">
                  <p14:modId xmlns:p14="http://schemas.microsoft.com/office/powerpoint/2010/main" val="899065516"/>
                </p:ext>
              </p:extLst>
            </p:nvPr>
          </p:nvGraphicFramePr>
          <p:xfrm>
            <a:off x="10886714" y="1250864"/>
            <a:ext cx="4115404" cy="2708336"/>
          </p:xfrm>
          <a:graphic>
            <a:graphicData uri="http://schemas.openxmlformats.org/drawingml/2006/chart">
              <c:chart xmlns:c="http://schemas.openxmlformats.org/drawingml/2006/chart" xmlns:r="http://schemas.openxmlformats.org/officeDocument/2006/relationships" r:id="rId5"/>
            </a:graphicData>
          </a:graphic>
        </p:graphicFrame>
      </p:grpSp>
      <p:sp>
        <p:nvSpPr>
          <p:cNvPr id="33" name="Oval 32">
            <a:extLst>
              <a:ext uri="{FF2B5EF4-FFF2-40B4-BE49-F238E27FC236}">
                <a16:creationId xmlns:a16="http://schemas.microsoft.com/office/drawing/2014/main" id="{2BAD63C6-CECE-0517-0DA1-4FBD599B1D8E}"/>
              </a:ext>
            </a:extLst>
          </p:cNvPr>
          <p:cNvSpPr/>
          <p:nvPr/>
        </p:nvSpPr>
        <p:spPr>
          <a:xfrm>
            <a:off x="9571450" y="1511786"/>
            <a:ext cx="1496663" cy="14629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nvGrpSpPr>
          <p:cNvPr id="35" name="Group 34">
            <a:extLst>
              <a:ext uri="{FF2B5EF4-FFF2-40B4-BE49-F238E27FC236}">
                <a16:creationId xmlns:a16="http://schemas.microsoft.com/office/drawing/2014/main" id="{B18B7C52-B6AB-49DE-3086-C9062546C7B1}"/>
              </a:ext>
            </a:extLst>
          </p:cNvPr>
          <p:cNvGrpSpPr/>
          <p:nvPr/>
        </p:nvGrpSpPr>
        <p:grpSpPr>
          <a:xfrm>
            <a:off x="3879048" y="760886"/>
            <a:ext cx="7470254" cy="369332"/>
            <a:chOff x="3996041" y="692191"/>
            <a:chExt cx="7470254" cy="369332"/>
          </a:xfrm>
        </p:grpSpPr>
        <p:sp>
          <p:nvSpPr>
            <p:cNvPr id="36" name="TextBox 35">
              <a:extLst>
                <a:ext uri="{FF2B5EF4-FFF2-40B4-BE49-F238E27FC236}">
                  <a16:creationId xmlns:a16="http://schemas.microsoft.com/office/drawing/2014/main" id="{771C6DDC-8A15-039F-F4EB-51BF23BF89BD}"/>
                </a:ext>
              </a:extLst>
            </p:cNvPr>
            <p:cNvSpPr txBox="1"/>
            <p:nvPr/>
          </p:nvSpPr>
          <p:spPr>
            <a:xfrm>
              <a:off x="3996041" y="770607"/>
              <a:ext cx="1859483" cy="276999"/>
            </a:xfrm>
            <a:prstGeom prst="rect">
              <a:avLst/>
            </a:prstGeom>
            <a:noFill/>
          </p:spPr>
          <p:txBody>
            <a:bodyPr wrap="none" lIns="0" tIns="0" rIns="0" bIns="0" rtlCol="0">
              <a:spAutoFit/>
            </a:bodyPr>
            <a:lstStyle/>
            <a:p>
              <a:pPr>
                <a:tabLst>
                  <a:tab pos="347663" algn="l"/>
                </a:tabLst>
              </a:pPr>
              <a:r>
                <a:rPr lang="en-US" dirty="0">
                  <a:solidFill>
                    <a:schemeClr val="bg1"/>
                  </a:solidFill>
                  <a:latin typeface="+mj-lt"/>
                </a:rPr>
                <a:t>Data Exploration</a:t>
              </a:r>
            </a:p>
          </p:txBody>
        </p:sp>
        <p:sp>
          <p:nvSpPr>
            <p:cNvPr id="38" name="TextBox 37">
              <a:extLst>
                <a:ext uri="{FF2B5EF4-FFF2-40B4-BE49-F238E27FC236}">
                  <a16:creationId xmlns:a16="http://schemas.microsoft.com/office/drawing/2014/main" id="{24F1EAEC-86EF-BEEC-0534-F0924A9956CF}"/>
                </a:ext>
              </a:extLst>
            </p:cNvPr>
            <p:cNvSpPr txBox="1"/>
            <p:nvPr/>
          </p:nvSpPr>
          <p:spPr>
            <a:xfrm>
              <a:off x="7151473" y="728243"/>
              <a:ext cx="718145" cy="276999"/>
            </a:xfrm>
            <a:prstGeom prst="rect">
              <a:avLst/>
            </a:prstGeom>
            <a:noFill/>
          </p:spPr>
          <p:txBody>
            <a:bodyPr wrap="none" lIns="0" tIns="0" rIns="0" bIns="0" rtlCol="0">
              <a:spAutoFit/>
            </a:bodyPr>
            <a:lstStyle/>
            <a:p>
              <a:pPr>
                <a:tabLst>
                  <a:tab pos="347663" algn="l"/>
                </a:tabLst>
              </a:pPr>
              <a:r>
                <a:rPr lang="en-US" dirty="0">
                  <a:solidFill>
                    <a:schemeClr val="bg1"/>
                  </a:solidFill>
                  <a:latin typeface="+mj-lt"/>
                </a:rPr>
                <a:t>Model</a:t>
              </a:r>
            </a:p>
          </p:txBody>
        </p:sp>
        <p:sp>
          <p:nvSpPr>
            <p:cNvPr id="39" name="TextBox 38">
              <a:extLst>
                <a:ext uri="{FF2B5EF4-FFF2-40B4-BE49-F238E27FC236}">
                  <a16:creationId xmlns:a16="http://schemas.microsoft.com/office/drawing/2014/main" id="{7F0E6A1C-6CAB-8448-6FF3-94F7AAF2DCEC}"/>
                </a:ext>
              </a:extLst>
            </p:cNvPr>
            <p:cNvSpPr txBox="1"/>
            <p:nvPr/>
          </p:nvSpPr>
          <p:spPr>
            <a:xfrm>
              <a:off x="9272425" y="692191"/>
              <a:ext cx="2193870" cy="369332"/>
            </a:xfrm>
            <a:prstGeom prst="rect">
              <a:avLst/>
            </a:prstGeom>
            <a:noFill/>
          </p:spPr>
          <p:txBody>
            <a:bodyPr wrap="square" rtlCol="0">
              <a:spAutoFit/>
            </a:bodyPr>
            <a:lstStyle/>
            <a:p>
              <a:pPr algn="ctr"/>
              <a:r>
                <a:rPr lang="en-US" dirty="0">
                  <a:solidFill>
                    <a:schemeClr val="bg1"/>
                  </a:solidFill>
                  <a:latin typeface="+mj-lt"/>
                </a:rPr>
                <a:t>Deployment</a:t>
              </a:r>
              <a:endParaRPr lang="en-IN" dirty="0">
                <a:solidFill>
                  <a:schemeClr val="bg1"/>
                </a:solidFill>
                <a:latin typeface="+mj-lt"/>
              </a:endParaRPr>
            </a:p>
          </p:txBody>
        </p:sp>
      </p:grpSp>
      <p:pic>
        <p:nvPicPr>
          <p:cNvPr id="42" name="Graphic 41" descr="Cycling">
            <a:extLst>
              <a:ext uri="{FF2B5EF4-FFF2-40B4-BE49-F238E27FC236}">
                <a16:creationId xmlns:a16="http://schemas.microsoft.com/office/drawing/2014/main" id="{8C9AFFAA-4585-77EF-18D1-360348857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02703" y="1964733"/>
            <a:ext cx="914400" cy="914400"/>
          </a:xfrm>
          <a:prstGeom prst="rect">
            <a:avLst/>
          </a:prstGeom>
        </p:spPr>
      </p:pic>
      <p:pic>
        <p:nvPicPr>
          <p:cNvPr id="43" name="Graphic 42" descr="Cycling">
            <a:extLst>
              <a:ext uri="{FF2B5EF4-FFF2-40B4-BE49-F238E27FC236}">
                <a16:creationId xmlns:a16="http://schemas.microsoft.com/office/drawing/2014/main" id="{FEC010A7-A6A9-80B8-32F2-7FE78DCB80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83606" y="2032709"/>
            <a:ext cx="914400" cy="914400"/>
          </a:xfrm>
          <a:prstGeom prst="rect">
            <a:avLst/>
          </a:prstGeom>
        </p:spPr>
      </p:pic>
      <p:pic>
        <p:nvPicPr>
          <p:cNvPr id="44" name="Graphic 43" descr="Cycling">
            <a:extLst>
              <a:ext uri="{FF2B5EF4-FFF2-40B4-BE49-F238E27FC236}">
                <a16:creationId xmlns:a16="http://schemas.microsoft.com/office/drawing/2014/main" id="{FDBD6765-6BFE-D5EA-3D35-21759E8C3C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53386" y="1918537"/>
            <a:ext cx="914400" cy="914400"/>
          </a:xfrm>
          <a:prstGeom prst="rect">
            <a:avLst/>
          </a:prstGeom>
        </p:spPr>
      </p:pic>
      <p:pic>
        <p:nvPicPr>
          <p:cNvPr id="45" name="Graphic 44" descr="Cycling">
            <a:extLst>
              <a:ext uri="{FF2B5EF4-FFF2-40B4-BE49-F238E27FC236}">
                <a16:creationId xmlns:a16="http://schemas.microsoft.com/office/drawing/2014/main" id="{6692B725-D174-8E55-4B23-CE438CD6A1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24628" y="1805611"/>
            <a:ext cx="914400" cy="914400"/>
          </a:xfrm>
          <a:prstGeom prst="rect">
            <a:avLst/>
          </a:prstGeom>
        </p:spPr>
      </p:pic>
    </p:spTree>
    <p:extLst>
      <p:ext uri="{BB962C8B-B14F-4D97-AF65-F5344CB8AC3E}">
        <p14:creationId xmlns:p14="http://schemas.microsoft.com/office/powerpoint/2010/main" val="106483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5E3795-208A-2BE4-1CBD-2BB4FA9952E0}"/>
              </a:ext>
            </a:extLst>
          </p:cNvPr>
          <p:cNvSpPr>
            <a:spLocks noGrp="1"/>
          </p:cNvSpPr>
          <p:nvPr>
            <p:ph type="title"/>
          </p:nvPr>
        </p:nvSpPr>
        <p:spPr/>
        <p:txBody>
          <a:bodyPr/>
          <a:lstStyle/>
          <a:p>
            <a:r>
              <a:rPr lang="en-US" dirty="0"/>
              <a:t>Gathering Data and Structure </a:t>
            </a:r>
            <a:endParaRPr lang="en-IN" dirty="0"/>
          </a:p>
        </p:txBody>
      </p:sp>
      <p:sp>
        <p:nvSpPr>
          <p:cNvPr id="5" name="Content Placeholder 4">
            <a:extLst>
              <a:ext uri="{FF2B5EF4-FFF2-40B4-BE49-F238E27FC236}">
                <a16:creationId xmlns:a16="http://schemas.microsoft.com/office/drawing/2014/main" id="{2056EEC5-FA22-0BFF-E61A-E0223F878D1C}"/>
              </a:ext>
            </a:extLst>
          </p:cNvPr>
          <p:cNvSpPr>
            <a:spLocks noGrp="1"/>
          </p:cNvSpPr>
          <p:nvPr>
            <p:ph idx="1"/>
          </p:nvPr>
        </p:nvSpPr>
        <p:spPr/>
        <p:txBody>
          <a:bodyPr>
            <a:normAutofit/>
          </a:bodyPr>
          <a:lstStyle/>
          <a:p>
            <a:r>
              <a:rPr lang="en-US" sz="1800" dirty="0"/>
              <a:t>The data is taken from </a:t>
            </a:r>
            <a:r>
              <a:rPr lang="en-US" sz="1800" dirty="0">
                <a:hlinkClick r:id="rId2"/>
              </a:rPr>
              <a:t>Kaggle.com</a:t>
            </a:r>
            <a:endParaRPr lang="en-US" sz="1800" dirty="0"/>
          </a:p>
          <a:p>
            <a:r>
              <a:rPr lang="en-US" sz="1800" dirty="0"/>
              <a:t>Created a Schema in SQL and defined tables with primary keys, column names, foreign keys and other </a:t>
            </a:r>
            <a:r>
              <a:rPr lang="en-US" sz="1800" dirty="0" err="1"/>
              <a:t>revelant</a:t>
            </a:r>
            <a:r>
              <a:rPr lang="en-US" sz="1800" dirty="0"/>
              <a:t> details</a:t>
            </a:r>
          </a:p>
          <a:p>
            <a:endParaRPr lang="en-IN" sz="1800" dirty="0"/>
          </a:p>
        </p:txBody>
      </p:sp>
      <p:pic>
        <p:nvPicPr>
          <p:cNvPr id="7" name="Picture 6">
            <a:extLst>
              <a:ext uri="{FF2B5EF4-FFF2-40B4-BE49-F238E27FC236}">
                <a16:creationId xmlns:a16="http://schemas.microsoft.com/office/drawing/2014/main" id="{B30F374F-376A-8456-5612-845447922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214" y="3207327"/>
            <a:ext cx="7268404" cy="3123098"/>
          </a:xfrm>
          <a:prstGeom prst="rect">
            <a:avLst/>
          </a:prstGeom>
        </p:spPr>
      </p:pic>
    </p:spTree>
    <p:extLst>
      <p:ext uri="{BB962C8B-B14F-4D97-AF65-F5344CB8AC3E}">
        <p14:creationId xmlns:p14="http://schemas.microsoft.com/office/powerpoint/2010/main" val="318169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6DE9-4469-8453-8AF3-04F8EE1D402B}"/>
              </a:ext>
            </a:extLst>
          </p:cNvPr>
          <p:cNvSpPr>
            <a:spLocks noGrp="1"/>
          </p:cNvSpPr>
          <p:nvPr>
            <p:ph type="title"/>
          </p:nvPr>
        </p:nvSpPr>
        <p:spPr/>
        <p:txBody>
          <a:bodyPr/>
          <a:lstStyle/>
          <a:p>
            <a:r>
              <a:rPr lang="en-US" dirty="0"/>
              <a:t>Loading and Data Manipulation</a:t>
            </a:r>
            <a:endParaRPr lang="en-IN" dirty="0"/>
          </a:p>
        </p:txBody>
      </p:sp>
      <p:sp>
        <p:nvSpPr>
          <p:cNvPr id="3" name="Content Placeholder 2">
            <a:extLst>
              <a:ext uri="{FF2B5EF4-FFF2-40B4-BE49-F238E27FC236}">
                <a16:creationId xmlns:a16="http://schemas.microsoft.com/office/drawing/2014/main" id="{F515E172-387D-E6EB-70A6-E3B59E7D4E5C}"/>
              </a:ext>
            </a:extLst>
          </p:cNvPr>
          <p:cNvSpPr>
            <a:spLocks noGrp="1"/>
          </p:cNvSpPr>
          <p:nvPr>
            <p:ph idx="1"/>
          </p:nvPr>
        </p:nvSpPr>
        <p:spPr/>
        <p:txBody>
          <a:bodyPr>
            <a:normAutofit/>
          </a:bodyPr>
          <a:lstStyle/>
          <a:p>
            <a:r>
              <a:rPr lang="en-US" sz="2400" dirty="0"/>
              <a:t>Data Loading:</a:t>
            </a:r>
          </a:p>
          <a:p>
            <a:r>
              <a:rPr lang="en-US" sz="2400" dirty="0"/>
              <a:t>Utilized SQL queries, such as INSERT statements, to load the gathered data into the schema</a:t>
            </a:r>
            <a:r>
              <a:rPr lang="en-IN" sz="2400" dirty="0"/>
              <a:t>.</a:t>
            </a:r>
          </a:p>
          <a:p>
            <a:r>
              <a:rPr lang="en-IN" sz="2400" dirty="0"/>
              <a:t>Data Manipulation:</a:t>
            </a:r>
          </a:p>
          <a:p>
            <a:r>
              <a:rPr lang="en-IN" sz="2400" dirty="0"/>
              <a:t>Executed queries to perform necessary transformation and calculations</a:t>
            </a:r>
          </a:p>
          <a:p>
            <a:r>
              <a:rPr lang="en-IN" sz="2400" dirty="0"/>
              <a:t>Ensured data is consistent and accurate</a:t>
            </a:r>
            <a:endParaRPr lang="en-US" sz="2400" dirty="0"/>
          </a:p>
        </p:txBody>
      </p:sp>
    </p:spTree>
    <p:extLst>
      <p:ext uri="{BB962C8B-B14F-4D97-AF65-F5344CB8AC3E}">
        <p14:creationId xmlns:p14="http://schemas.microsoft.com/office/powerpoint/2010/main" val="311436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698B-1E35-4FA6-C0EE-A65BAA7FB9AD}"/>
              </a:ext>
            </a:extLst>
          </p:cNvPr>
          <p:cNvSpPr>
            <a:spLocks noGrp="1"/>
          </p:cNvSpPr>
          <p:nvPr>
            <p:ph type="title"/>
          </p:nvPr>
        </p:nvSpPr>
        <p:spPr>
          <a:xfrm>
            <a:off x="838200" y="365125"/>
            <a:ext cx="10515600" cy="685633"/>
          </a:xfrm>
        </p:spPr>
        <p:txBody>
          <a:bodyPr>
            <a:normAutofit fontScale="90000"/>
          </a:bodyPr>
          <a:lstStyle/>
          <a:p>
            <a:r>
              <a:rPr lang="en-US" dirty="0"/>
              <a:t>Snapshot of SQL queries – Data insertion</a:t>
            </a:r>
            <a:endParaRPr lang="en-IN" dirty="0"/>
          </a:p>
        </p:txBody>
      </p:sp>
      <p:pic>
        <p:nvPicPr>
          <p:cNvPr id="6" name="Picture 5">
            <a:extLst>
              <a:ext uri="{FF2B5EF4-FFF2-40B4-BE49-F238E27FC236}">
                <a16:creationId xmlns:a16="http://schemas.microsoft.com/office/drawing/2014/main" id="{2307DA1F-F602-A6B5-C8A7-C617B4FDA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494" y="1315453"/>
            <a:ext cx="10176535" cy="4491789"/>
          </a:xfrm>
          <a:prstGeom prst="rect">
            <a:avLst/>
          </a:prstGeom>
        </p:spPr>
      </p:pic>
    </p:spTree>
    <p:extLst>
      <p:ext uri="{BB962C8B-B14F-4D97-AF65-F5344CB8AC3E}">
        <p14:creationId xmlns:p14="http://schemas.microsoft.com/office/powerpoint/2010/main" val="373521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5D4E-87AD-8A35-5B32-072E08525312}"/>
              </a:ext>
            </a:extLst>
          </p:cNvPr>
          <p:cNvSpPr>
            <a:spLocks noGrp="1"/>
          </p:cNvSpPr>
          <p:nvPr>
            <p:ph type="title"/>
          </p:nvPr>
        </p:nvSpPr>
        <p:spPr/>
        <p:txBody>
          <a:bodyPr/>
          <a:lstStyle/>
          <a:p>
            <a:r>
              <a:rPr lang="en-US" dirty="0"/>
              <a:t>Querying Relevant Information</a:t>
            </a:r>
            <a:endParaRPr lang="en-IN" dirty="0"/>
          </a:p>
        </p:txBody>
      </p:sp>
      <p:sp>
        <p:nvSpPr>
          <p:cNvPr id="3" name="Content Placeholder 2">
            <a:extLst>
              <a:ext uri="{FF2B5EF4-FFF2-40B4-BE49-F238E27FC236}">
                <a16:creationId xmlns:a16="http://schemas.microsoft.com/office/drawing/2014/main" id="{9B6DB842-4A63-3208-F991-09F809A3AA8B}"/>
              </a:ext>
            </a:extLst>
          </p:cNvPr>
          <p:cNvSpPr>
            <a:spLocks noGrp="1"/>
          </p:cNvSpPr>
          <p:nvPr>
            <p:ph idx="1"/>
          </p:nvPr>
        </p:nvSpPr>
        <p:spPr/>
        <p:txBody>
          <a:bodyPr>
            <a:normAutofit fontScale="92500"/>
          </a:bodyPr>
          <a:lstStyle/>
          <a:p>
            <a:r>
              <a:rPr lang="en-US" dirty="0"/>
              <a:t>Query Execution:</a:t>
            </a:r>
          </a:p>
          <a:p>
            <a:r>
              <a:rPr lang="en-US" dirty="0"/>
              <a:t>Utilized SQL queries to extract necessary information from the tables created in the schema</a:t>
            </a:r>
          </a:p>
          <a:p>
            <a:r>
              <a:rPr lang="en-US" dirty="0"/>
              <a:t>Performed joins and other functions to obtain required data</a:t>
            </a:r>
          </a:p>
          <a:p>
            <a:pPr marL="0" indent="0">
              <a:buNone/>
            </a:pPr>
            <a:endParaRPr lang="en-US" dirty="0"/>
          </a:p>
          <a:p>
            <a:r>
              <a:rPr lang="en-US" dirty="0"/>
              <a:t>Generated Table:</a:t>
            </a:r>
          </a:p>
          <a:p>
            <a:r>
              <a:rPr lang="en-US" dirty="0"/>
              <a:t>Produced a comprehensive table incorporating relevant columns and data</a:t>
            </a:r>
            <a:endParaRPr lang="en-IN" dirty="0"/>
          </a:p>
        </p:txBody>
      </p:sp>
    </p:spTree>
    <p:extLst>
      <p:ext uri="{BB962C8B-B14F-4D97-AF65-F5344CB8AC3E}">
        <p14:creationId xmlns:p14="http://schemas.microsoft.com/office/powerpoint/2010/main" val="300450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B16A97-CB5F-F5DD-7485-512E860CF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17" y="1894413"/>
            <a:ext cx="11517165" cy="3708528"/>
          </a:xfrm>
          <a:prstGeom prst="rect">
            <a:avLst/>
          </a:prstGeom>
        </p:spPr>
      </p:pic>
      <p:sp>
        <p:nvSpPr>
          <p:cNvPr id="6" name="Title 5">
            <a:extLst>
              <a:ext uri="{FF2B5EF4-FFF2-40B4-BE49-F238E27FC236}">
                <a16:creationId xmlns:a16="http://schemas.microsoft.com/office/drawing/2014/main" id="{FA0D2805-6AAB-7D3B-FDF6-7713981379D1}"/>
              </a:ext>
            </a:extLst>
          </p:cNvPr>
          <p:cNvSpPr>
            <a:spLocks noGrp="1"/>
          </p:cNvSpPr>
          <p:nvPr>
            <p:ph type="title"/>
          </p:nvPr>
        </p:nvSpPr>
        <p:spPr>
          <a:xfrm>
            <a:off x="838200" y="365126"/>
            <a:ext cx="9937376" cy="683746"/>
          </a:xfrm>
        </p:spPr>
        <p:txBody>
          <a:bodyPr/>
          <a:lstStyle/>
          <a:p>
            <a:r>
              <a:rPr lang="en-US" dirty="0"/>
              <a:t>SQL query for generating table </a:t>
            </a:r>
            <a:endParaRPr lang="en-IN" dirty="0"/>
          </a:p>
        </p:txBody>
      </p:sp>
    </p:spTree>
    <p:extLst>
      <p:ext uri="{BB962C8B-B14F-4D97-AF65-F5344CB8AC3E}">
        <p14:creationId xmlns:p14="http://schemas.microsoft.com/office/powerpoint/2010/main" val="354282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95B2-23F0-64A3-1E1D-602EEE9D2040}"/>
              </a:ext>
            </a:extLst>
          </p:cNvPr>
          <p:cNvSpPr>
            <a:spLocks noGrp="1"/>
          </p:cNvSpPr>
          <p:nvPr>
            <p:ph type="title"/>
          </p:nvPr>
        </p:nvSpPr>
        <p:spPr>
          <a:xfrm>
            <a:off x="838200" y="365126"/>
            <a:ext cx="10515600" cy="872004"/>
          </a:xfrm>
        </p:spPr>
        <p:txBody>
          <a:bodyPr/>
          <a:lstStyle/>
          <a:p>
            <a:r>
              <a:rPr lang="en-US" dirty="0"/>
              <a:t>SQL to Excel connection</a:t>
            </a:r>
            <a:endParaRPr lang="en-IN" dirty="0"/>
          </a:p>
        </p:txBody>
      </p:sp>
      <p:pic>
        <p:nvPicPr>
          <p:cNvPr id="4" name="Content Placeholder 4">
            <a:extLst>
              <a:ext uri="{FF2B5EF4-FFF2-40B4-BE49-F238E27FC236}">
                <a16:creationId xmlns:a16="http://schemas.microsoft.com/office/drawing/2014/main" id="{C1F00B78-E7EF-4E74-FB8B-3B405B20B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7282" y="1715527"/>
            <a:ext cx="5711459" cy="4160837"/>
          </a:xfrm>
        </p:spPr>
      </p:pic>
      <p:sp>
        <p:nvSpPr>
          <p:cNvPr id="5" name="TextBox 4">
            <a:extLst>
              <a:ext uri="{FF2B5EF4-FFF2-40B4-BE49-F238E27FC236}">
                <a16:creationId xmlns:a16="http://schemas.microsoft.com/office/drawing/2014/main" id="{BDA507B3-B9FA-51BF-5429-CC6BA53815D1}"/>
              </a:ext>
            </a:extLst>
          </p:cNvPr>
          <p:cNvSpPr txBox="1"/>
          <p:nvPr/>
        </p:nvSpPr>
        <p:spPr>
          <a:xfrm>
            <a:off x="838200" y="1554162"/>
            <a:ext cx="4316506" cy="5078313"/>
          </a:xfrm>
          <a:prstGeom prst="rect">
            <a:avLst/>
          </a:prstGeom>
          <a:noFill/>
        </p:spPr>
        <p:txBody>
          <a:bodyPr wrap="square" rtlCol="0">
            <a:spAutoFit/>
          </a:bodyPr>
          <a:lstStyle/>
          <a:p>
            <a:r>
              <a:rPr lang="en-US" dirty="0"/>
              <a:t>To utilize the generated table in Tableau there are two ways:</a:t>
            </a:r>
          </a:p>
          <a:p>
            <a:endParaRPr lang="en-US" dirty="0"/>
          </a:p>
          <a:p>
            <a:r>
              <a:rPr lang="en-US" dirty="0"/>
              <a:t>1. Connect the SQL Server directly to Tableau.</a:t>
            </a:r>
            <a:endParaRPr lang="en-IN" dirty="0"/>
          </a:p>
          <a:p>
            <a:endParaRPr lang="en-US" dirty="0"/>
          </a:p>
          <a:p>
            <a:r>
              <a:rPr lang="en-US" dirty="0"/>
              <a:t>2. Save the generated table into Excel and connect Excel file to Tableau</a:t>
            </a:r>
          </a:p>
          <a:p>
            <a:endParaRPr lang="en-US" dirty="0"/>
          </a:p>
          <a:p>
            <a:r>
              <a:rPr lang="en-US" dirty="0"/>
              <a:t>For the sake of project I am going with first step. So each time the data is updated with new values in SQL server, Excel files are also updated with new values. </a:t>
            </a:r>
          </a:p>
          <a:p>
            <a:r>
              <a:rPr lang="en-US" dirty="0"/>
              <a:t>A snapshot of SQL server to connection is shown in the right picture.</a:t>
            </a:r>
          </a:p>
        </p:txBody>
      </p:sp>
    </p:spTree>
    <p:extLst>
      <p:ext uri="{BB962C8B-B14F-4D97-AF65-F5344CB8AC3E}">
        <p14:creationId xmlns:p14="http://schemas.microsoft.com/office/powerpoint/2010/main" val="211904172"/>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124</TotalTime>
  <Words>1221</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Elephant</vt:lpstr>
      <vt:lpstr>Segoe UI Black</vt:lpstr>
      <vt:lpstr>BrushVTI</vt:lpstr>
      <vt:lpstr>Bike Store Data Analysis</vt:lpstr>
      <vt:lpstr>Introduction</vt:lpstr>
      <vt:lpstr>Framework</vt:lpstr>
      <vt:lpstr>Gathering Data and Structure </vt:lpstr>
      <vt:lpstr>Loading and Data Manipulation</vt:lpstr>
      <vt:lpstr>Snapshot of SQL queries – Data insertion</vt:lpstr>
      <vt:lpstr>Querying Relevant Information</vt:lpstr>
      <vt:lpstr>SQL query for generating table </vt:lpstr>
      <vt:lpstr>SQL to Excel connection</vt:lpstr>
      <vt:lpstr>How does the generated table looks like?</vt:lpstr>
      <vt:lpstr>Connecting to Tableau and Dashboard Creation</vt:lpstr>
      <vt:lpstr>Interaction Dashboard</vt:lpstr>
      <vt:lpstr>Navigation</vt:lpstr>
      <vt:lpstr>Chart Information</vt:lpstr>
      <vt:lpstr>Interaction Element</vt:lpstr>
      <vt:lpstr>Interaction Element</vt:lpstr>
      <vt:lpstr>Possible Recommendations </vt:lpstr>
      <vt:lpstr>Possible Recommendations </vt:lpstr>
      <vt:lpstr>Possible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Store Data Analysis</dc:title>
  <dc:creator>Anuja Yawar</dc:creator>
  <cp:lastModifiedBy>Anuja Yawar</cp:lastModifiedBy>
  <cp:revision>1</cp:revision>
  <dcterms:created xsi:type="dcterms:W3CDTF">2023-07-13T01:24:28Z</dcterms:created>
  <dcterms:modified xsi:type="dcterms:W3CDTF">2023-07-13T03:29:17Z</dcterms:modified>
</cp:coreProperties>
</file>