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5A53-B988-8320-5BCA-2564E9EC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95223-BCB7-49EB-629C-AC9265B2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1BC5-39E1-8206-B23B-7BAB7A16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0A24-60F7-2119-87B1-7D0555B5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8D98-1303-D85A-4D45-8854E0E7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03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3697-DE56-3FF7-212C-8AF286FC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F89E4-3982-73BE-912D-28A8519F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5D66-5BFF-65FC-4E96-14224C53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3446-892A-BA31-FEC2-3311D3C2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887E1-1A78-AC03-866B-240E89A5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84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BA917-687C-6D85-C0E8-AAC9D5ECA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AA112-CD5C-C7FB-912A-B55B8809D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7CE1-AA85-CBA1-C29A-A6007591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70622-3B70-B502-E8A7-1D74AF2B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215D-D027-76A6-8B3D-5CC470D5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46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6D5B-DADE-A8BC-A49B-0EADA638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8B34-AE9D-CE9D-00A6-FDE85ED0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0E01-D16F-50B2-4074-9378EFD1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8D8B-B34B-881A-35DC-CDF96041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782C-3045-0677-A5CD-D00B1CA7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16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C9AD-681E-581D-76D7-1C6E395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9FAE-69CD-9702-22E8-F711FF76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CAF3-C7A0-BCA5-747B-35C125ED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912B-1B3D-9251-A211-F9761B2F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B2C6-91F4-F5A6-4095-27D5A6DB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70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C5EE-8C33-64DF-077C-9BB95A9F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71DA-5ADA-48C6-DC7E-77F50EFB5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F6011-B247-54BB-231B-80C6B2F60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008E7-BFEE-FE33-E438-4A305455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E4AAF-CC09-70C9-A3D9-14D6571A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4F44-505E-956F-D0FE-E81B7AA5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22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2D52-6ADF-3BB5-050E-5EBD2E24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72D48-B2AA-FDF0-2156-6BB84487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4CFF5-FC0C-45F4-AB9D-6F1A1C870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8EB17-F5FF-BE4A-1430-8166AD07A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930EE-980A-7315-D34A-1FEF43EB2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C37C1-59E1-B2F4-0304-A41392F9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FFE27-7BCE-6323-5D04-E1DAFA36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A7CEF-EE78-9C12-89B1-F26A0120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8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BA59-0FF7-DE27-8A56-05860DB6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78AD8-0DA1-023C-BDA7-FFFA467D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6AA54-1961-5A68-787E-B159B60A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13D8F-5055-A542-7AE9-733D5E77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17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610C-9E34-765E-4384-F52DEB28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BDE5E-6CDA-A5F0-F9F7-35A20B79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8081-F81E-2628-E6AA-49FF6EA5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73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E128-C45C-7AE7-509F-46E52BC9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BFBA-64E9-23ED-DB7E-41B19957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63B4-DFC6-FE51-DF77-DBA32D78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EC1C-9164-759C-5D95-1BC7C9BB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3A33B-7CEA-8D85-B6E4-95E46D18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12B96-4576-0725-FF6F-E479675D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3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418D-1D2E-B9FF-BA49-E515612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E65D6-F2B6-E737-AEAE-36DCE7C79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168C-BA47-7B82-76DA-34CD8DBDF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9F181-A9CC-1DCB-CD76-1738300F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F7D3-841A-4EE5-2BA2-6978EF7D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13FA7-5A5F-5B5D-0B0F-C662842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1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14CF9-78E3-1A71-5772-56AA202B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845C-A3F1-08B4-19F5-B61F2FFB9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FAD7-940D-146B-3C37-BD9A9C7C6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3C2BD-443C-4AC2-A5F6-706B7724FC2E}" type="datetimeFigureOut">
              <a:rPr lang="es-ES" smtClean="0"/>
              <a:t>25/08/2024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05E7B-B7E6-37D7-931E-BE4184267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3731C-74BD-3DC6-D7A9-2D367C9EA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A070D-D74C-4383-8E83-980364FE2C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4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robot holding a blue circle&#10;&#10;Description automatically generated">
            <a:extLst>
              <a:ext uri="{FF2B5EF4-FFF2-40B4-BE49-F238E27FC236}">
                <a16:creationId xmlns:a16="http://schemas.microsoft.com/office/drawing/2014/main" id="{9DE036CB-BFC6-AEBE-68E7-9AC04D70A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3" y="1253154"/>
            <a:ext cx="7746709" cy="439326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75B232-770E-7C01-731A-BF4356776720}"/>
              </a:ext>
            </a:extLst>
          </p:cNvPr>
          <p:cNvSpPr/>
          <p:nvPr/>
        </p:nvSpPr>
        <p:spPr>
          <a:xfrm>
            <a:off x="6743700" y="280158"/>
            <a:ext cx="5124860" cy="439326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58E20-76B1-7B01-C14B-7536D5EA009F}"/>
              </a:ext>
            </a:extLst>
          </p:cNvPr>
          <p:cNvSpPr txBox="1"/>
          <p:nvPr/>
        </p:nvSpPr>
        <p:spPr>
          <a:xfrm>
            <a:off x="7105650" y="771525"/>
            <a:ext cx="4400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Si quieres aprender mas con nosotros, en la bio le mostramos un link donde hasta el dia de hoy hemos compartido lo basico del DOM en 3 dias ademas temenos puesto varios proyectos lo cual puedes hacer con HTML, CSS, y JS lo cual lo vamos a ir perfeccionando mas Adelante .Unete a nosotros para crecer mas rapido.</a:t>
            </a:r>
            <a:endParaRPr lang="es-ES" b="1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1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Medium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Brayan Oquendo</dc:creator>
  <cp:lastModifiedBy>Brayan Oquendo</cp:lastModifiedBy>
  <cp:revision>1</cp:revision>
  <dcterms:created xsi:type="dcterms:W3CDTF">2024-08-25T16:23:41Z</dcterms:created>
  <dcterms:modified xsi:type="dcterms:W3CDTF">2024-08-25T16:31:21Z</dcterms:modified>
</cp:coreProperties>
</file>