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3"/>
    <p:sldId id="259" r:id="rId4"/>
    <p:sldId id="260" r:id="rId5"/>
    <p:sldId id="268" r:id="rId6"/>
    <p:sldId id="269" r:id="rId7"/>
    <p:sldId id="274" r:id="rId8"/>
    <p:sldId id="270" r:id="rId9"/>
    <p:sldId id="278" r:id="rId10"/>
    <p:sldId id="25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920"/>
    <a:srgbClr val="0B63DA"/>
    <a:srgbClr val="FFFFFF"/>
    <a:srgbClr val="EB6C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088" autoAdjust="0"/>
    <p:restoredTop sz="94660"/>
  </p:normalViewPr>
  <p:slideViewPr>
    <p:cSldViewPr snapToGrid="0">
      <p:cViewPr varScale="1">
        <p:scale>
          <a:sx n="73" d="100"/>
          <a:sy n="73" d="100"/>
        </p:scale>
        <p:origin x="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90FB1-2E20-41F7-80C5-EC1E4D5E47D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34A80-C531-4F21-B9BF-A80BE16EC8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2_Placeholder">
    <p:spTree>
      <p:nvGrpSpPr>
        <p:cNvPr id="1" name=""/>
        <p:cNvGrpSpPr/>
        <p:nvPr/>
      </p:nvGrpSpPr>
      <p:grpSpPr>
        <a:xfrm>
          <a:off x="0" y="0"/>
          <a:ext cx="0" cy="0"/>
          <a:chOff x="0" y="0"/>
          <a:chExt cx="0" cy="0"/>
        </a:xfrm>
      </p:grpSpPr>
      <p:sp>
        <p:nvSpPr>
          <p:cNvPr id="20" name="Picture Placeholder 2"/>
          <p:cNvSpPr>
            <a:spLocks noGrp="1"/>
          </p:cNvSpPr>
          <p:nvPr>
            <p:ph type="pic" sz="quarter" idx="27"/>
          </p:nvPr>
        </p:nvSpPr>
        <p:spPr>
          <a:xfrm>
            <a:off x="397511" y="2803813"/>
            <a:ext cx="3589262" cy="1250373"/>
          </a:xfrm>
          <a:solidFill>
            <a:schemeClr val="bg1">
              <a:lumMod val="95000"/>
            </a:schemeClr>
          </a:solidFill>
        </p:spPr>
        <p:txBody>
          <a:bodyPr>
            <a:normAutofit/>
          </a:bodyPr>
          <a:lstStyle>
            <a:lvl1pPr>
              <a:defRPr sz="1400"/>
            </a:lvl1pPr>
          </a:lstStyle>
          <a:p>
            <a:endParaRPr lang="en-US"/>
          </a:p>
        </p:txBody>
      </p:sp>
      <p:sp>
        <p:nvSpPr>
          <p:cNvPr id="21" name="Picture Placeholder 2"/>
          <p:cNvSpPr>
            <a:spLocks noGrp="1"/>
          </p:cNvSpPr>
          <p:nvPr>
            <p:ph type="pic" sz="quarter" idx="28"/>
          </p:nvPr>
        </p:nvSpPr>
        <p:spPr>
          <a:xfrm>
            <a:off x="4295261" y="2803813"/>
            <a:ext cx="3589262" cy="1250373"/>
          </a:xfrm>
          <a:solidFill>
            <a:schemeClr val="bg1">
              <a:lumMod val="95000"/>
            </a:schemeClr>
          </a:solidFill>
        </p:spPr>
        <p:txBody>
          <a:bodyPr>
            <a:normAutofit/>
          </a:bodyPr>
          <a:lstStyle>
            <a:lvl1pPr>
              <a:defRPr sz="1400"/>
            </a:lvl1pPr>
          </a:lstStyle>
          <a:p>
            <a:endParaRPr lang="en-US"/>
          </a:p>
        </p:txBody>
      </p:sp>
      <p:sp>
        <p:nvSpPr>
          <p:cNvPr id="22" name="Picture Placeholder 2"/>
          <p:cNvSpPr>
            <a:spLocks noGrp="1"/>
          </p:cNvSpPr>
          <p:nvPr>
            <p:ph type="pic" sz="quarter" idx="29"/>
          </p:nvPr>
        </p:nvSpPr>
        <p:spPr>
          <a:xfrm>
            <a:off x="8193012" y="2803813"/>
            <a:ext cx="3589262" cy="1250373"/>
          </a:xfrm>
          <a:solidFill>
            <a:schemeClr val="bg1">
              <a:lumMod val="95000"/>
            </a:schemeClr>
          </a:solidFill>
        </p:spPr>
        <p:txBody>
          <a:bodyPr>
            <a:normAutofit/>
          </a:bodyPr>
          <a:lstStyle>
            <a:lvl1pPr>
              <a:defRPr sz="1400"/>
            </a:lvl1pPr>
          </a:lstStyle>
          <a:p>
            <a:endParaRPr lang="en-US"/>
          </a:p>
        </p:txBody>
      </p:sp>
      <p:sp>
        <p:nvSpPr>
          <p:cNvPr id="23" name="Picture Placeholder 2"/>
          <p:cNvSpPr>
            <a:spLocks noGrp="1"/>
          </p:cNvSpPr>
          <p:nvPr>
            <p:ph type="pic" sz="quarter" idx="30"/>
          </p:nvPr>
        </p:nvSpPr>
        <p:spPr>
          <a:xfrm>
            <a:off x="397511" y="4410941"/>
            <a:ext cx="3589262" cy="1250373"/>
          </a:xfrm>
          <a:solidFill>
            <a:schemeClr val="bg1">
              <a:lumMod val="95000"/>
            </a:schemeClr>
          </a:solidFill>
        </p:spPr>
        <p:txBody>
          <a:bodyPr>
            <a:normAutofit/>
          </a:bodyPr>
          <a:lstStyle>
            <a:lvl1pPr>
              <a:defRPr sz="1400"/>
            </a:lvl1pPr>
          </a:lstStyle>
          <a:p>
            <a:endParaRPr lang="en-US"/>
          </a:p>
        </p:txBody>
      </p:sp>
      <p:sp>
        <p:nvSpPr>
          <p:cNvPr id="24" name="Picture Placeholder 2"/>
          <p:cNvSpPr>
            <a:spLocks noGrp="1"/>
          </p:cNvSpPr>
          <p:nvPr>
            <p:ph type="pic" sz="quarter" idx="31"/>
          </p:nvPr>
        </p:nvSpPr>
        <p:spPr>
          <a:xfrm>
            <a:off x="4295261" y="4410941"/>
            <a:ext cx="3589262" cy="1250373"/>
          </a:xfrm>
          <a:solidFill>
            <a:schemeClr val="bg1">
              <a:lumMod val="95000"/>
            </a:schemeClr>
          </a:solidFill>
        </p:spPr>
        <p:txBody>
          <a:bodyPr>
            <a:normAutofit/>
          </a:bodyPr>
          <a:lstStyle>
            <a:lvl1pPr>
              <a:defRPr sz="1400"/>
            </a:lvl1pPr>
          </a:lstStyle>
          <a:p>
            <a:endParaRPr lang="en-US"/>
          </a:p>
        </p:txBody>
      </p:sp>
      <p:sp>
        <p:nvSpPr>
          <p:cNvPr id="25" name="Picture Placeholder 2"/>
          <p:cNvSpPr>
            <a:spLocks noGrp="1"/>
          </p:cNvSpPr>
          <p:nvPr>
            <p:ph type="pic" sz="quarter" idx="32"/>
          </p:nvPr>
        </p:nvSpPr>
        <p:spPr>
          <a:xfrm>
            <a:off x="8193012" y="4410941"/>
            <a:ext cx="3589262" cy="1250373"/>
          </a:xfrm>
          <a:solidFill>
            <a:schemeClr val="bg1">
              <a:lumMod val="95000"/>
            </a:schemeClr>
          </a:solidFill>
        </p:spPr>
        <p:txBody>
          <a:bodyPr>
            <a:normAutofit/>
          </a:bodyPr>
          <a:lstStyle>
            <a:lvl1pPr>
              <a:defRPr sz="1400"/>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3_Placeholder">
    <p:spTree>
      <p:nvGrpSpPr>
        <p:cNvPr id="1" name=""/>
        <p:cNvGrpSpPr/>
        <p:nvPr/>
      </p:nvGrpSpPr>
      <p:grpSpPr>
        <a:xfrm>
          <a:off x="0" y="0"/>
          <a:ext cx="0" cy="0"/>
          <a:chOff x="0" y="0"/>
          <a:chExt cx="0" cy="0"/>
        </a:xfrm>
      </p:grpSpPr>
      <p:sp>
        <p:nvSpPr>
          <p:cNvPr id="35" name="Picture Placeholder 2"/>
          <p:cNvSpPr>
            <a:spLocks noGrp="1"/>
          </p:cNvSpPr>
          <p:nvPr>
            <p:ph type="pic" sz="quarter" idx="32"/>
          </p:nvPr>
        </p:nvSpPr>
        <p:spPr>
          <a:xfrm>
            <a:off x="6823192" y="1695465"/>
            <a:ext cx="1439793" cy="1439419"/>
          </a:xfrm>
          <a:solidFill>
            <a:schemeClr val="bg1">
              <a:lumMod val="95000"/>
            </a:schemeClr>
          </a:solidFill>
        </p:spPr>
        <p:txBody>
          <a:bodyPr>
            <a:normAutofit/>
          </a:bodyPr>
          <a:lstStyle>
            <a:lvl1pPr>
              <a:defRPr sz="1400"/>
            </a:lvl1pPr>
          </a:lstStyle>
          <a:p>
            <a:endParaRPr lang="en-US"/>
          </a:p>
        </p:txBody>
      </p:sp>
      <p:sp>
        <p:nvSpPr>
          <p:cNvPr id="36" name="Picture Placeholder 2"/>
          <p:cNvSpPr>
            <a:spLocks noGrp="1"/>
          </p:cNvSpPr>
          <p:nvPr>
            <p:ph type="pic" sz="quarter" idx="33"/>
          </p:nvPr>
        </p:nvSpPr>
        <p:spPr>
          <a:xfrm>
            <a:off x="8449235" y="1695465"/>
            <a:ext cx="1439793" cy="1439419"/>
          </a:xfrm>
          <a:solidFill>
            <a:schemeClr val="bg1">
              <a:lumMod val="95000"/>
            </a:schemeClr>
          </a:solidFill>
        </p:spPr>
        <p:txBody>
          <a:bodyPr>
            <a:normAutofit/>
          </a:bodyPr>
          <a:lstStyle>
            <a:lvl1pPr>
              <a:defRPr sz="1400"/>
            </a:lvl1pPr>
          </a:lstStyle>
          <a:p>
            <a:endParaRPr lang="en-US"/>
          </a:p>
        </p:txBody>
      </p:sp>
      <p:sp>
        <p:nvSpPr>
          <p:cNvPr id="37" name="Picture Placeholder 2"/>
          <p:cNvSpPr>
            <a:spLocks noGrp="1"/>
          </p:cNvSpPr>
          <p:nvPr>
            <p:ph type="pic" sz="quarter" idx="34"/>
          </p:nvPr>
        </p:nvSpPr>
        <p:spPr>
          <a:xfrm>
            <a:off x="10075277" y="1695465"/>
            <a:ext cx="1439793" cy="1439419"/>
          </a:xfrm>
          <a:solidFill>
            <a:schemeClr val="bg1">
              <a:lumMod val="95000"/>
            </a:schemeClr>
          </a:solidFill>
        </p:spPr>
        <p:txBody>
          <a:bodyPr>
            <a:normAutofit/>
          </a:bodyPr>
          <a:lstStyle>
            <a:lvl1pPr>
              <a:defRPr sz="1400"/>
            </a:lvl1pPr>
          </a:lstStyle>
          <a:p>
            <a:endParaRPr lang="en-US"/>
          </a:p>
        </p:txBody>
      </p:sp>
      <p:sp>
        <p:nvSpPr>
          <p:cNvPr id="38" name="Picture Placeholder 2"/>
          <p:cNvSpPr>
            <a:spLocks noGrp="1"/>
          </p:cNvSpPr>
          <p:nvPr>
            <p:ph type="pic" sz="quarter" idx="35"/>
          </p:nvPr>
        </p:nvSpPr>
        <p:spPr>
          <a:xfrm>
            <a:off x="6823192" y="3321083"/>
            <a:ext cx="1439793" cy="1439419"/>
          </a:xfrm>
          <a:solidFill>
            <a:schemeClr val="bg1">
              <a:lumMod val="95000"/>
            </a:schemeClr>
          </a:solidFill>
        </p:spPr>
        <p:txBody>
          <a:bodyPr>
            <a:normAutofit/>
          </a:bodyPr>
          <a:lstStyle>
            <a:lvl1pPr>
              <a:defRPr sz="1400"/>
            </a:lvl1pPr>
          </a:lstStyle>
          <a:p>
            <a:endParaRPr lang="en-US"/>
          </a:p>
        </p:txBody>
      </p:sp>
      <p:sp>
        <p:nvSpPr>
          <p:cNvPr id="39" name="Picture Placeholder 2"/>
          <p:cNvSpPr>
            <a:spLocks noGrp="1"/>
          </p:cNvSpPr>
          <p:nvPr>
            <p:ph type="pic" sz="quarter" idx="36"/>
          </p:nvPr>
        </p:nvSpPr>
        <p:spPr>
          <a:xfrm>
            <a:off x="8449235" y="3321083"/>
            <a:ext cx="1439793" cy="1439419"/>
          </a:xfrm>
          <a:solidFill>
            <a:schemeClr val="bg1">
              <a:lumMod val="95000"/>
            </a:schemeClr>
          </a:solidFill>
        </p:spPr>
        <p:txBody>
          <a:bodyPr>
            <a:normAutofit/>
          </a:bodyPr>
          <a:lstStyle>
            <a:lvl1pPr>
              <a:defRPr sz="1400"/>
            </a:lvl1pPr>
          </a:lstStyle>
          <a:p>
            <a:endParaRPr lang="en-US"/>
          </a:p>
        </p:txBody>
      </p:sp>
      <p:sp>
        <p:nvSpPr>
          <p:cNvPr id="40" name="Picture Placeholder 2"/>
          <p:cNvSpPr>
            <a:spLocks noGrp="1"/>
          </p:cNvSpPr>
          <p:nvPr>
            <p:ph type="pic" sz="quarter" idx="37"/>
          </p:nvPr>
        </p:nvSpPr>
        <p:spPr>
          <a:xfrm>
            <a:off x="10075277" y="3321083"/>
            <a:ext cx="1439793" cy="1439419"/>
          </a:xfrm>
          <a:solidFill>
            <a:schemeClr val="bg1">
              <a:lumMod val="95000"/>
            </a:schemeClr>
          </a:solidFill>
        </p:spPr>
        <p:txBody>
          <a:bodyPr>
            <a:normAutofit/>
          </a:bodyPr>
          <a:lstStyle>
            <a:lvl1pPr>
              <a:defRPr sz="1400"/>
            </a:lvl1pPr>
          </a:lstStyle>
          <a:p>
            <a:endParaRPr lang="en-US"/>
          </a:p>
        </p:txBody>
      </p:sp>
      <p:sp>
        <p:nvSpPr>
          <p:cNvPr id="41" name="Picture Placeholder 2"/>
          <p:cNvSpPr>
            <a:spLocks noGrp="1"/>
          </p:cNvSpPr>
          <p:nvPr>
            <p:ph type="pic" sz="quarter" idx="38"/>
          </p:nvPr>
        </p:nvSpPr>
        <p:spPr>
          <a:xfrm>
            <a:off x="6823192" y="4946702"/>
            <a:ext cx="1439793" cy="1439419"/>
          </a:xfrm>
          <a:solidFill>
            <a:schemeClr val="bg1">
              <a:lumMod val="95000"/>
            </a:schemeClr>
          </a:solidFill>
        </p:spPr>
        <p:txBody>
          <a:bodyPr>
            <a:normAutofit/>
          </a:bodyPr>
          <a:lstStyle>
            <a:lvl1pPr>
              <a:defRPr sz="1400"/>
            </a:lvl1pPr>
          </a:lstStyle>
          <a:p>
            <a:endParaRPr lang="en-US"/>
          </a:p>
        </p:txBody>
      </p:sp>
      <p:sp>
        <p:nvSpPr>
          <p:cNvPr id="42" name="Picture Placeholder 2"/>
          <p:cNvSpPr>
            <a:spLocks noGrp="1"/>
          </p:cNvSpPr>
          <p:nvPr>
            <p:ph type="pic" sz="quarter" idx="39"/>
          </p:nvPr>
        </p:nvSpPr>
        <p:spPr>
          <a:xfrm>
            <a:off x="8449235" y="4946702"/>
            <a:ext cx="1439793" cy="1439419"/>
          </a:xfrm>
          <a:solidFill>
            <a:schemeClr val="bg1">
              <a:lumMod val="95000"/>
            </a:schemeClr>
          </a:solidFill>
        </p:spPr>
        <p:txBody>
          <a:bodyPr>
            <a:normAutofit/>
          </a:bodyPr>
          <a:lstStyle>
            <a:lvl1pPr>
              <a:defRPr sz="1400"/>
            </a:lvl1pPr>
          </a:lstStyle>
          <a:p>
            <a:endParaRPr lang="en-US"/>
          </a:p>
        </p:txBody>
      </p:sp>
      <p:sp>
        <p:nvSpPr>
          <p:cNvPr id="43" name="Rectangle 42"/>
          <p:cNvSpPr/>
          <p:nvPr userDrawn="1"/>
        </p:nvSpPr>
        <p:spPr>
          <a:xfrm>
            <a:off x="10075277" y="4946702"/>
            <a:ext cx="1439793" cy="14394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4" name="Picture Placeholder 2"/>
          <p:cNvSpPr>
            <a:spLocks noGrp="1"/>
          </p:cNvSpPr>
          <p:nvPr>
            <p:ph type="pic" sz="quarter" idx="40"/>
          </p:nvPr>
        </p:nvSpPr>
        <p:spPr>
          <a:xfrm>
            <a:off x="10075277" y="4946702"/>
            <a:ext cx="1439793" cy="1439419"/>
          </a:xfrm>
          <a:solidFill>
            <a:schemeClr val="bg1">
              <a:lumMod val="95000"/>
            </a:schemeClr>
          </a:solidFill>
        </p:spPr>
        <p:txBody>
          <a:bodyPr>
            <a:normAutofit/>
          </a:bodyPr>
          <a:lstStyle>
            <a:lvl1pPr>
              <a:defRPr sz="1400"/>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4_Placeholder">
    <p:spTree>
      <p:nvGrpSpPr>
        <p:cNvPr id="1" name=""/>
        <p:cNvGrpSpPr/>
        <p:nvPr/>
      </p:nvGrpSpPr>
      <p:grpSpPr>
        <a:xfrm>
          <a:off x="0" y="0"/>
          <a:ext cx="0" cy="0"/>
          <a:chOff x="0" y="0"/>
          <a:chExt cx="0" cy="0"/>
        </a:xfrm>
      </p:grpSpPr>
      <p:sp>
        <p:nvSpPr>
          <p:cNvPr id="15" name="Picture Placeholder 2"/>
          <p:cNvSpPr>
            <a:spLocks noGrp="1"/>
          </p:cNvSpPr>
          <p:nvPr>
            <p:ph type="pic" sz="quarter" idx="39"/>
          </p:nvPr>
        </p:nvSpPr>
        <p:spPr>
          <a:xfrm>
            <a:off x="590692" y="2502431"/>
            <a:ext cx="3988261" cy="2263140"/>
          </a:xfrm>
          <a:solidFill>
            <a:schemeClr val="bg1">
              <a:lumMod val="95000"/>
            </a:schemeClr>
          </a:solidFill>
        </p:spPr>
        <p:txBody>
          <a:bodyPr>
            <a:normAutofit/>
          </a:bodyPr>
          <a:lstStyle>
            <a:lvl1pPr>
              <a:defRPr sz="1400"/>
            </a:lvl1pPr>
          </a:lstStyle>
          <a:p>
            <a:endParaRPr lang="en-US"/>
          </a:p>
        </p:txBody>
      </p:sp>
      <p:sp>
        <p:nvSpPr>
          <p:cNvPr id="16" name="Picture Placeholder 2"/>
          <p:cNvSpPr>
            <a:spLocks noGrp="1"/>
          </p:cNvSpPr>
          <p:nvPr>
            <p:ph type="pic" sz="quarter" idx="40"/>
          </p:nvPr>
        </p:nvSpPr>
        <p:spPr>
          <a:xfrm>
            <a:off x="7662014" y="2502431"/>
            <a:ext cx="3988261" cy="2263140"/>
          </a:xfrm>
          <a:solidFill>
            <a:schemeClr val="bg1">
              <a:lumMod val="95000"/>
            </a:schemeClr>
          </a:solidFill>
        </p:spPr>
        <p:txBody>
          <a:bodyPr>
            <a:normAutofit/>
          </a:bodyPr>
          <a:lstStyle>
            <a:lvl1pPr>
              <a:defRPr sz="1400"/>
            </a:lvl1pPr>
          </a:lstStyle>
          <a:p>
            <a:endParaRPr lang="en-US"/>
          </a:p>
        </p:txBody>
      </p:sp>
      <p:sp>
        <p:nvSpPr>
          <p:cNvPr id="14" name="Picture Placeholder 2"/>
          <p:cNvSpPr>
            <a:spLocks noGrp="1"/>
          </p:cNvSpPr>
          <p:nvPr>
            <p:ph type="pic" sz="quarter" idx="41"/>
          </p:nvPr>
        </p:nvSpPr>
        <p:spPr>
          <a:xfrm>
            <a:off x="4099567" y="2502431"/>
            <a:ext cx="3988261" cy="2263140"/>
          </a:xfrm>
          <a:solidFill>
            <a:schemeClr val="bg1">
              <a:lumMod val="95000"/>
            </a:schemeClr>
          </a:solidFill>
        </p:spPr>
        <p:txBody>
          <a:bodyPr>
            <a:normAutofit/>
          </a:bodyPr>
          <a:lstStyle>
            <a:lvl1pPr>
              <a:defRPr sz="1400"/>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786E9-A898-4B9F-8D9C-1BD4FD49FD8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8EAD0-D051-420D-8980-A04CA69FD9E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67919" y="162087"/>
            <a:ext cx="7124081" cy="6522047"/>
          </a:xfrm>
          <a:prstGeom prst="rect">
            <a:avLst/>
          </a:prstGeom>
        </p:spPr>
      </p:pic>
      <p:sp>
        <p:nvSpPr>
          <p:cNvPr id="19"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881301" y="1542832"/>
            <a:ext cx="4186618" cy="1014730"/>
          </a:xfrm>
          <a:prstGeom prst="rect">
            <a:avLst/>
          </a:prstGeom>
          <a:noFill/>
        </p:spPr>
        <p:txBody>
          <a:bodyPr wrap="square" rtlCol="0">
            <a:spAutoFit/>
          </a:bodyPr>
          <a:lstStyle/>
          <a:p>
            <a:r>
              <a:rPr lang="en-US" altLang="zh-CN" sz="6000" b="1" dirty="0">
                <a:solidFill>
                  <a:srgbClr val="0B63DA"/>
                </a:solidFill>
                <a:latin typeface="Miriam" panose="020B0502050101010101" pitchFamily="34" charset="-79"/>
                <a:ea typeface="方正兰亭超细黑简体" panose="02000000000000000000" pitchFamily="2" charset="-122"/>
                <a:cs typeface="Miriam" panose="020B0502050101010101" pitchFamily="34" charset="-79"/>
              </a:rPr>
              <a:t>HealthCare</a:t>
            </a:r>
            <a:endParaRPr lang="en-US" altLang="zh-CN" sz="6000" b="1" dirty="0">
              <a:solidFill>
                <a:srgbClr val="0B63DA"/>
              </a:solidFill>
              <a:latin typeface="Miriam" panose="020B0502050101010101" pitchFamily="34" charset="-79"/>
              <a:ea typeface="方正兰亭超细黑简体" panose="02000000000000000000" pitchFamily="2" charset="-122"/>
              <a:cs typeface="Miriam" panose="020B0502050101010101" pitchFamily="34" charset="-79"/>
            </a:endParaRPr>
          </a:p>
        </p:txBody>
      </p:sp>
      <p:sp>
        <p:nvSpPr>
          <p:cNvPr id="20" name="圆角矩形 19"/>
          <p:cNvSpPr/>
          <p:nvPr/>
        </p:nvSpPr>
        <p:spPr>
          <a:xfrm>
            <a:off x="982345" y="5447665"/>
            <a:ext cx="3097530" cy="566420"/>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228725" y="5469890"/>
            <a:ext cx="2604770" cy="521970"/>
          </a:xfrm>
          <a:prstGeom prst="rect">
            <a:avLst/>
          </a:prstGeom>
          <a:noFill/>
        </p:spPr>
        <p:txBody>
          <a:bodyPr wrap="square" rtlCol="0">
            <a:spAutoFit/>
          </a:bodyPr>
          <a:lstStyle/>
          <a:p>
            <a:r>
              <a:rPr lang="en-US" altLang="zh-CN" sz="2800" b="1" dirty="0">
                <a:solidFill>
                  <a:srgbClr val="FFFFFF"/>
                </a:solidFill>
                <a:latin typeface="张海山锐线体2.0" panose="02000000000000000000" pitchFamily="2" charset="-122"/>
                <a:ea typeface="张海山锐线体2.0" panose="02000000000000000000" pitchFamily="2" charset="-122"/>
                <a:cs typeface="Aharoni" panose="02010803020104030203" pitchFamily="2" charset="-79"/>
              </a:rPr>
              <a:t>Team 2ez4us</a:t>
            </a:r>
            <a:endParaRPr lang="en-US" altLang="zh-CN" sz="2800" b="1" dirty="0">
              <a:solidFill>
                <a:srgbClr val="FFFFFF"/>
              </a:solidFill>
              <a:latin typeface="张海山锐线体2.0" panose="02000000000000000000" pitchFamily="2" charset="-122"/>
              <a:ea typeface="张海山锐线体2.0" panose="02000000000000000000" pitchFamily="2" charset="-122"/>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750" fill="hold"/>
                                        <p:tgtEl>
                                          <p:spTgt spid="19"/>
                                        </p:tgtEl>
                                        <p:attrNameLst>
                                          <p:attrName>ppt_w</p:attrName>
                                        </p:attrNameLst>
                                      </p:cBhvr>
                                      <p:tavLst>
                                        <p:tav tm="0">
                                          <p:val>
                                            <p:fltVal val="0"/>
                                          </p:val>
                                        </p:tav>
                                        <p:tav tm="100000">
                                          <p:val>
                                            <p:strVal val="#ppt_w"/>
                                          </p:val>
                                        </p:tav>
                                      </p:tavLst>
                                    </p:anim>
                                    <p:anim calcmode="lin" valueType="num">
                                      <p:cBhvr>
                                        <p:cTn id="8" dur="750" fill="hold"/>
                                        <p:tgtEl>
                                          <p:spTgt spid="19"/>
                                        </p:tgtEl>
                                        <p:attrNameLst>
                                          <p:attrName>ppt_h</p:attrName>
                                        </p:attrNameLst>
                                      </p:cBhvr>
                                      <p:tavLst>
                                        <p:tav tm="0">
                                          <p:val>
                                            <p:fltVal val="0"/>
                                          </p:val>
                                        </p:tav>
                                        <p:tav tm="100000">
                                          <p:val>
                                            <p:strVal val="#ppt_h"/>
                                          </p:val>
                                        </p:tav>
                                      </p:tavLst>
                                    </p:anim>
                                    <p:animEffect transition="in" filter="fade">
                                      <p:cBhvr>
                                        <p:cTn id="9" dur="750"/>
                                        <p:tgtEl>
                                          <p:spTgt spid="19"/>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750" fill="hold"/>
                                        <p:tgtEl>
                                          <p:spTgt spid="21"/>
                                        </p:tgtEl>
                                        <p:attrNameLst>
                                          <p:attrName>ppt_w</p:attrName>
                                        </p:attrNameLst>
                                      </p:cBhvr>
                                      <p:tavLst>
                                        <p:tav tm="0">
                                          <p:val>
                                            <p:fltVal val="0"/>
                                          </p:val>
                                        </p:tav>
                                        <p:tav tm="100000">
                                          <p:val>
                                            <p:strVal val="#ppt_w"/>
                                          </p:val>
                                        </p:tav>
                                      </p:tavLst>
                                    </p:anim>
                                    <p:anim calcmode="lin" valueType="num">
                                      <p:cBhvr>
                                        <p:cTn id="14" dur="750" fill="hold"/>
                                        <p:tgtEl>
                                          <p:spTgt spid="21"/>
                                        </p:tgtEl>
                                        <p:attrNameLst>
                                          <p:attrName>ppt_h</p:attrName>
                                        </p:attrNameLst>
                                      </p:cBhvr>
                                      <p:tavLst>
                                        <p:tav tm="0">
                                          <p:val>
                                            <p:fltVal val="0"/>
                                          </p:val>
                                        </p:tav>
                                        <p:tav tm="100000">
                                          <p:val>
                                            <p:strVal val="#ppt_h"/>
                                          </p:val>
                                        </p:tav>
                                      </p:tavLst>
                                    </p:anim>
                                    <p:animEffect transition="in" filter="fade">
                                      <p:cBhvr>
                                        <p:cTn id="15"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58842"/>
            <a:ext cx="6644567" cy="6083055"/>
          </a:xfrm>
          <a:prstGeom prst="rect">
            <a:avLst/>
          </a:prstGeom>
        </p:spPr>
      </p:pic>
      <p:sp>
        <p:nvSpPr>
          <p:cNvPr id="4" name="圆角矩形 3"/>
          <p:cNvSpPr/>
          <p:nvPr/>
        </p:nvSpPr>
        <p:spPr>
          <a:xfrm>
            <a:off x="7418241" y="2162037"/>
            <a:ext cx="3593090" cy="932392"/>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437321" y="2212734"/>
            <a:ext cx="1719580" cy="829945"/>
          </a:xfrm>
          <a:prstGeom prst="rect">
            <a:avLst/>
          </a:prstGeom>
        </p:spPr>
        <p:txBody>
          <a:bodyPr wrap="none">
            <a:spAutoFit/>
          </a:bodyPr>
          <a:lstStyle/>
          <a:p>
            <a:pPr algn="r"/>
            <a:r>
              <a:rPr lang="en-US" altLang="zh-CN" sz="4800" b="1" dirty="0">
                <a:solidFill>
                  <a:schemeClr val="bg1"/>
                </a:solidFill>
                <a:latin typeface="张海山锐线体2.0" panose="02000000000000000000" pitchFamily="2" charset="-122"/>
                <a:ea typeface="张海山锐线体2.0" panose="02000000000000000000" pitchFamily="2" charset="-122"/>
              </a:rPr>
              <a:t>Track</a:t>
            </a:r>
            <a:endParaRPr lang="en-US" altLang="zh-CN" sz="4800" b="1" dirty="0">
              <a:solidFill>
                <a:schemeClr val="bg1"/>
              </a:solidFill>
              <a:latin typeface="张海山锐线体2.0" panose="02000000000000000000" pitchFamily="2" charset="-122"/>
              <a:ea typeface="张海山锐线体2.0" panose="02000000000000000000" pitchFamily="2" charset="-122"/>
            </a:endParaRPr>
          </a:p>
        </p:txBody>
      </p:sp>
      <p:sp>
        <p:nvSpPr>
          <p:cNvPr id="6" name="文本框 5"/>
          <p:cNvSpPr txBox="1"/>
          <p:nvPr/>
        </p:nvSpPr>
        <p:spPr>
          <a:xfrm>
            <a:off x="6219946" y="3509927"/>
            <a:ext cx="6022340" cy="829945"/>
          </a:xfrm>
          <a:prstGeom prst="rect">
            <a:avLst/>
          </a:prstGeom>
          <a:noFill/>
        </p:spPr>
        <p:txBody>
          <a:bodyPr wrap="none" rtlCol="0">
            <a:spAutoFit/>
          </a:bodyPr>
          <a:lstStyle/>
          <a:p>
            <a:pPr algn="ctr"/>
            <a:r>
              <a:rPr lang="zh-CN" altLang="en-US" sz="4800" b="1" dirty="0">
                <a:solidFill>
                  <a:srgbClr val="0B63DA"/>
                </a:solidFill>
                <a:latin typeface="张海山锐线体2.0" panose="02000000000000000000" pitchFamily="2" charset="-122"/>
                <a:ea typeface="张海山锐线体2.0" panose="02000000000000000000" pitchFamily="2" charset="-122"/>
              </a:rPr>
              <a:t>Hospital Management</a:t>
            </a:r>
            <a:endParaRPr lang="zh-CN" altLang="en-US" sz="4800" b="1" dirty="0">
              <a:solidFill>
                <a:srgbClr val="0B63DA"/>
              </a:solidFill>
              <a:latin typeface="张海山锐线体2.0" panose="02000000000000000000" pitchFamily="2" charset="-122"/>
              <a:ea typeface="张海山锐线体2.0" panose="02000000000000000000" pitchFamily="2" charset="-122"/>
            </a:endParaRPr>
          </a:p>
        </p:txBody>
      </p:sp>
      <p:sp>
        <p:nvSpPr>
          <p:cNvPr id="7" name="文本框 6"/>
          <p:cNvSpPr txBox="1"/>
          <p:nvPr/>
        </p:nvSpPr>
        <p:spPr>
          <a:xfrm>
            <a:off x="6785669" y="4340924"/>
            <a:ext cx="4890892" cy="5822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schemeClr val="tx1">
                    <a:lumMod val="75000"/>
                    <a:lumOff val="25000"/>
                  </a:schemeClr>
                </a:solidFill>
                <a:latin typeface="Century Gothic" panose="020B0502020202020204" pitchFamily="34" charset="0"/>
                <a:ea typeface="+mj-ea"/>
              </a:rPr>
              <a:t>Design a smart hospital management system to help the patients avail the facilities.</a:t>
            </a:r>
            <a:endParaRPr lang="en-US" altLang="zh-CN" sz="1400" dirty="0">
              <a:solidFill>
                <a:schemeClr val="tx1">
                  <a:lumMod val="75000"/>
                  <a:lumOff val="25000"/>
                </a:schemeClr>
              </a:solidFill>
              <a:latin typeface="Century Gothic" panose="020B0502020202020204" pitchFamily="34" charset="0"/>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82520" y="440870"/>
            <a:ext cx="7009480" cy="6417129"/>
          </a:xfrm>
          <a:prstGeom prst="rect">
            <a:avLst/>
          </a:prstGeom>
        </p:spPr>
      </p:pic>
      <p:sp>
        <p:nvSpPr>
          <p:cNvPr id="3" name="等腰三角形 2"/>
          <p:cNvSpPr/>
          <p:nvPr/>
        </p:nvSpPr>
        <p:spPr>
          <a:xfrm rot="16200000" flipV="1">
            <a:off x="1336685" y="2254904"/>
            <a:ext cx="419820" cy="361914"/>
          </a:xfrm>
          <a:prstGeom prst="triangl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474664" y="2020362"/>
            <a:ext cx="838691" cy="830997"/>
          </a:xfrm>
          <a:prstGeom prst="rect">
            <a:avLst/>
          </a:prstGeom>
          <a:noFill/>
          <a:effectLst/>
        </p:spPr>
        <p:txBody>
          <a:bodyPr wrap="none" rtlCol="0">
            <a:spAutoFit/>
          </a:bodyPr>
          <a:lstStyle/>
          <a:p>
            <a:r>
              <a:rPr lang="en-US" altLang="zh-CN" sz="4800" dirty="0" smtClean="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rPr>
              <a:t>01</a:t>
            </a:r>
            <a:endParaRPr lang="zh-CN" altLang="en-US" sz="2000" dirty="0" smtClean="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5" name="等腰三角形 4"/>
          <p:cNvSpPr/>
          <p:nvPr/>
        </p:nvSpPr>
        <p:spPr>
          <a:xfrm rot="16200000" flipV="1">
            <a:off x="1360425" y="4376987"/>
            <a:ext cx="419820" cy="361914"/>
          </a:xfrm>
          <a:prstGeom prst="triangl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477622" y="4142445"/>
            <a:ext cx="838691" cy="830997"/>
          </a:xfrm>
          <a:prstGeom prst="rect">
            <a:avLst/>
          </a:prstGeom>
          <a:noFill/>
          <a:effectLst/>
        </p:spPr>
        <p:txBody>
          <a:bodyPr wrap="none" rtlCol="0">
            <a:spAutoFit/>
          </a:bodyPr>
          <a:lstStyle/>
          <a:p>
            <a:r>
              <a:rPr lang="en-US" altLang="zh-CN" sz="4800" dirty="0" smtClean="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rPr>
              <a:t>03</a:t>
            </a:r>
            <a:endParaRPr lang="zh-CN" altLang="en-US" sz="2000" dirty="0" smtClean="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7" name="等腰三角形 6"/>
          <p:cNvSpPr/>
          <p:nvPr/>
        </p:nvSpPr>
        <p:spPr>
          <a:xfrm rot="16200000" flipV="1">
            <a:off x="1357467" y="3293775"/>
            <a:ext cx="419820" cy="361914"/>
          </a:xfrm>
          <a:prstGeom prst="triangl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474664" y="3059233"/>
            <a:ext cx="838691" cy="830997"/>
          </a:xfrm>
          <a:prstGeom prst="rect">
            <a:avLst/>
          </a:prstGeom>
          <a:noFill/>
          <a:effectLst/>
        </p:spPr>
        <p:txBody>
          <a:bodyPr wrap="none" rtlCol="0">
            <a:spAutoFit/>
          </a:bodyPr>
          <a:lstStyle/>
          <a:p>
            <a:r>
              <a:rPr lang="en-US" altLang="zh-CN" sz="4800" dirty="0" smtClean="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rPr>
              <a:t>02</a:t>
            </a:r>
            <a:endParaRPr lang="zh-CN" altLang="en-US" sz="2000" dirty="0" smtClean="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11" name="文本框 10"/>
          <p:cNvSpPr txBox="1"/>
          <p:nvPr/>
        </p:nvSpPr>
        <p:spPr>
          <a:xfrm>
            <a:off x="3032967" y="2150004"/>
            <a:ext cx="2439035" cy="583565"/>
          </a:xfrm>
          <a:prstGeom prst="rect">
            <a:avLst/>
          </a:prstGeom>
          <a:noFill/>
        </p:spPr>
        <p:txBody>
          <a:bodyPr wrap="none" rtlCol="0">
            <a:spAutoFit/>
          </a:bodyPr>
          <a:lstStyle/>
          <a:p>
            <a:pPr algn="r"/>
            <a:r>
              <a:rPr lang="en-US" altLang="zh-CN" sz="3200" b="1" dirty="0">
                <a:solidFill>
                  <a:srgbClr val="0B63DA"/>
                </a:solidFill>
                <a:latin typeface="张海山锐线体2.0" panose="02000000000000000000" pitchFamily="2" charset="-122"/>
                <a:ea typeface="张海山锐线体2.0" panose="02000000000000000000" pitchFamily="2" charset="-122"/>
              </a:rPr>
              <a:t>Abhay Bajaj</a:t>
            </a:r>
            <a:endParaRPr lang="en-US" altLang="zh-CN" sz="3200" b="1" dirty="0">
              <a:solidFill>
                <a:srgbClr val="0B63DA"/>
              </a:solidFill>
              <a:latin typeface="张海山锐线体2.0" panose="02000000000000000000" pitchFamily="2" charset="-122"/>
              <a:ea typeface="张海山锐线体2.0" panose="02000000000000000000" pitchFamily="2" charset="-122"/>
            </a:endParaRPr>
          </a:p>
        </p:txBody>
      </p:sp>
      <p:sp>
        <p:nvSpPr>
          <p:cNvPr id="12" name="文本框 11"/>
          <p:cNvSpPr txBox="1"/>
          <p:nvPr/>
        </p:nvSpPr>
        <p:spPr>
          <a:xfrm>
            <a:off x="1987073" y="3184983"/>
            <a:ext cx="3464560" cy="583565"/>
          </a:xfrm>
          <a:prstGeom prst="rect">
            <a:avLst/>
          </a:prstGeom>
          <a:noFill/>
        </p:spPr>
        <p:txBody>
          <a:bodyPr wrap="none" rtlCol="0">
            <a:spAutoFit/>
          </a:bodyPr>
          <a:lstStyle/>
          <a:p>
            <a:pPr algn="r"/>
            <a:r>
              <a:rPr lang="en-US" altLang="zh-CN" sz="3200" b="1" smtClean="0">
                <a:solidFill>
                  <a:srgbClr val="0B63DA"/>
                </a:solidFill>
                <a:latin typeface="张海山锐线体2.0" panose="02000000000000000000" pitchFamily="2" charset="-122"/>
                <a:ea typeface="张海山锐线体2.0" panose="02000000000000000000" pitchFamily="2" charset="-122"/>
              </a:rPr>
              <a:t>	Mihir Chowdhury</a:t>
            </a:r>
            <a:endParaRPr lang="zh-CN" altLang="en-US" sz="3200" b="1" dirty="0">
              <a:solidFill>
                <a:srgbClr val="0B63DA"/>
              </a:solidFill>
              <a:latin typeface="张海山锐线体2.0" panose="02000000000000000000" pitchFamily="2" charset="-122"/>
              <a:ea typeface="张海山锐线体2.0" panose="02000000000000000000" pitchFamily="2" charset="-122"/>
            </a:endParaRPr>
          </a:p>
        </p:txBody>
      </p:sp>
      <p:sp>
        <p:nvSpPr>
          <p:cNvPr id="13" name="文本框 12"/>
          <p:cNvSpPr txBox="1"/>
          <p:nvPr/>
        </p:nvSpPr>
        <p:spPr>
          <a:xfrm>
            <a:off x="1988759" y="4268195"/>
            <a:ext cx="3464560" cy="583565"/>
          </a:xfrm>
          <a:prstGeom prst="rect">
            <a:avLst/>
          </a:prstGeom>
          <a:noFill/>
        </p:spPr>
        <p:txBody>
          <a:bodyPr wrap="none" rtlCol="0">
            <a:spAutoFit/>
          </a:bodyPr>
          <a:lstStyle/>
          <a:p>
            <a:pPr algn="r"/>
            <a:r>
              <a:rPr lang="en-US" altLang="zh-CN" sz="3200" b="1" dirty="0">
                <a:solidFill>
                  <a:srgbClr val="0B63DA"/>
                </a:solidFill>
                <a:latin typeface="张海山锐线体2.0" panose="02000000000000000000" pitchFamily="2" charset="-122"/>
                <a:ea typeface="张海山锐线体2.0" panose="02000000000000000000" pitchFamily="2" charset="-122"/>
              </a:rPr>
              <a:t>Abhishek Agarwal</a:t>
            </a:r>
            <a:endParaRPr lang="en-US" altLang="zh-CN" sz="3200" b="1" dirty="0">
              <a:solidFill>
                <a:srgbClr val="0B63DA"/>
              </a:solidFill>
              <a:latin typeface="张海山锐线体2.0" panose="02000000000000000000" pitchFamily="2" charset="-122"/>
              <a:ea typeface="张海山锐线体2.0" panose="02000000000000000000" pitchFamily="2" charset="-122"/>
            </a:endParaRPr>
          </a:p>
        </p:txBody>
      </p:sp>
      <p:sp>
        <p:nvSpPr>
          <p:cNvPr id="15" name="圆角矩形 14"/>
          <p:cNvSpPr/>
          <p:nvPr/>
        </p:nvSpPr>
        <p:spPr>
          <a:xfrm>
            <a:off x="717550" y="817880"/>
            <a:ext cx="4754880" cy="799465"/>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389380" y="875030"/>
            <a:ext cx="4214495" cy="706755"/>
          </a:xfrm>
          <a:prstGeom prst="rect">
            <a:avLst/>
          </a:prstGeom>
        </p:spPr>
        <p:txBody>
          <a:bodyPr wrap="square">
            <a:spAutoFit/>
          </a:bodyPr>
          <a:lstStyle/>
          <a:p>
            <a:r>
              <a:rPr lang="en-US" altLang="zh-CN" sz="4000" b="1" dirty="0">
                <a:solidFill>
                  <a:schemeClr val="bg1"/>
                </a:solidFill>
                <a:latin typeface="张海山锐线体2.0" panose="02000000000000000000" pitchFamily="2" charset="-122"/>
                <a:ea typeface="张海山锐线体2.0" panose="02000000000000000000" pitchFamily="2" charset="-122"/>
                <a:cs typeface="Kartika" panose="02020503030404060203" pitchFamily="18" charset="0"/>
              </a:rPr>
              <a:t>TEAM MEMBERS</a:t>
            </a:r>
            <a:endParaRPr lang="zh-CN" altLang="en-US" sz="1600" b="1" dirty="0">
              <a:solidFill>
                <a:schemeClr val="bg1"/>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strVal val="#ppt_w+.3"/>
                                          </p:val>
                                        </p:tav>
                                        <p:tav tm="100000">
                                          <p:val>
                                            <p:strVal val="#ppt_w"/>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animEffect transition="in" filter="fade">
                                      <p:cBhvr>
                                        <p:cTn id="15" dur="1000"/>
                                        <p:tgtEl>
                                          <p:spTgt spid="12"/>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strVal val="#ppt_w+.3"/>
                                          </p:val>
                                        </p:tav>
                                        <p:tav tm="100000">
                                          <p:val>
                                            <p:strVal val="#ppt_w"/>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animEffect transition="in" filter="fade">
                                      <p:cBhvr>
                                        <p:cTn id="2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62990" y="528955"/>
            <a:ext cx="10927715" cy="793750"/>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87070" y="528955"/>
            <a:ext cx="11186795" cy="768350"/>
          </a:xfrm>
          <a:prstGeom prst="rect">
            <a:avLst/>
          </a:prstGeom>
          <a:noFill/>
        </p:spPr>
        <p:txBody>
          <a:bodyPr wrap="square" rtlCol="0">
            <a:spAutoFit/>
          </a:bodyPr>
          <a:lstStyle/>
          <a:p>
            <a:pPr algn="ctr"/>
            <a:r>
              <a:rPr lang="en-US" altLang="zh-CN" sz="4400" b="1" dirty="0">
                <a:solidFill>
                  <a:schemeClr val="bg1"/>
                </a:solidFill>
                <a:latin typeface="张海山锐线体2.0" panose="02000000000000000000" pitchFamily="2" charset="-122"/>
                <a:ea typeface="张海山锐线体2.0" panose="02000000000000000000" pitchFamily="2" charset="-122"/>
              </a:rPr>
              <a:t>Functionalities of the Product</a:t>
            </a:r>
            <a:endParaRPr lang="en-US" altLang="zh-CN" sz="4400" b="1" dirty="0">
              <a:solidFill>
                <a:schemeClr val="bg1"/>
              </a:solidFill>
              <a:latin typeface="张海山锐线体2.0" panose="02000000000000000000" pitchFamily="2" charset="-122"/>
              <a:ea typeface="张海山锐线体2.0" panose="02000000000000000000" pitchFamily="2" charset="-122"/>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9925" y="1566659"/>
            <a:ext cx="5495990" cy="5031541"/>
          </a:xfrm>
          <a:prstGeom prst="rect">
            <a:avLst/>
          </a:prstGeom>
        </p:spPr>
      </p:pic>
      <p:grpSp>
        <p:nvGrpSpPr>
          <p:cNvPr id="9" name="组合 8"/>
          <p:cNvGrpSpPr/>
          <p:nvPr/>
        </p:nvGrpSpPr>
        <p:grpSpPr bwMode="auto">
          <a:xfrm>
            <a:off x="6569894" y="2918503"/>
            <a:ext cx="4683712" cy="1814830"/>
            <a:chOff x="4788263" y="4623624"/>
            <a:chExt cx="4684222" cy="1814574"/>
          </a:xfrm>
        </p:grpSpPr>
        <p:sp>
          <p:nvSpPr>
            <p:cNvPr id="10" name="矩形 9"/>
            <p:cNvSpPr/>
            <p:nvPr/>
          </p:nvSpPr>
          <p:spPr>
            <a:xfrm>
              <a:off x="4806949" y="4623624"/>
              <a:ext cx="4470361" cy="1814574"/>
            </a:xfrm>
            <a:prstGeom prst="rect">
              <a:avLst/>
            </a:prstGeom>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zh-CN" altLang="en-US" sz="1600" dirty="0">
                  <a:solidFill>
                    <a:schemeClr val="tx1">
                      <a:lumMod val="50000"/>
                      <a:lumOff val="50000"/>
                    </a:schemeClr>
                  </a:solidFill>
                  <a:latin typeface="Century Gothic" panose="020B0502020202020204" pitchFamily="34" charset="0"/>
                  <a:ea typeface="+mn-ea"/>
                </a:rPr>
                <a:t>It aims to develop the backbone necessary to support the integrated digital health infrastructure of the country. It will bridge the existing gap amongst different stakeholders of the Healthcare ecosystem through digital highways.</a:t>
              </a:r>
              <a:endParaRPr lang="zh-CN" altLang="en-US" sz="1600" dirty="0">
                <a:solidFill>
                  <a:schemeClr val="tx1">
                    <a:lumMod val="50000"/>
                    <a:lumOff val="50000"/>
                  </a:schemeClr>
                </a:solidFill>
                <a:latin typeface="Century Gothic" panose="020B0502020202020204" pitchFamily="34" charset="0"/>
                <a:ea typeface="+mn-ea"/>
              </a:endParaRPr>
            </a:p>
            <a:p>
              <a:pPr eaLnBrk="1" fontAlgn="auto" hangingPunct="1">
                <a:spcBef>
                  <a:spcPts val="0"/>
                </a:spcBef>
                <a:spcAft>
                  <a:spcPts val="0"/>
                </a:spcAft>
                <a:defRPr/>
              </a:pPr>
              <a:endParaRPr lang="zh-CN" altLang="en-US" sz="1600" dirty="0">
                <a:solidFill>
                  <a:schemeClr val="tx1">
                    <a:lumMod val="50000"/>
                    <a:lumOff val="50000"/>
                  </a:schemeClr>
                </a:solidFill>
                <a:latin typeface="Century Gothic" panose="020B0502020202020204" pitchFamily="34" charset="0"/>
                <a:ea typeface="+mn-ea"/>
              </a:endParaRPr>
            </a:p>
          </p:txBody>
        </p:sp>
        <p:sp>
          <p:nvSpPr>
            <p:cNvPr id="12" name="矩形 11"/>
            <p:cNvSpPr/>
            <p:nvPr/>
          </p:nvSpPr>
          <p:spPr>
            <a:xfrm>
              <a:off x="4788263" y="6067156"/>
              <a:ext cx="4684222" cy="337137"/>
            </a:xfrm>
            <a:prstGeom prst="rect">
              <a:avLst/>
            </a:prstGeom>
          </p:spPr>
          <p:txBody>
            <a:bodyPr wrap="square">
              <a:spAutoFit/>
              <a:scene3d>
                <a:camera prst="orthographicFront"/>
                <a:lightRig rig="threePt" dir="t"/>
              </a:scene3d>
              <a:sp3d contourW="12700"/>
            </a:bodyPr>
            <a:lstStyle/>
            <a:p>
              <a:pPr eaLnBrk="1" fontAlgn="auto" hangingPunct="1">
                <a:spcBef>
                  <a:spcPts val="0"/>
                </a:spcBef>
                <a:spcAft>
                  <a:spcPts val="0"/>
                </a:spcAft>
                <a:defRPr/>
              </a:pPr>
              <a:endParaRPr lang="zh-CN" altLang="en-US" sz="1600" dirty="0">
                <a:solidFill>
                  <a:schemeClr val="tx1">
                    <a:lumMod val="50000"/>
                    <a:lumOff val="50000"/>
                  </a:schemeClr>
                </a:solidFill>
                <a:latin typeface="Century Gothic" panose="020B0502020202020204" pitchFamily="34" charset="0"/>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208145" y="541175"/>
            <a:ext cx="3002280" cy="768350"/>
          </a:xfrm>
          <a:prstGeom prst="rect">
            <a:avLst/>
          </a:prstGeom>
          <a:noFill/>
        </p:spPr>
        <p:txBody>
          <a:bodyPr wrap="none" rtlCol="0">
            <a:spAutoFit/>
          </a:bodyPr>
          <a:lstStyle/>
          <a:p>
            <a:pPr algn="ctr"/>
            <a:r>
              <a:rPr lang="en-US" altLang="zh-CN" sz="4400" b="1" dirty="0">
                <a:solidFill>
                  <a:schemeClr val="bg1"/>
                </a:solidFill>
                <a:latin typeface="张海山锐线体2.0" panose="02000000000000000000" pitchFamily="2" charset="-122"/>
                <a:ea typeface="张海山锐线体2.0" panose="02000000000000000000" pitchFamily="2" charset="-122"/>
              </a:rPr>
              <a:t>Objectives</a:t>
            </a:r>
            <a:endParaRPr lang="en-US" altLang="zh-CN" sz="4400" b="1" dirty="0">
              <a:solidFill>
                <a:schemeClr val="bg1"/>
              </a:solidFill>
              <a:latin typeface="张海山锐线体2.0" panose="02000000000000000000" pitchFamily="2" charset="-122"/>
              <a:ea typeface="张海山锐线体2.0" panose="02000000000000000000" pitchFamily="2" charset="-122"/>
            </a:endParaRPr>
          </a:p>
        </p:txBody>
      </p:sp>
      <p:sp>
        <p:nvSpPr>
          <p:cNvPr id="8" name="Freeform 5"/>
          <p:cNvSpPr/>
          <p:nvPr/>
        </p:nvSpPr>
        <p:spPr bwMode="auto">
          <a:xfrm>
            <a:off x="4811113" y="5232831"/>
            <a:ext cx="657919" cy="1125771"/>
          </a:xfrm>
          <a:custGeom>
            <a:avLst/>
            <a:gdLst>
              <a:gd name="T0" fmla="*/ 315 w 315"/>
              <a:gd name="T1" fmla="*/ 404 h 539"/>
              <a:gd name="T2" fmla="*/ 0 w 315"/>
              <a:gd name="T3" fmla="*/ 539 h 539"/>
              <a:gd name="T4" fmla="*/ 0 w 315"/>
              <a:gd name="T5" fmla="*/ 135 h 539"/>
              <a:gd name="T6" fmla="*/ 315 w 315"/>
              <a:gd name="T7" fmla="*/ 0 h 539"/>
              <a:gd name="T8" fmla="*/ 315 w 315"/>
              <a:gd name="T9" fmla="*/ 404 h 539"/>
            </a:gdLst>
            <a:ahLst/>
            <a:cxnLst>
              <a:cxn ang="0">
                <a:pos x="T0" y="T1"/>
              </a:cxn>
              <a:cxn ang="0">
                <a:pos x="T2" y="T3"/>
              </a:cxn>
              <a:cxn ang="0">
                <a:pos x="T4" y="T5"/>
              </a:cxn>
              <a:cxn ang="0">
                <a:pos x="T6" y="T7"/>
              </a:cxn>
              <a:cxn ang="0">
                <a:pos x="T8" y="T9"/>
              </a:cxn>
            </a:cxnLst>
            <a:rect l="0" t="0" r="r" b="b"/>
            <a:pathLst>
              <a:path w="315" h="539">
                <a:moveTo>
                  <a:pt x="315" y="404"/>
                </a:moveTo>
                <a:lnTo>
                  <a:pt x="0" y="539"/>
                </a:lnTo>
                <a:lnTo>
                  <a:pt x="0" y="135"/>
                </a:lnTo>
                <a:lnTo>
                  <a:pt x="315" y="0"/>
                </a:lnTo>
                <a:lnTo>
                  <a:pt x="315"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9" name="Freeform 6"/>
          <p:cNvSpPr>
            <a:spLocks noEditPoints="1"/>
          </p:cNvSpPr>
          <p:nvPr/>
        </p:nvSpPr>
        <p:spPr bwMode="auto">
          <a:xfrm>
            <a:off x="4771429" y="5188970"/>
            <a:ext cx="735198" cy="1209316"/>
          </a:xfrm>
          <a:custGeom>
            <a:avLst/>
            <a:gdLst>
              <a:gd name="T0" fmla="*/ 8 w 149"/>
              <a:gd name="T1" fmla="*/ 245 h 245"/>
              <a:gd name="T2" fmla="*/ 4 w 149"/>
              <a:gd name="T3" fmla="*/ 244 h 245"/>
              <a:gd name="T4" fmla="*/ 0 w 149"/>
              <a:gd name="T5" fmla="*/ 237 h 245"/>
              <a:gd name="T6" fmla="*/ 0 w 149"/>
              <a:gd name="T7" fmla="*/ 66 h 245"/>
              <a:gd name="T8" fmla="*/ 5 w 149"/>
              <a:gd name="T9" fmla="*/ 58 h 245"/>
              <a:gd name="T10" fmla="*/ 138 w 149"/>
              <a:gd name="T11" fmla="*/ 1 h 245"/>
              <a:gd name="T12" fmla="*/ 146 w 149"/>
              <a:gd name="T13" fmla="*/ 2 h 245"/>
              <a:gd name="T14" fmla="*/ 149 w 149"/>
              <a:gd name="T15" fmla="*/ 9 h 245"/>
              <a:gd name="T16" fmla="*/ 149 w 149"/>
              <a:gd name="T17" fmla="*/ 180 h 245"/>
              <a:gd name="T18" fmla="*/ 144 w 149"/>
              <a:gd name="T19" fmla="*/ 187 h 245"/>
              <a:gd name="T20" fmla="*/ 11 w 149"/>
              <a:gd name="T21" fmla="*/ 245 h 245"/>
              <a:gd name="T22" fmla="*/ 8 w 149"/>
              <a:gd name="T23" fmla="*/ 245 h 245"/>
              <a:gd name="T24" fmla="*/ 16 w 149"/>
              <a:gd name="T25" fmla="*/ 71 h 245"/>
              <a:gd name="T26" fmla="*/ 16 w 149"/>
              <a:gd name="T27" fmla="*/ 225 h 245"/>
              <a:gd name="T28" fmla="*/ 133 w 149"/>
              <a:gd name="T29" fmla="*/ 175 h 245"/>
              <a:gd name="T30" fmla="*/ 133 w 149"/>
              <a:gd name="T31" fmla="*/ 21 h 245"/>
              <a:gd name="T32" fmla="*/ 16 w 149"/>
              <a:gd name="T33" fmla="*/ 7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8" y="245"/>
                </a:moveTo>
                <a:cubicBezTo>
                  <a:pt x="6" y="245"/>
                  <a:pt x="5" y="245"/>
                  <a:pt x="4" y="244"/>
                </a:cubicBezTo>
                <a:cubicBezTo>
                  <a:pt x="1" y="242"/>
                  <a:pt x="0" y="240"/>
                  <a:pt x="0" y="237"/>
                </a:cubicBezTo>
                <a:cubicBezTo>
                  <a:pt x="0" y="66"/>
                  <a:pt x="0" y="66"/>
                  <a:pt x="0" y="66"/>
                </a:cubicBezTo>
                <a:cubicBezTo>
                  <a:pt x="0" y="62"/>
                  <a:pt x="2" y="60"/>
                  <a:pt x="5" y="58"/>
                </a:cubicBezTo>
                <a:cubicBezTo>
                  <a:pt x="138" y="1"/>
                  <a:pt x="138" y="1"/>
                  <a:pt x="138" y="1"/>
                </a:cubicBezTo>
                <a:cubicBezTo>
                  <a:pt x="141" y="0"/>
                  <a:pt x="143" y="0"/>
                  <a:pt x="146" y="2"/>
                </a:cubicBezTo>
                <a:cubicBezTo>
                  <a:pt x="148" y="3"/>
                  <a:pt x="149" y="6"/>
                  <a:pt x="149" y="9"/>
                </a:cubicBezTo>
                <a:cubicBezTo>
                  <a:pt x="149" y="180"/>
                  <a:pt x="149" y="180"/>
                  <a:pt x="149" y="180"/>
                </a:cubicBezTo>
                <a:cubicBezTo>
                  <a:pt x="149" y="183"/>
                  <a:pt x="147" y="186"/>
                  <a:pt x="144" y="187"/>
                </a:cubicBezTo>
                <a:cubicBezTo>
                  <a:pt x="11" y="245"/>
                  <a:pt x="11" y="245"/>
                  <a:pt x="11" y="245"/>
                </a:cubicBezTo>
                <a:cubicBezTo>
                  <a:pt x="10" y="245"/>
                  <a:pt x="9" y="245"/>
                  <a:pt x="8" y="245"/>
                </a:cubicBezTo>
                <a:close/>
                <a:moveTo>
                  <a:pt x="16" y="71"/>
                </a:moveTo>
                <a:cubicBezTo>
                  <a:pt x="16" y="225"/>
                  <a:pt x="16" y="225"/>
                  <a:pt x="16" y="225"/>
                </a:cubicBezTo>
                <a:cubicBezTo>
                  <a:pt x="133" y="175"/>
                  <a:pt x="133" y="175"/>
                  <a:pt x="133" y="175"/>
                </a:cubicBezTo>
                <a:cubicBezTo>
                  <a:pt x="133" y="21"/>
                  <a:pt x="133" y="21"/>
                  <a:pt x="133" y="21"/>
                </a:cubicBezTo>
                <a:lnTo>
                  <a:pt x="16"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p:nvPr/>
        </p:nvSpPr>
        <p:spPr bwMode="auto">
          <a:xfrm>
            <a:off x="4155284" y="5232831"/>
            <a:ext cx="655830" cy="1125771"/>
          </a:xfrm>
          <a:custGeom>
            <a:avLst/>
            <a:gdLst>
              <a:gd name="T0" fmla="*/ 0 w 314"/>
              <a:gd name="T1" fmla="*/ 404 h 539"/>
              <a:gd name="T2" fmla="*/ 314 w 314"/>
              <a:gd name="T3" fmla="*/ 539 h 539"/>
              <a:gd name="T4" fmla="*/ 314 w 314"/>
              <a:gd name="T5" fmla="*/ 135 h 539"/>
              <a:gd name="T6" fmla="*/ 0 w 314"/>
              <a:gd name="T7" fmla="*/ 0 h 539"/>
              <a:gd name="T8" fmla="*/ 0 w 314"/>
              <a:gd name="T9" fmla="*/ 404 h 539"/>
            </a:gdLst>
            <a:ahLst/>
            <a:cxnLst>
              <a:cxn ang="0">
                <a:pos x="T0" y="T1"/>
              </a:cxn>
              <a:cxn ang="0">
                <a:pos x="T2" y="T3"/>
              </a:cxn>
              <a:cxn ang="0">
                <a:pos x="T4" y="T5"/>
              </a:cxn>
              <a:cxn ang="0">
                <a:pos x="T6" y="T7"/>
              </a:cxn>
              <a:cxn ang="0">
                <a:pos x="T8" y="T9"/>
              </a:cxn>
            </a:cxnLst>
            <a:rect l="0" t="0" r="r" b="b"/>
            <a:pathLst>
              <a:path w="314" h="539">
                <a:moveTo>
                  <a:pt x="0" y="404"/>
                </a:moveTo>
                <a:lnTo>
                  <a:pt x="314" y="539"/>
                </a:lnTo>
                <a:lnTo>
                  <a:pt x="314" y="135"/>
                </a:lnTo>
                <a:lnTo>
                  <a:pt x="0" y="0"/>
                </a:lnTo>
                <a:lnTo>
                  <a:pt x="0"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11" name="Freeform 8"/>
          <p:cNvSpPr>
            <a:spLocks noEditPoints="1"/>
          </p:cNvSpPr>
          <p:nvPr/>
        </p:nvSpPr>
        <p:spPr bwMode="auto">
          <a:xfrm>
            <a:off x="4115599" y="5188970"/>
            <a:ext cx="735198" cy="1209316"/>
          </a:xfrm>
          <a:custGeom>
            <a:avLst/>
            <a:gdLst>
              <a:gd name="T0" fmla="*/ 141 w 149"/>
              <a:gd name="T1" fmla="*/ 245 h 245"/>
              <a:gd name="T2" fmla="*/ 138 w 149"/>
              <a:gd name="T3" fmla="*/ 245 h 245"/>
              <a:gd name="T4" fmla="*/ 5 w 149"/>
              <a:gd name="T5" fmla="*/ 187 h 245"/>
              <a:gd name="T6" fmla="*/ 0 w 149"/>
              <a:gd name="T7" fmla="*/ 180 h 245"/>
              <a:gd name="T8" fmla="*/ 0 w 149"/>
              <a:gd name="T9" fmla="*/ 9 h 245"/>
              <a:gd name="T10" fmla="*/ 3 w 149"/>
              <a:gd name="T11" fmla="*/ 2 h 245"/>
              <a:gd name="T12" fmla="*/ 11 w 149"/>
              <a:gd name="T13" fmla="*/ 1 h 245"/>
              <a:gd name="T14" fmla="*/ 144 w 149"/>
              <a:gd name="T15" fmla="*/ 58 h 245"/>
              <a:gd name="T16" fmla="*/ 149 w 149"/>
              <a:gd name="T17" fmla="*/ 66 h 245"/>
              <a:gd name="T18" fmla="*/ 149 w 149"/>
              <a:gd name="T19" fmla="*/ 237 h 245"/>
              <a:gd name="T20" fmla="*/ 145 w 149"/>
              <a:gd name="T21" fmla="*/ 244 h 245"/>
              <a:gd name="T22" fmla="*/ 141 w 149"/>
              <a:gd name="T23" fmla="*/ 245 h 245"/>
              <a:gd name="T24" fmla="*/ 16 w 149"/>
              <a:gd name="T25" fmla="*/ 175 h 245"/>
              <a:gd name="T26" fmla="*/ 133 w 149"/>
              <a:gd name="T27" fmla="*/ 225 h 245"/>
              <a:gd name="T28" fmla="*/ 133 w 149"/>
              <a:gd name="T29" fmla="*/ 71 h 245"/>
              <a:gd name="T30" fmla="*/ 16 w 149"/>
              <a:gd name="T31" fmla="*/ 21 h 245"/>
              <a:gd name="T32" fmla="*/ 16 w 149"/>
              <a:gd name="T33" fmla="*/ 17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141" y="245"/>
                </a:moveTo>
                <a:cubicBezTo>
                  <a:pt x="140" y="245"/>
                  <a:pt x="139" y="245"/>
                  <a:pt x="138" y="245"/>
                </a:cubicBezTo>
                <a:cubicBezTo>
                  <a:pt x="5" y="187"/>
                  <a:pt x="5" y="187"/>
                  <a:pt x="5" y="187"/>
                </a:cubicBezTo>
                <a:cubicBezTo>
                  <a:pt x="2" y="186"/>
                  <a:pt x="0" y="183"/>
                  <a:pt x="0" y="180"/>
                </a:cubicBezTo>
                <a:cubicBezTo>
                  <a:pt x="0" y="9"/>
                  <a:pt x="0" y="9"/>
                  <a:pt x="0" y="9"/>
                </a:cubicBezTo>
                <a:cubicBezTo>
                  <a:pt x="0" y="6"/>
                  <a:pt x="1" y="3"/>
                  <a:pt x="3" y="2"/>
                </a:cubicBezTo>
                <a:cubicBezTo>
                  <a:pt x="6" y="0"/>
                  <a:pt x="8" y="0"/>
                  <a:pt x="11" y="1"/>
                </a:cubicBezTo>
                <a:cubicBezTo>
                  <a:pt x="144" y="58"/>
                  <a:pt x="144" y="58"/>
                  <a:pt x="144" y="58"/>
                </a:cubicBezTo>
                <a:cubicBezTo>
                  <a:pt x="147" y="60"/>
                  <a:pt x="149" y="62"/>
                  <a:pt x="149" y="66"/>
                </a:cubicBezTo>
                <a:cubicBezTo>
                  <a:pt x="149" y="237"/>
                  <a:pt x="149" y="237"/>
                  <a:pt x="149" y="237"/>
                </a:cubicBezTo>
                <a:cubicBezTo>
                  <a:pt x="149" y="240"/>
                  <a:pt x="148" y="242"/>
                  <a:pt x="145" y="244"/>
                </a:cubicBezTo>
                <a:cubicBezTo>
                  <a:pt x="144" y="245"/>
                  <a:pt x="143" y="245"/>
                  <a:pt x="141" y="245"/>
                </a:cubicBezTo>
                <a:close/>
                <a:moveTo>
                  <a:pt x="16" y="175"/>
                </a:moveTo>
                <a:cubicBezTo>
                  <a:pt x="133" y="225"/>
                  <a:pt x="133" y="225"/>
                  <a:pt x="133" y="225"/>
                </a:cubicBezTo>
                <a:cubicBezTo>
                  <a:pt x="133" y="71"/>
                  <a:pt x="133" y="71"/>
                  <a:pt x="133" y="71"/>
                </a:cubicBezTo>
                <a:cubicBezTo>
                  <a:pt x="16" y="21"/>
                  <a:pt x="16" y="21"/>
                  <a:pt x="16" y="21"/>
                </a:cubicBezTo>
                <a:lnTo>
                  <a:pt x="16" y="1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p:nvPr/>
        </p:nvSpPr>
        <p:spPr bwMode="auto">
          <a:xfrm>
            <a:off x="4155284" y="4946689"/>
            <a:ext cx="1313749" cy="568107"/>
          </a:xfrm>
          <a:custGeom>
            <a:avLst/>
            <a:gdLst>
              <a:gd name="T0" fmla="*/ 0 w 629"/>
              <a:gd name="T1" fmla="*/ 137 h 272"/>
              <a:gd name="T2" fmla="*/ 314 w 629"/>
              <a:gd name="T3" fmla="*/ 272 h 272"/>
              <a:gd name="T4" fmla="*/ 629 w 629"/>
              <a:gd name="T5" fmla="*/ 137 h 272"/>
              <a:gd name="T6" fmla="*/ 314 w 629"/>
              <a:gd name="T7" fmla="*/ 0 h 272"/>
              <a:gd name="T8" fmla="*/ 0 w 629"/>
              <a:gd name="T9" fmla="*/ 137 h 272"/>
            </a:gdLst>
            <a:ahLst/>
            <a:cxnLst>
              <a:cxn ang="0">
                <a:pos x="T0" y="T1"/>
              </a:cxn>
              <a:cxn ang="0">
                <a:pos x="T2" y="T3"/>
              </a:cxn>
              <a:cxn ang="0">
                <a:pos x="T4" y="T5"/>
              </a:cxn>
              <a:cxn ang="0">
                <a:pos x="T6" y="T7"/>
              </a:cxn>
              <a:cxn ang="0">
                <a:pos x="T8" y="T9"/>
              </a:cxn>
            </a:cxnLst>
            <a:rect l="0" t="0" r="r" b="b"/>
            <a:pathLst>
              <a:path w="629" h="272">
                <a:moveTo>
                  <a:pt x="0" y="137"/>
                </a:moveTo>
                <a:lnTo>
                  <a:pt x="314" y="272"/>
                </a:lnTo>
                <a:lnTo>
                  <a:pt x="629" y="137"/>
                </a:lnTo>
                <a:lnTo>
                  <a:pt x="314" y="0"/>
                </a:lnTo>
                <a:lnTo>
                  <a:pt x="0" y="137"/>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13" name="Freeform 10"/>
          <p:cNvSpPr>
            <a:spLocks noEditPoints="1"/>
          </p:cNvSpPr>
          <p:nvPr/>
        </p:nvSpPr>
        <p:spPr bwMode="auto">
          <a:xfrm>
            <a:off x="4115599" y="4909094"/>
            <a:ext cx="1391027" cy="645386"/>
          </a:xfrm>
          <a:custGeom>
            <a:avLst/>
            <a:gdLst>
              <a:gd name="T0" fmla="*/ 141 w 282"/>
              <a:gd name="T1" fmla="*/ 131 h 131"/>
              <a:gd name="T2" fmla="*/ 138 w 282"/>
              <a:gd name="T3" fmla="*/ 131 h 131"/>
              <a:gd name="T4" fmla="*/ 5 w 282"/>
              <a:gd name="T5" fmla="*/ 73 h 131"/>
              <a:gd name="T6" fmla="*/ 0 w 282"/>
              <a:gd name="T7" fmla="*/ 66 h 131"/>
              <a:gd name="T8" fmla="*/ 5 w 282"/>
              <a:gd name="T9" fmla="*/ 59 h 131"/>
              <a:gd name="T10" fmla="*/ 138 w 282"/>
              <a:gd name="T11" fmla="*/ 1 h 131"/>
              <a:gd name="T12" fmla="*/ 144 w 282"/>
              <a:gd name="T13" fmla="*/ 1 h 131"/>
              <a:gd name="T14" fmla="*/ 277 w 282"/>
              <a:gd name="T15" fmla="*/ 58 h 131"/>
              <a:gd name="T16" fmla="*/ 282 w 282"/>
              <a:gd name="T17" fmla="*/ 66 h 131"/>
              <a:gd name="T18" fmla="*/ 278 w 282"/>
              <a:gd name="T19" fmla="*/ 73 h 131"/>
              <a:gd name="T20" fmla="*/ 144 w 282"/>
              <a:gd name="T21" fmla="*/ 131 h 131"/>
              <a:gd name="T22" fmla="*/ 141 w 282"/>
              <a:gd name="T23" fmla="*/ 131 h 131"/>
              <a:gd name="T24" fmla="*/ 28 w 282"/>
              <a:gd name="T25" fmla="*/ 66 h 131"/>
              <a:gd name="T26" fmla="*/ 141 w 282"/>
              <a:gd name="T27" fmla="*/ 115 h 131"/>
              <a:gd name="T28" fmla="*/ 254 w 282"/>
              <a:gd name="T29" fmla="*/ 66 h 131"/>
              <a:gd name="T30" fmla="*/ 141 w 282"/>
              <a:gd name="T31" fmla="*/ 17 h 131"/>
              <a:gd name="T32" fmla="*/ 28 w 282"/>
              <a:gd name="T33" fmla="*/ 6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2" h="131">
                <a:moveTo>
                  <a:pt x="141" y="131"/>
                </a:moveTo>
                <a:cubicBezTo>
                  <a:pt x="140" y="131"/>
                  <a:pt x="139" y="131"/>
                  <a:pt x="138" y="131"/>
                </a:cubicBezTo>
                <a:cubicBezTo>
                  <a:pt x="5" y="73"/>
                  <a:pt x="5" y="73"/>
                  <a:pt x="5" y="73"/>
                </a:cubicBezTo>
                <a:cubicBezTo>
                  <a:pt x="2" y="72"/>
                  <a:pt x="0" y="69"/>
                  <a:pt x="0" y="66"/>
                </a:cubicBezTo>
                <a:cubicBezTo>
                  <a:pt x="0" y="63"/>
                  <a:pt x="2" y="60"/>
                  <a:pt x="5" y="59"/>
                </a:cubicBezTo>
                <a:cubicBezTo>
                  <a:pt x="138" y="1"/>
                  <a:pt x="138" y="1"/>
                  <a:pt x="138" y="1"/>
                </a:cubicBezTo>
                <a:cubicBezTo>
                  <a:pt x="140" y="0"/>
                  <a:pt x="142" y="0"/>
                  <a:pt x="144" y="1"/>
                </a:cubicBezTo>
                <a:cubicBezTo>
                  <a:pt x="277" y="58"/>
                  <a:pt x="277" y="58"/>
                  <a:pt x="277" y="58"/>
                </a:cubicBezTo>
                <a:cubicBezTo>
                  <a:pt x="280" y="59"/>
                  <a:pt x="282" y="62"/>
                  <a:pt x="282" y="66"/>
                </a:cubicBezTo>
                <a:cubicBezTo>
                  <a:pt x="282" y="69"/>
                  <a:pt x="280" y="72"/>
                  <a:pt x="278" y="73"/>
                </a:cubicBezTo>
                <a:cubicBezTo>
                  <a:pt x="144" y="131"/>
                  <a:pt x="144" y="131"/>
                  <a:pt x="144" y="131"/>
                </a:cubicBezTo>
                <a:cubicBezTo>
                  <a:pt x="143" y="131"/>
                  <a:pt x="142" y="131"/>
                  <a:pt x="141" y="131"/>
                </a:cubicBezTo>
                <a:close/>
                <a:moveTo>
                  <a:pt x="28" y="66"/>
                </a:moveTo>
                <a:cubicBezTo>
                  <a:pt x="141" y="115"/>
                  <a:pt x="141" y="115"/>
                  <a:pt x="141" y="115"/>
                </a:cubicBezTo>
                <a:cubicBezTo>
                  <a:pt x="254" y="66"/>
                  <a:pt x="254" y="66"/>
                  <a:pt x="254" y="66"/>
                </a:cubicBezTo>
                <a:cubicBezTo>
                  <a:pt x="141" y="17"/>
                  <a:pt x="141" y="17"/>
                  <a:pt x="141" y="17"/>
                </a:cubicBezTo>
                <a:lnTo>
                  <a:pt x="28" y="66"/>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14" name="Freeform 11"/>
          <p:cNvSpPr/>
          <p:nvPr/>
        </p:nvSpPr>
        <p:spPr bwMode="auto">
          <a:xfrm>
            <a:off x="6103974" y="5232831"/>
            <a:ext cx="657919" cy="1125771"/>
          </a:xfrm>
          <a:custGeom>
            <a:avLst/>
            <a:gdLst>
              <a:gd name="T0" fmla="*/ 315 w 315"/>
              <a:gd name="T1" fmla="*/ 404 h 539"/>
              <a:gd name="T2" fmla="*/ 0 w 315"/>
              <a:gd name="T3" fmla="*/ 539 h 539"/>
              <a:gd name="T4" fmla="*/ 0 w 315"/>
              <a:gd name="T5" fmla="*/ 135 h 539"/>
              <a:gd name="T6" fmla="*/ 315 w 315"/>
              <a:gd name="T7" fmla="*/ 0 h 539"/>
              <a:gd name="T8" fmla="*/ 315 w 315"/>
              <a:gd name="T9" fmla="*/ 404 h 539"/>
            </a:gdLst>
            <a:ahLst/>
            <a:cxnLst>
              <a:cxn ang="0">
                <a:pos x="T0" y="T1"/>
              </a:cxn>
              <a:cxn ang="0">
                <a:pos x="T2" y="T3"/>
              </a:cxn>
              <a:cxn ang="0">
                <a:pos x="T4" y="T5"/>
              </a:cxn>
              <a:cxn ang="0">
                <a:pos x="T6" y="T7"/>
              </a:cxn>
              <a:cxn ang="0">
                <a:pos x="T8" y="T9"/>
              </a:cxn>
            </a:cxnLst>
            <a:rect l="0" t="0" r="r" b="b"/>
            <a:pathLst>
              <a:path w="315" h="539">
                <a:moveTo>
                  <a:pt x="315" y="404"/>
                </a:moveTo>
                <a:lnTo>
                  <a:pt x="0" y="539"/>
                </a:lnTo>
                <a:lnTo>
                  <a:pt x="0" y="135"/>
                </a:lnTo>
                <a:lnTo>
                  <a:pt x="315" y="0"/>
                </a:lnTo>
                <a:lnTo>
                  <a:pt x="315"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6064291" y="5188970"/>
            <a:ext cx="737287" cy="1209316"/>
          </a:xfrm>
          <a:custGeom>
            <a:avLst/>
            <a:gdLst>
              <a:gd name="T0" fmla="*/ 8 w 149"/>
              <a:gd name="T1" fmla="*/ 245 h 245"/>
              <a:gd name="T2" fmla="*/ 3 w 149"/>
              <a:gd name="T3" fmla="*/ 244 h 245"/>
              <a:gd name="T4" fmla="*/ 0 w 149"/>
              <a:gd name="T5" fmla="*/ 237 h 245"/>
              <a:gd name="T6" fmla="*/ 0 w 149"/>
              <a:gd name="T7" fmla="*/ 66 h 245"/>
              <a:gd name="T8" fmla="*/ 5 w 149"/>
              <a:gd name="T9" fmla="*/ 58 h 245"/>
              <a:gd name="T10" fmla="*/ 138 w 149"/>
              <a:gd name="T11" fmla="*/ 1 h 245"/>
              <a:gd name="T12" fmla="*/ 145 w 149"/>
              <a:gd name="T13" fmla="*/ 2 h 245"/>
              <a:gd name="T14" fmla="*/ 149 w 149"/>
              <a:gd name="T15" fmla="*/ 9 h 245"/>
              <a:gd name="T16" fmla="*/ 149 w 149"/>
              <a:gd name="T17" fmla="*/ 180 h 245"/>
              <a:gd name="T18" fmla="*/ 144 w 149"/>
              <a:gd name="T19" fmla="*/ 187 h 245"/>
              <a:gd name="T20" fmla="*/ 11 w 149"/>
              <a:gd name="T21" fmla="*/ 245 h 245"/>
              <a:gd name="T22" fmla="*/ 8 w 149"/>
              <a:gd name="T23" fmla="*/ 245 h 245"/>
              <a:gd name="T24" fmla="*/ 16 w 149"/>
              <a:gd name="T25" fmla="*/ 71 h 245"/>
              <a:gd name="T26" fmla="*/ 16 w 149"/>
              <a:gd name="T27" fmla="*/ 225 h 245"/>
              <a:gd name="T28" fmla="*/ 133 w 149"/>
              <a:gd name="T29" fmla="*/ 175 h 245"/>
              <a:gd name="T30" fmla="*/ 133 w 149"/>
              <a:gd name="T31" fmla="*/ 21 h 245"/>
              <a:gd name="T32" fmla="*/ 16 w 149"/>
              <a:gd name="T33" fmla="*/ 7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8" y="245"/>
                </a:moveTo>
                <a:cubicBezTo>
                  <a:pt x="6" y="245"/>
                  <a:pt x="5" y="245"/>
                  <a:pt x="3" y="244"/>
                </a:cubicBezTo>
                <a:cubicBezTo>
                  <a:pt x="1" y="242"/>
                  <a:pt x="0" y="240"/>
                  <a:pt x="0" y="237"/>
                </a:cubicBezTo>
                <a:cubicBezTo>
                  <a:pt x="0" y="66"/>
                  <a:pt x="0" y="66"/>
                  <a:pt x="0" y="66"/>
                </a:cubicBezTo>
                <a:cubicBezTo>
                  <a:pt x="0" y="62"/>
                  <a:pt x="2" y="60"/>
                  <a:pt x="5" y="58"/>
                </a:cubicBezTo>
                <a:cubicBezTo>
                  <a:pt x="138" y="1"/>
                  <a:pt x="138" y="1"/>
                  <a:pt x="138" y="1"/>
                </a:cubicBezTo>
                <a:cubicBezTo>
                  <a:pt x="140" y="0"/>
                  <a:pt x="143" y="0"/>
                  <a:pt x="145" y="2"/>
                </a:cubicBezTo>
                <a:cubicBezTo>
                  <a:pt x="148" y="3"/>
                  <a:pt x="149" y="6"/>
                  <a:pt x="149" y="9"/>
                </a:cubicBezTo>
                <a:cubicBezTo>
                  <a:pt x="149" y="180"/>
                  <a:pt x="149" y="180"/>
                  <a:pt x="149" y="180"/>
                </a:cubicBezTo>
                <a:cubicBezTo>
                  <a:pt x="149" y="183"/>
                  <a:pt x="147" y="186"/>
                  <a:pt x="144" y="187"/>
                </a:cubicBezTo>
                <a:cubicBezTo>
                  <a:pt x="11" y="245"/>
                  <a:pt x="11" y="245"/>
                  <a:pt x="11" y="245"/>
                </a:cubicBezTo>
                <a:cubicBezTo>
                  <a:pt x="10" y="245"/>
                  <a:pt x="9" y="245"/>
                  <a:pt x="8" y="245"/>
                </a:cubicBezTo>
                <a:close/>
                <a:moveTo>
                  <a:pt x="16" y="71"/>
                </a:moveTo>
                <a:cubicBezTo>
                  <a:pt x="16" y="225"/>
                  <a:pt x="16" y="225"/>
                  <a:pt x="16" y="225"/>
                </a:cubicBezTo>
                <a:cubicBezTo>
                  <a:pt x="133" y="175"/>
                  <a:pt x="133" y="175"/>
                  <a:pt x="133" y="175"/>
                </a:cubicBezTo>
                <a:cubicBezTo>
                  <a:pt x="133" y="21"/>
                  <a:pt x="133" y="21"/>
                  <a:pt x="133" y="21"/>
                </a:cubicBezTo>
                <a:lnTo>
                  <a:pt x="16"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5443967" y="5232831"/>
            <a:ext cx="660007" cy="1125771"/>
          </a:xfrm>
          <a:custGeom>
            <a:avLst/>
            <a:gdLst>
              <a:gd name="T0" fmla="*/ 0 w 316"/>
              <a:gd name="T1" fmla="*/ 404 h 539"/>
              <a:gd name="T2" fmla="*/ 316 w 316"/>
              <a:gd name="T3" fmla="*/ 539 h 539"/>
              <a:gd name="T4" fmla="*/ 316 w 316"/>
              <a:gd name="T5" fmla="*/ 135 h 539"/>
              <a:gd name="T6" fmla="*/ 0 w 316"/>
              <a:gd name="T7" fmla="*/ 0 h 539"/>
              <a:gd name="T8" fmla="*/ 0 w 316"/>
              <a:gd name="T9" fmla="*/ 404 h 539"/>
            </a:gdLst>
            <a:ahLst/>
            <a:cxnLst>
              <a:cxn ang="0">
                <a:pos x="T0" y="T1"/>
              </a:cxn>
              <a:cxn ang="0">
                <a:pos x="T2" y="T3"/>
              </a:cxn>
              <a:cxn ang="0">
                <a:pos x="T4" y="T5"/>
              </a:cxn>
              <a:cxn ang="0">
                <a:pos x="T6" y="T7"/>
              </a:cxn>
              <a:cxn ang="0">
                <a:pos x="T8" y="T9"/>
              </a:cxn>
            </a:cxnLst>
            <a:rect l="0" t="0" r="r" b="b"/>
            <a:pathLst>
              <a:path w="316" h="539">
                <a:moveTo>
                  <a:pt x="0" y="404"/>
                </a:moveTo>
                <a:lnTo>
                  <a:pt x="316" y="539"/>
                </a:lnTo>
                <a:lnTo>
                  <a:pt x="316" y="135"/>
                </a:lnTo>
                <a:lnTo>
                  <a:pt x="0" y="0"/>
                </a:lnTo>
                <a:lnTo>
                  <a:pt x="0"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17" name="Freeform 14"/>
          <p:cNvSpPr>
            <a:spLocks noEditPoints="1"/>
          </p:cNvSpPr>
          <p:nvPr/>
        </p:nvSpPr>
        <p:spPr bwMode="auto">
          <a:xfrm>
            <a:off x="5404284" y="5188970"/>
            <a:ext cx="739375" cy="1209316"/>
          </a:xfrm>
          <a:custGeom>
            <a:avLst/>
            <a:gdLst>
              <a:gd name="T0" fmla="*/ 142 w 150"/>
              <a:gd name="T1" fmla="*/ 245 h 245"/>
              <a:gd name="T2" fmla="*/ 139 w 150"/>
              <a:gd name="T3" fmla="*/ 245 h 245"/>
              <a:gd name="T4" fmla="*/ 5 w 150"/>
              <a:gd name="T5" fmla="*/ 187 h 245"/>
              <a:gd name="T6" fmla="*/ 0 w 150"/>
              <a:gd name="T7" fmla="*/ 180 h 245"/>
              <a:gd name="T8" fmla="*/ 0 w 150"/>
              <a:gd name="T9" fmla="*/ 9 h 245"/>
              <a:gd name="T10" fmla="*/ 4 w 150"/>
              <a:gd name="T11" fmla="*/ 2 h 245"/>
              <a:gd name="T12" fmla="*/ 12 w 150"/>
              <a:gd name="T13" fmla="*/ 1 h 245"/>
              <a:gd name="T14" fmla="*/ 145 w 150"/>
              <a:gd name="T15" fmla="*/ 58 h 245"/>
              <a:gd name="T16" fmla="*/ 150 w 150"/>
              <a:gd name="T17" fmla="*/ 66 h 245"/>
              <a:gd name="T18" fmla="*/ 150 w 150"/>
              <a:gd name="T19" fmla="*/ 237 h 245"/>
              <a:gd name="T20" fmla="*/ 146 w 150"/>
              <a:gd name="T21" fmla="*/ 244 h 245"/>
              <a:gd name="T22" fmla="*/ 142 w 150"/>
              <a:gd name="T23" fmla="*/ 245 h 245"/>
              <a:gd name="T24" fmla="*/ 16 w 150"/>
              <a:gd name="T25" fmla="*/ 175 h 245"/>
              <a:gd name="T26" fmla="*/ 134 w 150"/>
              <a:gd name="T27" fmla="*/ 225 h 245"/>
              <a:gd name="T28" fmla="*/ 134 w 150"/>
              <a:gd name="T29" fmla="*/ 71 h 245"/>
              <a:gd name="T30" fmla="*/ 16 w 150"/>
              <a:gd name="T31" fmla="*/ 21 h 245"/>
              <a:gd name="T32" fmla="*/ 16 w 150"/>
              <a:gd name="T33" fmla="*/ 17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245">
                <a:moveTo>
                  <a:pt x="142" y="245"/>
                </a:moveTo>
                <a:cubicBezTo>
                  <a:pt x="141" y="245"/>
                  <a:pt x="140" y="245"/>
                  <a:pt x="139" y="245"/>
                </a:cubicBezTo>
                <a:cubicBezTo>
                  <a:pt x="5" y="187"/>
                  <a:pt x="5" y="187"/>
                  <a:pt x="5" y="187"/>
                </a:cubicBezTo>
                <a:cubicBezTo>
                  <a:pt x="2" y="186"/>
                  <a:pt x="0" y="183"/>
                  <a:pt x="0" y="180"/>
                </a:cubicBezTo>
                <a:cubicBezTo>
                  <a:pt x="0" y="9"/>
                  <a:pt x="0" y="9"/>
                  <a:pt x="0" y="9"/>
                </a:cubicBezTo>
                <a:cubicBezTo>
                  <a:pt x="0" y="6"/>
                  <a:pt x="2" y="3"/>
                  <a:pt x="4" y="2"/>
                </a:cubicBezTo>
                <a:cubicBezTo>
                  <a:pt x="6" y="0"/>
                  <a:pt x="9" y="0"/>
                  <a:pt x="12" y="1"/>
                </a:cubicBezTo>
                <a:cubicBezTo>
                  <a:pt x="145" y="58"/>
                  <a:pt x="145" y="58"/>
                  <a:pt x="145" y="58"/>
                </a:cubicBezTo>
                <a:cubicBezTo>
                  <a:pt x="148" y="60"/>
                  <a:pt x="150" y="62"/>
                  <a:pt x="150" y="66"/>
                </a:cubicBezTo>
                <a:cubicBezTo>
                  <a:pt x="150" y="237"/>
                  <a:pt x="150" y="237"/>
                  <a:pt x="150" y="237"/>
                </a:cubicBezTo>
                <a:cubicBezTo>
                  <a:pt x="150" y="240"/>
                  <a:pt x="148" y="242"/>
                  <a:pt x="146" y="244"/>
                </a:cubicBezTo>
                <a:cubicBezTo>
                  <a:pt x="145" y="245"/>
                  <a:pt x="143" y="245"/>
                  <a:pt x="142" y="245"/>
                </a:cubicBezTo>
                <a:close/>
                <a:moveTo>
                  <a:pt x="16" y="175"/>
                </a:moveTo>
                <a:cubicBezTo>
                  <a:pt x="134" y="225"/>
                  <a:pt x="134" y="225"/>
                  <a:pt x="134" y="225"/>
                </a:cubicBezTo>
                <a:cubicBezTo>
                  <a:pt x="134" y="71"/>
                  <a:pt x="134" y="71"/>
                  <a:pt x="134" y="71"/>
                </a:cubicBezTo>
                <a:cubicBezTo>
                  <a:pt x="16" y="21"/>
                  <a:pt x="16" y="21"/>
                  <a:pt x="16" y="21"/>
                </a:cubicBezTo>
                <a:lnTo>
                  <a:pt x="16" y="1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5"/>
          <p:cNvSpPr/>
          <p:nvPr/>
        </p:nvSpPr>
        <p:spPr bwMode="auto">
          <a:xfrm>
            <a:off x="5443967" y="4946689"/>
            <a:ext cx="1317926" cy="568107"/>
          </a:xfrm>
          <a:custGeom>
            <a:avLst/>
            <a:gdLst>
              <a:gd name="T0" fmla="*/ 0 w 631"/>
              <a:gd name="T1" fmla="*/ 137 h 272"/>
              <a:gd name="T2" fmla="*/ 316 w 631"/>
              <a:gd name="T3" fmla="*/ 272 h 272"/>
              <a:gd name="T4" fmla="*/ 631 w 631"/>
              <a:gd name="T5" fmla="*/ 137 h 272"/>
              <a:gd name="T6" fmla="*/ 316 w 631"/>
              <a:gd name="T7" fmla="*/ 0 h 272"/>
              <a:gd name="T8" fmla="*/ 0 w 631"/>
              <a:gd name="T9" fmla="*/ 137 h 272"/>
            </a:gdLst>
            <a:ahLst/>
            <a:cxnLst>
              <a:cxn ang="0">
                <a:pos x="T0" y="T1"/>
              </a:cxn>
              <a:cxn ang="0">
                <a:pos x="T2" y="T3"/>
              </a:cxn>
              <a:cxn ang="0">
                <a:pos x="T4" y="T5"/>
              </a:cxn>
              <a:cxn ang="0">
                <a:pos x="T6" y="T7"/>
              </a:cxn>
              <a:cxn ang="0">
                <a:pos x="T8" y="T9"/>
              </a:cxn>
            </a:cxnLst>
            <a:rect l="0" t="0" r="r" b="b"/>
            <a:pathLst>
              <a:path w="631" h="272">
                <a:moveTo>
                  <a:pt x="0" y="137"/>
                </a:moveTo>
                <a:lnTo>
                  <a:pt x="316" y="272"/>
                </a:lnTo>
                <a:lnTo>
                  <a:pt x="631" y="137"/>
                </a:lnTo>
                <a:lnTo>
                  <a:pt x="316" y="0"/>
                </a:lnTo>
                <a:lnTo>
                  <a:pt x="0" y="137"/>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19" name="Freeform 16"/>
          <p:cNvSpPr>
            <a:spLocks noEditPoints="1"/>
          </p:cNvSpPr>
          <p:nvPr/>
        </p:nvSpPr>
        <p:spPr bwMode="auto">
          <a:xfrm>
            <a:off x="5404284" y="4909094"/>
            <a:ext cx="1397294" cy="645386"/>
          </a:xfrm>
          <a:custGeom>
            <a:avLst/>
            <a:gdLst>
              <a:gd name="T0" fmla="*/ 142 w 283"/>
              <a:gd name="T1" fmla="*/ 131 h 131"/>
              <a:gd name="T2" fmla="*/ 139 w 283"/>
              <a:gd name="T3" fmla="*/ 131 h 131"/>
              <a:gd name="T4" fmla="*/ 5 w 283"/>
              <a:gd name="T5" fmla="*/ 73 h 131"/>
              <a:gd name="T6" fmla="*/ 0 w 283"/>
              <a:gd name="T7" fmla="*/ 66 h 131"/>
              <a:gd name="T8" fmla="*/ 5 w 283"/>
              <a:gd name="T9" fmla="*/ 59 h 131"/>
              <a:gd name="T10" fmla="*/ 139 w 283"/>
              <a:gd name="T11" fmla="*/ 1 h 131"/>
              <a:gd name="T12" fmla="*/ 145 w 283"/>
              <a:gd name="T13" fmla="*/ 1 h 131"/>
              <a:gd name="T14" fmla="*/ 278 w 283"/>
              <a:gd name="T15" fmla="*/ 58 h 131"/>
              <a:gd name="T16" fmla="*/ 283 w 283"/>
              <a:gd name="T17" fmla="*/ 66 h 131"/>
              <a:gd name="T18" fmla="*/ 278 w 283"/>
              <a:gd name="T19" fmla="*/ 73 h 131"/>
              <a:gd name="T20" fmla="*/ 145 w 283"/>
              <a:gd name="T21" fmla="*/ 131 h 131"/>
              <a:gd name="T22" fmla="*/ 142 w 283"/>
              <a:gd name="T23" fmla="*/ 131 h 131"/>
              <a:gd name="T24" fmla="*/ 29 w 283"/>
              <a:gd name="T25" fmla="*/ 66 h 131"/>
              <a:gd name="T26" fmla="*/ 142 w 283"/>
              <a:gd name="T27" fmla="*/ 115 h 131"/>
              <a:gd name="T28" fmla="*/ 255 w 283"/>
              <a:gd name="T29" fmla="*/ 66 h 131"/>
              <a:gd name="T30" fmla="*/ 142 w 283"/>
              <a:gd name="T31" fmla="*/ 17 h 131"/>
              <a:gd name="T32" fmla="*/ 29 w 283"/>
              <a:gd name="T33" fmla="*/ 6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31">
                <a:moveTo>
                  <a:pt x="142" y="131"/>
                </a:moveTo>
                <a:cubicBezTo>
                  <a:pt x="141" y="131"/>
                  <a:pt x="140" y="131"/>
                  <a:pt x="139" y="131"/>
                </a:cubicBezTo>
                <a:cubicBezTo>
                  <a:pt x="5" y="73"/>
                  <a:pt x="5" y="73"/>
                  <a:pt x="5" y="73"/>
                </a:cubicBezTo>
                <a:cubicBezTo>
                  <a:pt x="2" y="72"/>
                  <a:pt x="0" y="69"/>
                  <a:pt x="0" y="66"/>
                </a:cubicBezTo>
                <a:cubicBezTo>
                  <a:pt x="0" y="63"/>
                  <a:pt x="2" y="60"/>
                  <a:pt x="5" y="59"/>
                </a:cubicBezTo>
                <a:cubicBezTo>
                  <a:pt x="139" y="1"/>
                  <a:pt x="139" y="1"/>
                  <a:pt x="139" y="1"/>
                </a:cubicBezTo>
                <a:cubicBezTo>
                  <a:pt x="141" y="0"/>
                  <a:pt x="143" y="0"/>
                  <a:pt x="145" y="1"/>
                </a:cubicBezTo>
                <a:cubicBezTo>
                  <a:pt x="278" y="58"/>
                  <a:pt x="278" y="58"/>
                  <a:pt x="278" y="58"/>
                </a:cubicBezTo>
                <a:cubicBezTo>
                  <a:pt x="281" y="59"/>
                  <a:pt x="283" y="62"/>
                  <a:pt x="283" y="66"/>
                </a:cubicBezTo>
                <a:cubicBezTo>
                  <a:pt x="283" y="69"/>
                  <a:pt x="281" y="72"/>
                  <a:pt x="278" y="73"/>
                </a:cubicBezTo>
                <a:cubicBezTo>
                  <a:pt x="145" y="131"/>
                  <a:pt x="145" y="131"/>
                  <a:pt x="145" y="131"/>
                </a:cubicBezTo>
                <a:cubicBezTo>
                  <a:pt x="144" y="131"/>
                  <a:pt x="143" y="131"/>
                  <a:pt x="142" y="131"/>
                </a:cubicBezTo>
                <a:close/>
                <a:moveTo>
                  <a:pt x="29" y="66"/>
                </a:moveTo>
                <a:cubicBezTo>
                  <a:pt x="142" y="115"/>
                  <a:pt x="142" y="115"/>
                  <a:pt x="142" y="115"/>
                </a:cubicBezTo>
                <a:cubicBezTo>
                  <a:pt x="255" y="66"/>
                  <a:pt x="255" y="66"/>
                  <a:pt x="255" y="66"/>
                </a:cubicBezTo>
                <a:cubicBezTo>
                  <a:pt x="142" y="17"/>
                  <a:pt x="142" y="17"/>
                  <a:pt x="142" y="17"/>
                </a:cubicBezTo>
                <a:lnTo>
                  <a:pt x="29" y="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7421900" y="5232831"/>
            <a:ext cx="662096" cy="1125771"/>
          </a:xfrm>
          <a:custGeom>
            <a:avLst/>
            <a:gdLst>
              <a:gd name="T0" fmla="*/ 317 w 317"/>
              <a:gd name="T1" fmla="*/ 404 h 539"/>
              <a:gd name="T2" fmla="*/ 0 w 317"/>
              <a:gd name="T3" fmla="*/ 539 h 539"/>
              <a:gd name="T4" fmla="*/ 0 w 317"/>
              <a:gd name="T5" fmla="*/ 135 h 539"/>
              <a:gd name="T6" fmla="*/ 317 w 317"/>
              <a:gd name="T7" fmla="*/ 0 h 539"/>
              <a:gd name="T8" fmla="*/ 317 w 317"/>
              <a:gd name="T9" fmla="*/ 404 h 539"/>
            </a:gdLst>
            <a:ahLst/>
            <a:cxnLst>
              <a:cxn ang="0">
                <a:pos x="T0" y="T1"/>
              </a:cxn>
              <a:cxn ang="0">
                <a:pos x="T2" y="T3"/>
              </a:cxn>
              <a:cxn ang="0">
                <a:pos x="T4" y="T5"/>
              </a:cxn>
              <a:cxn ang="0">
                <a:pos x="T6" y="T7"/>
              </a:cxn>
              <a:cxn ang="0">
                <a:pos x="T8" y="T9"/>
              </a:cxn>
            </a:cxnLst>
            <a:rect l="0" t="0" r="r" b="b"/>
            <a:pathLst>
              <a:path w="317" h="539">
                <a:moveTo>
                  <a:pt x="317" y="404"/>
                </a:moveTo>
                <a:lnTo>
                  <a:pt x="0" y="539"/>
                </a:lnTo>
                <a:lnTo>
                  <a:pt x="0" y="135"/>
                </a:lnTo>
                <a:lnTo>
                  <a:pt x="317" y="0"/>
                </a:lnTo>
                <a:lnTo>
                  <a:pt x="317"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21" name="Freeform 18"/>
          <p:cNvSpPr>
            <a:spLocks noEditPoints="1"/>
          </p:cNvSpPr>
          <p:nvPr/>
        </p:nvSpPr>
        <p:spPr bwMode="auto">
          <a:xfrm>
            <a:off x="7382216" y="5188970"/>
            <a:ext cx="741464" cy="1209316"/>
          </a:xfrm>
          <a:custGeom>
            <a:avLst/>
            <a:gdLst>
              <a:gd name="T0" fmla="*/ 8 w 150"/>
              <a:gd name="T1" fmla="*/ 245 h 245"/>
              <a:gd name="T2" fmla="*/ 4 w 150"/>
              <a:gd name="T3" fmla="*/ 244 h 245"/>
              <a:gd name="T4" fmla="*/ 0 w 150"/>
              <a:gd name="T5" fmla="*/ 237 h 245"/>
              <a:gd name="T6" fmla="*/ 0 w 150"/>
              <a:gd name="T7" fmla="*/ 66 h 245"/>
              <a:gd name="T8" fmla="*/ 5 w 150"/>
              <a:gd name="T9" fmla="*/ 58 h 245"/>
              <a:gd name="T10" fmla="*/ 139 w 150"/>
              <a:gd name="T11" fmla="*/ 1 h 245"/>
              <a:gd name="T12" fmla="*/ 146 w 150"/>
              <a:gd name="T13" fmla="*/ 2 h 245"/>
              <a:gd name="T14" fmla="*/ 150 w 150"/>
              <a:gd name="T15" fmla="*/ 9 h 245"/>
              <a:gd name="T16" fmla="*/ 150 w 150"/>
              <a:gd name="T17" fmla="*/ 180 h 245"/>
              <a:gd name="T18" fmla="*/ 145 w 150"/>
              <a:gd name="T19" fmla="*/ 187 h 245"/>
              <a:gd name="T20" fmla="*/ 12 w 150"/>
              <a:gd name="T21" fmla="*/ 245 h 245"/>
              <a:gd name="T22" fmla="*/ 8 w 150"/>
              <a:gd name="T23" fmla="*/ 245 h 245"/>
              <a:gd name="T24" fmla="*/ 16 w 150"/>
              <a:gd name="T25" fmla="*/ 71 h 245"/>
              <a:gd name="T26" fmla="*/ 16 w 150"/>
              <a:gd name="T27" fmla="*/ 225 h 245"/>
              <a:gd name="T28" fmla="*/ 134 w 150"/>
              <a:gd name="T29" fmla="*/ 175 h 245"/>
              <a:gd name="T30" fmla="*/ 134 w 150"/>
              <a:gd name="T31" fmla="*/ 21 h 245"/>
              <a:gd name="T32" fmla="*/ 16 w 150"/>
              <a:gd name="T33" fmla="*/ 7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245">
                <a:moveTo>
                  <a:pt x="8" y="245"/>
                </a:moveTo>
                <a:cubicBezTo>
                  <a:pt x="7" y="245"/>
                  <a:pt x="5" y="245"/>
                  <a:pt x="4" y="244"/>
                </a:cubicBezTo>
                <a:cubicBezTo>
                  <a:pt x="2" y="242"/>
                  <a:pt x="0" y="240"/>
                  <a:pt x="0" y="237"/>
                </a:cubicBezTo>
                <a:cubicBezTo>
                  <a:pt x="0" y="66"/>
                  <a:pt x="0" y="66"/>
                  <a:pt x="0" y="66"/>
                </a:cubicBezTo>
                <a:cubicBezTo>
                  <a:pt x="0" y="62"/>
                  <a:pt x="2" y="60"/>
                  <a:pt x="5" y="58"/>
                </a:cubicBezTo>
                <a:cubicBezTo>
                  <a:pt x="139" y="1"/>
                  <a:pt x="139" y="1"/>
                  <a:pt x="139" y="1"/>
                </a:cubicBezTo>
                <a:cubicBezTo>
                  <a:pt x="141" y="0"/>
                  <a:pt x="144" y="0"/>
                  <a:pt x="146" y="2"/>
                </a:cubicBezTo>
                <a:cubicBezTo>
                  <a:pt x="148" y="3"/>
                  <a:pt x="150" y="6"/>
                  <a:pt x="150" y="9"/>
                </a:cubicBezTo>
                <a:cubicBezTo>
                  <a:pt x="150" y="180"/>
                  <a:pt x="150" y="180"/>
                  <a:pt x="150" y="180"/>
                </a:cubicBezTo>
                <a:cubicBezTo>
                  <a:pt x="150" y="183"/>
                  <a:pt x="148" y="186"/>
                  <a:pt x="145" y="187"/>
                </a:cubicBezTo>
                <a:cubicBezTo>
                  <a:pt x="12" y="245"/>
                  <a:pt x="12" y="245"/>
                  <a:pt x="12" y="245"/>
                </a:cubicBezTo>
                <a:cubicBezTo>
                  <a:pt x="11" y="245"/>
                  <a:pt x="10" y="245"/>
                  <a:pt x="8" y="245"/>
                </a:cubicBezTo>
                <a:close/>
                <a:moveTo>
                  <a:pt x="16" y="71"/>
                </a:moveTo>
                <a:cubicBezTo>
                  <a:pt x="16" y="225"/>
                  <a:pt x="16" y="225"/>
                  <a:pt x="16" y="225"/>
                </a:cubicBezTo>
                <a:cubicBezTo>
                  <a:pt x="134" y="175"/>
                  <a:pt x="134" y="175"/>
                  <a:pt x="134" y="175"/>
                </a:cubicBezTo>
                <a:cubicBezTo>
                  <a:pt x="134" y="21"/>
                  <a:pt x="134" y="21"/>
                  <a:pt x="134" y="21"/>
                </a:cubicBezTo>
                <a:lnTo>
                  <a:pt x="16"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6766071" y="5232831"/>
            <a:ext cx="655830" cy="1125771"/>
          </a:xfrm>
          <a:custGeom>
            <a:avLst/>
            <a:gdLst>
              <a:gd name="T0" fmla="*/ 0 w 314"/>
              <a:gd name="T1" fmla="*/ 404 h 539"/>
              <a:gd name="T2" fmla="*/ 314 w 314"/>
              <a:gd name="T3" fmla="*/ 539 h 539"/>
              <a:gd name="T4" fmla="*/ 314 w 314"/>
              <a:gd name="T5" fmla="*/ 135 h 539"/>
              <a:gd name="T6" fmla="*/ 0 w 314"/>
              <a:gd name="T7" fmla="*/ 0 h 539"/>
              <a:gd name="T8" fmla="*/ 0 w 314"/>
              <a:gd name="T9" fmla="*/ 404 h 539"/>
            </a:gdLst>
            <a:ahLst/>
            <a:cxnLst>
              <a:cxn ang="0">
                <a:pos x="T0" y="T1"/>
              </a:cxn>
              <a:cxn ang="0">
                <a:pos x="T2" y="T3"/>
              </a:cxn>
              <a:cxn ang="0">
                <a:pos x="T4" y="T5"/>
              </a:cxn>
              <a:cxn ang="0">
                <a:pos x="T6" y="T7"/>
              </a:cxn>
              <a:cxn ang="0">
                <a:pos x="T8" y="T9"/>
              </a:cxn>
            </a:cxnLst>
            <a:rect l="0" t="0" r="r" b="b"/>
            <a:pathLst>
              <a:path w="314" h="539">
                <a:moveTo>
                  <a:pt x="0" y="404"/>
                </a:moveTo>
                <a:lnTo>
                  <a:pt x="314" y="539"/>
                </a:lnTo>
                <a:lnTo>
                  <a:pt x="314" y="135"/>
                </a:lnTo>
                <a:lnTo>
                  <a:pt x="0" y="0"/>
                </a:lnTo>
                <a:lnTo>
                  <a:pt x="0"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23" name="Freeform 20"/>
          <p:cNvSpPr>
            <a:spLocks noEditPoints="1"/>
          </p:cNvSpPr>
          <p:nvPr/>
        </p:nvSpPr>
        <p:spPr bwMode="auto">
          <a:xfrm>
            <a:off x="6726386" y="5188970"/>
            <a:ext cx="735198" cy="1209316"/>
          </a:xfrm>
          <a:custGeom>
            <a:avLst/>
            <a:gdLst>
              <a:gd name="T0" fmla="*/ 141 w 149"/>
              <a:gd name="T1" fmla="*/ 245 h 245"/>
              <a:gd name="T2" fmla="*/ 138 w 149"/>
              <a:gd name="T3" fmla="*/ 245 h 245"/>
              <a:gd name="T4" fmla="*/ 5 w 149"/>
              <a:gd name="T5" fmla="*/ 187 h 245"/>
              <a:gd name="T6" fmla="*/ 0 w 149"/>
              <a:gd name="T7" fmla="*/ 180 h 245"/>
              <a:gd name="T8" fmla="*/ 0 w 149"/>
              <a:gd name="T9" fmla="*/ 9 h 245"/>
              <a:gd name="T10" fmla="*/ 4 w 149"/>
              <a:gd name="T11" fmla="*/ 2 h 245"/>
              <a:gd name="T12" fmla="*/ 11 w 149"/>
              <a:gd name="T13" fmla="*/ 1 h 245"/>
              <a:gd name="T14" fmla="*/ 145 w 149"/>
              <a:gd name="T15" fmla="*/ 58 h 245"/>
              <a:gd name="T16" fmla="*/ 149 w 149"/>
              <a:gd name="T17" fmla="*/ 66 h 245"/>
              <a:gd name="T18" fmla="*/ 149 w 149"/>
              <a:gd name="T19" fmla="*/ 237 h 245"/>
              <a:gd name="T20" fmla="*/ 146 w 149"/>
              <a:gd name="T21" fmla="*/ 244 h 245"/>
              <a:gd name="T22" fmla="*/ 141 w 149"/>
              <a:gd name="T23" fmla="*/ 245 h 245"/>
              <a:gd name="T24" fmla="*/ 16 w 149"/>
              <a:gd name="T25" fmla="*/ 175 h 245"/>
              <a:gd name="T26" fmla="*/ 133 w 149"/>
              <a:gd name="T27" fmla="*/ 225 h 245"/>
              <a:gd name="T28" fmla="*/ 133 w 149"/>
              <a:gd name="T29" fmla="*/ 71 h 245"/>
              <a:gd name="T30" fmla="*/ 16 w 149"/>
              <a:gd name="T31" fmla="*/ 21 h 245"/>
              <a:gd name="T32" fmla="*/ 16 w 149"/>
              <a:gd name="T33" fmla="*/ 17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141" y="245"/>
                </a:moveTo>
                <a:cubicBezTo>
                  <a:pt x="140" y="245"/>
                  <a:pt x="139" y="245"/>
                  <a:pt x="138" y="245"/>
                </a:cubicBezTo>
                <a:cubicBezTo>
                  <a:pt x="5" y="187"/>
                  <a:pt x="5" y="187"/>
                  <a:pt x="5" y="187"/>
                </a:cubicBezTo>
                <a:cubicBezTo>
                  <a:pt x="2" y="186"/>
                  <a:pt x="0" y="183"/>
                  <a:pt x="0" y="180"/>
                </a:cubicBezTo>
                <a:cubicBezTo>
                  <a:pt x="0" y="9"/>
                  <a:pt x="0" y="9"/>
                  <a:pt x="0" y="9"/>
                </a:cubicBezTo>
                <a:cubicBezTo>
                  <a:pt x="0" y="6"/>
                  <a:pt x="2" y="3"/>
                  <a:pt x="4" y="2"/>
                </a:cubicBezTo>
                <a:cubicBezTo>
                  <a:pt x="6" y="0"/>
                  <a:pt x="9" y="0"/>
                  <a:pt x="11" y="1"/>
                </a:cubicBezTo>
                <a:cubicBezTo>
                  <a:pt x="145" y="58"/>
                  <a:pt x="145" y="58"/>
                  <a:pt x="145" y="58"/>
                </a:cubicBezTo>
                <a:cubicBezTo>
                  <a:pt x="148" y="60"/>
                  <a:pt x="149" y="62"/>
                  <a:pt x="149" y="66"/>
                </a:cubicBezTo>
                <a:cubicBezTo>
                  <a:pt x="149" y="237"/>
                  <a:pt x="149" y="237"/>
                  <a:pt x="149" y="237"/>
                </a:cubicBezTo>
                <a:cubicBezTo>
                  <a:pt x="149" y="240"/>
                  <a:pt x="148" y="242"/>
                  <a:pt x="146" y="244"/>
                </a:cubicBezTo>
                <a:cubicBezTo>
                  <a:pt x="145" y="245"/>
                  <a:pt x="143" y="245"/>
                  <a:pt x="141" y="245"/>
                </a:cubicBezTo>
                <a:close/>
                <a:moveTo>
                  <a:pt x="16" y="175"/>
                </a:moveTo>
                <a:cubicBezTo>
                  <a:pt x="133" y="225"/>
                  <a:pt x="133" y="225"/>
                  <a:pt x="133" y="225"/>
                </a:cubicBezTo>
                <a:cubicBezTo>
                  <a:pt x="133" y="71"/>
                  <a:pt x="133" y="71"/>
                  <a:pt x="133" y="71"/>
                </a:cubicBezTo>
                <a:cubicBezTo>
                  <a:pt x="16" y="21"/>
                  <a:pt x="16" y="21"/>
                  <a:pt x="16" y="21"/>
                </a:cubicBezTo>
                <a:lnTo>
                  <a:pt x="16" y="1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6766071" y="4946689"/>
            <a:ext cx="1317926" cy="568107"/>
          </a:xfrm>
          <a:custGeom>
            <a:avLst/>
            <a:gdLst>
              <a:gd name="T0" fmla="*/ 0 w 631"/>
              <a:gd name="T1" fmla="*/ 137 h 272"/>
              <a:gd name="T2" fmla="*/ 314 w 631"/>
              <a:gd name="T3" fmla="*/ 272 h 272"/>
              <a:gd name="T4" fmla="*/ 631 w 631"/>
              <a:gd name="T5" fmla="*/ 137 h 272"/>
              <a:gd name="T6" fmla="*/ 314 w 631"/>
              <a:gd name="T7" fmla="*/ 0 h 272"/>
              <a:gd name="T8" fmla="*/ 0 w 631"/>
              <a:gd name="T9" fmla="*/ 137 h 272"/>
            </a:gdLst>
            <a:ahLst/>
            <a:cxnLst>
              <a:cxn ang="0">
                <a:pos x="T0" y="T1"/>
              </a:cxn>
              <a:cxn ang="0">
                <a:pos x="T2" y="T3"/>
              </a:cxn>
              <a:cxn ang="0">
                <a:pos x="T4" y="T5"/>
              </a:cxn>
              <a:cxn ang="0">
                <a:pos x="T6" y="T7"/>
              </a:cxn>
              <a:cxn ang="0">
                <a:pos x="T8" y="T9"/>
              </a:cxn>
            </a:cxnLst>
            <a:rect l="0" t="0" r="r" b="b"/>
            <a:pathLst>
              <a:path w="631" h="272">
                <a:moveTo>
                  <a:pt x="0" y="137"/>
                </a:moveTo>
                <a:lnTo>
                  <a:pt x="314" y="272"/>
                </a:lnTo>
                <a:lnTo>
                  <a:pt x="631" y="137"/>
                </a:lnTo>
                <a:lnTo>
                  <a:pt x="314" y="0"/>
                </a:lnTo>
                <a:lnTo>
                  <a:pt x="0" y="137"/>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25" name="Freeform 22"/>
          <p:cNvSpPr>
            <a:spLocks noEditPoints="1"/>
          </p:cNvSpPr>
          <p:nvPr/>
        </p:nvSpPr>
        <p:spPr bwMode="auto">
          <a:xfrm>
            <a:off x="6726386" y="4909094"/>
            <a:ext cx="1397294" cy="645386"/>
          </a:xfrm>
          <a:custGeom>
            <a:avLst/>
            <a:gdLst>
              <a:gd name="T0" fmla="*/ 141 w 283"/>
              <a:gd name="T1" fmla="*/ 131 h 131"/>
              <a:gd name="T2" fmla="*/ 138 w 283"/>
              <a:gd name="T3" fmla="*/ 131 h 131"/>
              <a:gd name="T4" fmla="*/ 5 w 283"/>
              <a:gd name="T5" fmla="*/ 73 h 131"/>
              <a:gd name="T6" fmla="*/ 0 w 283"/>
              <a:gd name="T7" fmla="*/ 66 h 131"/>
              <a:gd name="T8" fmla="*/ 5 w 283"/>
              <a:gd name="T9" fmla="*/ 59 h 131"/>
              <a:gd name="T10" fmla="*/ 138 w 283"/>
              <a:gd name="T11" fmla="*/ 1 h 131"/>
              <a:gd name="T12" fmla="*/ 145 w 283"/>
              <a:gd name="T13" fmla="*/ 1 h 131"/>
              <a:gd name="T14" fmla="*/ 278 w 283"/>
              <a:gd name="T15" fmla="*/ 58 h 131"/>
              <a:gd name="T16" fmla="*/ 283 w 283"/>
              <a:gd name="T17" fmla="*/ 66 h 131"/>
              <a:gd name="T18" fmla="*/ 278 w 283"/>
              <a:gd name="T19" fmla="*/ 73 h 131"/>
              <a:gd name="T20" fmla="*/ 145 w 283"/>
              <a:gd name="T21" fmla="*/ 131 h 131"/>
              <a:gd name="T22" fmla="*/ 141 w 283"/>
              <a:gd name="T23" fmla="*/ 131 h 131"/>
              <a:gd name="T24" fmla="*/ 28 w 283"/>
              <a:gd name="T25" fmla="*/ 66 h 131"/>
              <a:gd name="T26" fmla="*/ 141 w 283"/>
              <a:gd name="T27" fmla="*/ 115 h 131"/>
              <a:gd name="T28" fmla="*/ 255 w 283"/>
              <a:gd name="T29" fmla="*/ 66 h 131"/>
              <a:gd name="T30" fmla="*/ 141 w 283"/>
              <a:gd name="T31" fmla="*/ 17 h 131"/>
              <a:gd name="T32" fmla="*/ 28 w 283"/>
              <a:gd name="T33" fmla="*/ 6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31">
                <a:moveTo>
                  <a:pt x="141" y="131"/>
                </a:moveTo>
                <a:cubicBezTo>
                  <a:pt x="140" y="131"/>
                  <a:pt x="139" y="131"/>
                  <a:pt x="138" y="131"/>
                </a:cubicBezTo>
                <a:cubicBezTo>
                  <a:pt x="5" y="73"/>
                  <a:pt x="5" y="73"/>
                  <a:pt x="5" y="73"/>
                </a:cubicBezTo>
                <a:cubicBezTo>
                  <a:pt x="2" y="72"/>
                  <a:pt x="0" y="69"/>
                  <a:pt x="0" y="66"/>
                </a:cubicBezTo>
                <a:cubicBezTo>
                  <a:pt x="0" y="63"/>
                  <a:pt x="2" y="60"/>
                  <a:pt x="5" y="59"/>
                </a:cubicBezTo>
                <a:cubicBezTo>
                  <a:pt x="138" y="1"/>
                  <a:pt x="138" y="1"/>
                  <a:pt x="138" y="1"/>
                </a:cubicBezTo>
                <a:cubicBezTo>
                  <a:pt x="140" y="0"/>
                  <a:pt x="143" y="0"/>
                  <a:pt x="145" y="1"/>
                </a:cubicBezTo>
                <a:cubicBezTo>
                  <a:pt x="278" y="58"/>
                  <a:pt x="278" y="58"/>
                  <a:pt x="278" y="58"/>
                </a:cubicBezTo>
                <a:cubicBezTo>
                  <a:pt x="281" y="59"/>
                  <a:pt x="283" y="62"/>
                  <a:pt x="283" y="66"/>
                </a:cubicBezTo>
                <a:cubicBezTo>
                  <a:pt x="283" y="69"/>
                  <a:pt x="281" y="72"/>
                  <a:pt x="278" y="73"/>
                </a:cubicBezTo>
                <a:cubicBezTo>
                  <a:pt x="145" y="131"/>
                  <a:pt x="145" y="131"/>
                  <a:pt x="145" y="131"/>
                </a:cubicBezTo>
                <a:cubicBezTo>
                  <a:pt x="144" y="131"/>
                  <a:pt x="143" y="131"/>
                  <a:pt x="141" y="131"/>
                </a:cubicBezTo>
                <a:close/>
                <a:moveTo>
                  <a:pt x="28" y="66"/>
                </a:moveTo>
                <a:cubicBezTo>
                  <a:pt x="141" y="115"/>
                  <a:pt x="141" y="115"/>
                  <a:pt x="141" y="115"/>
                </a:cubicBezTo>
                <a:cubicBezTo>
                  <a:pt x="255" y="66"/>
                  <a:pt x="255" y="66"/>
                  <a:pt x="255" y="66"/>
                </a:cubicBezTo>
                <a:cubicBezTo>
                  <a:pt x="141" y="17"/>
                  <a:pt x="141" y="17"/>
                  <a:pt x="141" y="17"/>
                </a:cubicBezTo>
                <a:lnTo>
                  <a:pt x="28" y="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5443967" y="4104971"/>
            <a:ext cx="655830" cy="1127860"/>
          </a:xfrm>
          <a:custGeom>
            <a:avLst/>
            <a:gdLst>
              <a:gd name="T0" fmla="*/ 314 w 314"/>
              <a:gd name="T1" fmla="*/ 403 h 540"/>
              <a:gd name="T2" fmla="*/ 0 w 314"/>
              <a:gd name="T3" fmla="*/ 540 h 540"/>
              <a:gd name="T4" fmla="*/ 0 w 314"/>
              <a:gd name="T5" fmla="*/ 134 h 540"/>
              <a:gd name="T6" fmla="*/ 314 w 314"/>
              <a:gd name="T7" fmla="*/ 0 h 540"/>
              <a:gd name="T8" fmla="*/ 314 w 314"/>
              <a:gd name="T9" fmla="*/ 403 h 540"/>
            </a:gdLst>
            <a:ahLst/>
            <a:cxnLst>
              <a:cxn ang="0">
                <a:pos x="T0" y="T1"/>
              </a:cxn>
              <a:cxn ang="0">
                <a:pos x="T2" y="T3"/>
              </a:cxn>
              <a:cxn ang="0">
                <a:pos x="T4" y="T5"/>
              </a:cxn>
              <a:cxn ang="0">
                <a:pos x="T6" y="T7"/>
              </a:cxn>
              <a:cxn ang="0">
                <a:pos x="T8" y="T9"/>
              </a:cxn>
            </a:cxnLst>
            <a:rect l="0" t="0" r="r" b="b"/>
            <a:pathLst>
              <a:path w="314" h="540">
                <a:moveTo>
                  <a:pt x="314" y="403"/>
                </a:moveTo>
                <a:lnTo>
                  <a:pt x="0" y="540"/>
                </a:lnTo>
                <a:lnTo>
                  <a:pt x="0" y="134"/>
                </a:lnTo>
                <a:lnTo>
                  <a:pt x="314" y="0"/>
                </a:lnTo>
                <a:lnTo>
                  <a:pt x="314" y="403"/>
                </a:lnTo>
                <a:close/>
              </a:path>
            </a:pathLst>
          </a:custGeom>
          <a:solidFill>
            <a:srgbClr val="EB6920"/>
          </a:solidFill>
          <a:ln>
            <a:noFill/>
          </a:ln>
        </p:spPr>
        <p:txBody>
          <a:bodyPr vert="horz" wrap="square" lIns="91440" tIns="45720" rIns="91440" bIns="45720" numCol="1" anchor="t" anchorCtr="0" compatLnSpc="1"/>
          <a:lstStyle/>
          <a:p>
            <a:endParaRPr lang="zh-CN" altLang="en-US"/>
          </a:p>
        </p:txBody>
      </p:sp>
      <p:sp>
        <p:nvSpPr>
          <p:cNvPr id="27" name="Freeform 24"/>
          <p:cNvSpPr>
            <a:spLocks noEditPoints="1"/>
          </p:cNvSpPr>
          <p:nvPr/>
        </p:nvSpPr>
        <p:spPr bwMode="auto">
          <a:xfrm>
            <a:off x="5404284" y="4065288"/>
            <a:ext cx="735198" cy="1207228"/>
          </a:xfrm>
          <a:custGeom>
            <a:avLst/>
            <a:gdLst>
              <a:gd name="T0" fmla="*/ 8 w 149"/>
              <a:gd name="T1" fmla="*/ 245 h 245"/>
              <a:gd name="T2" fmla="*/ 4 w 149"/>
              <a:gd name="T3" fmla="*/ 243 h 245"/>
              <a:gd name="T4" fmla="*/ 0 w 149"/>
              <a:gd name="T5" fmla="*/ 237 h 245"/>
              <a:gd name="T6" fmla="*/ 0 w 149"/>
              <a:gd name="T7" fmla="*/ 65 h 245"/>
              <a:gd name="T8" fmla="*/ 5 w 149"/>
              <a:gd name="T9" fmla="*/ 58 h 245"/>
              <a:gd name="T10" fmla="*/ 138 w 149"/>
              <a:gd name="T11" fmla="*/ 1 h 245"/>
              <a:gd name="T12" fmla="*/ 146 w 149"/>
              <a:gd name="T13" fmla="*/ 1 h 245"/>
              <a:gd name="T14" fmla="*/ 149 w 149"/>
              <a:gd name="T15" fmla="*/ 8 h 245"/>
              <a:gd name="T16" fmla="*/ 149 w 149"/>
              <a:gd name="T17" fmla="*/ 179 h 245"/>
              <a:gd name="T18" fmla="*/ 144 w 149"/>
              <a:gd name="T19" fmla="*/ 187 h 245"/>
              <a:gd name="T20" fmla="*/ 11 w 149"/>
              <a:gd name="T21" fmla="*/ 244 h 245"/>
              <a:gd name="T22" fmla="*/ 8 w 149"/>
              <a:gd name="T23" fmla="*/ 245 h 245"/>
              <a:gd name="T24" fmla="*/ 16 w 149"/>
              <a:gd name="T25" fmla="*/ 70 h 245"/>
              <a:gd name="T26" fmla="*/ 16 w 149"/>
              <a:gd name="T27" fmla="*/ 224 h 245"/>
              <a:gd name="T28" fmla="*/ 133 w 149"/>
              <a:gd name="T29" fmla="*/ 174 h 245"/>
              <a:gd name="T30" fmla="*/ 133 w 149"/>
              <a:gd name="T31" fmla="*/ 20 h 245"/>
              <a:gd name="T32" fmla="*/ 16 w 149"/>
              <a:gd name="T33" fmla="*/ 7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8" y="245"/>
                </a:moveTo>
                <a:cubicBezTo>
                  <a:pt x="6" y="245"/>
                  <a:pt x="5" y="244"/>
                  <a:pt x="4" y="243"/>
                </a:cubicBezTo>
                <a:cubicBezTo>
                  <a:pt x="1" y="242"/>
                  <a:pt x="0" y="239"/>
                  <a:pt x="0" y="237"/>
                </a:cubicBezTo>
                <a:cubicBezTo>
                  <a:pt x="0" y="65"/>
                  <a:pt x="0" y="65"/>
                  <a:pt x="0" y="65"/>
                </a:cubicBezTo>
                <a:cubicBezTo>
                  <a:pt x="0" y="62"/>
                  <a:pt x="2" y="59"/>
                  <a:pt x="5" y="58"/>
                </a:cubicBezTo>
                <a:cubicBezTo>
                  <a:pt x="138" y="1"/>
                  <a:pt x="138" y="1"/>
                  <a:pt x="138" y="1"/>
                </a:cubicBezTo>
                <a:cubicBezTo>
                  <a:pt x="141" y="0"/>
                  <a:pt x="143" y="0"/>
                  <a:pt x="146" y="1"/>
                </a:cubicBezTo>
                <a:cubicBezTo>
                  <a:pt x="148" y="3"/>
                  <a:pt x="149" y="5"/>
                  <a:pt x="149" y="8"/>
                </a:cubicBezTo>
                <a:cubicBezTo>
                  <a:pt x="149" y="179"/>
                  <a:pt x="149" y="179"/>
                  <a:pt x="149" y="179"/>
                </a:cubicBezTo>
                <a:cubicBezTo>
                  <a:pt x="149" y="183"/>
                  <a:pt x="147" y="186"/>
                  <a:pt x="144" y="187"/>
                </a:cubicBezTo>
                <a:cubicBezTo>
                  <a:pt x="11" y="244"/>
                  <a:pt x="11" y="244"/>
                  <a:pt x="11" y="244"/>
                </a:cubicBezTo>
                <a:cubicBezTo>
                  <a:pt x="10" y="244"/>
                  <a:pt x="9" y="245"/>
                  <a:pt x="8" y="245"/>
                </a:cubicBezTo>
                <a:close/>
                <a:moveTo>
                  <a:pt x="16" y="70"/>
                </a:moveTo>
                <a:cubicBezTo>
                  <a:pt x="16" y="224"/>
                  <a:pt x="16" y="224"/>
                  <a:pt x="16" y="224"/>
                </a:cubicBezTo>
                <a:cubicBezTo>
                  <a:pt x="133" y="174"/>
                  <a:pt x="133" y="174"/>
                  <a:pt x="133" y="174"/>
                </a:cubicBezTo>
                <a:cubicBezTo>
                  <a:pt x="133" y="20"/>
                  <a:pt x="133" y="20"/>
                  <a:pt x="133" y="20"/>
                </a:cubicBezTo>
                <a:lnTo>
                  <a:pt x="16"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4788138" y="4104971"/>
            <a:ext cx="655830" cy="1127860"/>
          </a:xfrm>
          <a:custGeom>
            <a:avLst/>
            <a:gdLst>
              <a:gd name="T0" fmla="*/ 0 w 314"/>
              <a:gd name="T1" fmla="*/ 403 h 540"/>
              <a:gd name="T2" fmla="*/ 314 w 314"/>
              <a:gd name="T3" fmla="*/ 540 h 540"/>
              <a:gd name="T4" fmla="*/ 314 w 314"/>
              <a:gd name="T5" fmla="*/ 134 h 540"/>
              <a:gd name="T6" fmla="*/ 0 w 314"/>
              <a:gd name="T7" fmla="*/ 0 h 540"/>
              <a:gd name="T8" fmla="*/ 0 w 314"/>
              <a:gd name="T9" fmla="*/ 403 h 540"/>
            </a:gdLst>
            <a:ahLst/>
            <a:cxnLst>
              <a:cxn ang="0">
                <a:pos x="T0" y="T1"/>
              </a:cxn>
              <a:cxn ang="0">
                <a:pos x="T2" y="T3"/>
              </a:cxn>
              <a:cxn ang="0">
                <a:pos x="T4" y="T5"/>
              </a:cxn>
              <a:cxn ang="0">
                <a:pos x="T6" y="T7"/>
              </a:cxn>
              <a:cxn ang="0">
                <a:pos x="T8" y="T9"/>
              </a:cxn>
            </a:cxnLst>
            <a:rect l="0" t="0" r="r" b="b"/>
            <a:pathLst>
              <a:path w="314" h="540">
                <a:moveTo>
                  <a:pt x="0" y="403"/>
                </a:moveTo>
                <a:lnTo>
                  <a:pt x="314" y="540"/>
                </a:lnTo>
                <a:lnTo>
                  <a:pt x="314" y="134"/>
                </a:lnTo>
                <a:lnTo>
                  <a:pt x="0" y="0"/>
                </a:lnTo>
                <a:lnTo>
                  <a:pt x="0" y="403"/>
                </a:lnTo>
                <a:close/>
              </a:path>
            </a:pathLst>
          </a:custGeom>
          <a:solidFill>
            <a:srgbClr val="EB6920"/>
          </a:solidFill>
          <a:ln>
            <a:noFill/>
          </a:ln>
        </p:spPr>
        <p:txBody>
          <a:bodyPr vert="horz" wrap="square" lIns="91440" tIns="45720" rIns="91440" bIns="45720" numCol="1" anchor="t" anchorCtr="0" compatLnSpc="1"/>
          <a:lstStyle/>
          <a:p>
            <a:endParaRPr lang="zh-CN" altLang="en-US"/>
          </a:p>
        </p:txBody>
      </p:sp>
      <p:sp>
        <p:nvSpPr>
          <p:cNvPr id="29" name="Freeform 26"/>
          <p:cNvSpPr>
            <a:spLocks noEditPoints="1"/>
          </p:cNvSpPr>
          <p:nvPr/>
        </p:nvSpPr>
        <p:spPr bwMode="auto">
          <a:xfrm>
            <a:off x="4748454" y="4065288"/>
            <a:ext cx="735198" cy="1207228"/>
          </a:xfrm>
          <a:custGeom>
            <a:avLst/>
            <a:gdLst>
              <a:gd name="T0" fmla="*/ 141 w 149"/>
              <a:gd name="T1" fmla="*/ 245 h 245"/>
              <a:gd name="T2" fmla="*/ 138 w 149"/>
              <a:gd name="T3" fmla="*/ 244 h 245"/>
              <a:gd name="T4" fmla="*/ 4 w 149"/>
              <a:gd name="T5" fmla="*/ 187 h 245"/>
              <a:gd name="T6" fmla="*/ 0 w 149"/>
              <a:gd name="T7" fmla="*/ 179 h 245"/>
              <a:gd name="T8" fmla="*/ 0 w 149"/>
              <a:gd name="T9" fmla="*/ 8 h 245"/>
              <a:gd name="T10" fmla="*/ 3 w 149"/>
              <a:gd name="T11" fmla="*/ 1 h 245"/>
              <a:gd name="T12" fmla="*/ 11 w 149"/>
              <a:gd name="T13" fmla="*/ 1 h 245"/>
              <a:gd name="T14" fmla="*/ 144 w 149"/>
              <a:gd name="T15" fmla="*/ 58 h 245"/>
              <a:gd name="T16" fmla="*/ 149 w 149"/>
              <a:gd name="T17" fmla="*/ 65 h 245"/>
              <a:gd name="T18" fmla="*/ 149 w 149"/>
              <a:gd name="T19" fmla="*/ 237 h 245"/>
              <a:gd name="T20" fmla="*/ 145 w 149"/>
              <a:gd name="T21" fmla="*/ 243 h 245"/>
              <a:gd name="T22" fmla="*/ 141 w 149"/>
              <a:gd name="T23" fmla="*/ 245 h 245"/>
              <a:gd name="T24" fmla="*/ 16 w 149"/>
              <a:gd name="T25" fmla="*/ 174 h 245"/>
              <a:gd name="T26" fmla="*/ 133 w 149"/>
              <a:gd name="T27" fmla="*/ 224 h 245"/>
              <a:gd name="T28" fmla="*/ 133 w 149"/>
              <a:gd name="T29" fmla="*/ 70 h 245"/>
              <a:gd name="T30" fmla="*/ 16 w 149"/>
              <a:gd name="T31" fmla="*/ 20 h 245"/>
              <a:gd name="T32" fmla="*/ 16 w 149"/>
              <a:gd name="T33" fmla="*/ 17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141" y="245"/>
                </a:moveTo>
                <a:cubicBezTo>
                  <a:pt x="140" y="245"/>
                  <a:pt x="139" y="244"/>
                  <a:pt x="138" y="244"/>
                </a:cubicBezTo>
                <a:cubicBezTo>
                  <a:pt x="4" y="187"/>
                  <a:pt x="4" y="187"/>
                  <a:pt x="4" y="187"/>
                </a:cubicBezTo>
                <a:cubicBezTo>
                  <a:pt x="2" y="186"/>
                  <a:pt x="0" y="183"/>
                  <a:pt x="0" y="179"/>
                </a:cubicBezTo>
                <a:cubicBezTo>
                  <a:pt x="0" y="8"/>
                  <a:pt x="0" y="8"/>
                  <a:pt x="0" y="8"/>
                </a:cubicBezTo>
                <a:cubicBezTo>
                  <a:pt x="0" y="5"/>
                  <a:pt x="1" y="3"/>
                  <a:pt x="3" y="1"/>
                </a:cubicBezTo>
                <a:cubicBezTo>
                  <a:pt x="5" y="0"/>
                  <a:pt x="8" y="0"/>
                  <a:pt x="11" y="1"/>
                </a:cubicBezTo>
                <a:cubicBezTo>
                  <a:pt x="144" y="58"/>
                  <a:pt x="144" y="58"/>
                  <a:pt x="144" y="58"/>
                </a:cubicBezTo>
                <a:cubicBezTo>
                  <a:pt x="147" y="59"/>
                  <a:pt x="149" y="62"/>
                  <a:pt x="149" y="65"/>
                </a:cubicBezTo>
                <a:cubicBezTo>
                  <a:pt x="149" y="237"/>
                  <a:pt x="149" y="237"/>
                  <a:pt x="149" y="237"/>
                </a:cubicBezTo>
                <a:cubicBezTo>
                  <a:pt x="149" y="239"/>
                  <a:pt x="148" y="242"/>
                  <a:pt x="145" y="243"/>
                </a:cubicBezTo>
                <a:cubicBezTo>
                  <a:pt x="144" y="244"/>
                  <a:pt x="142" y="245"/>
                  <a:pt x="141" y="245"/>
                </a:cubicBezTo>
                <a:close/>
                <a:moveTo>
                  <a:pt x="16" y="174"/>
                </a:moveTo>
                <a:cubicBezTo>
                  <a:pt x="133" y="224"/>
                  <a:pt x="133" y="224"/>
                  <a:pt x="133" y="224"/>
                </a:cubicBezTo>
                <a:cubicBezTo>
                  <a:pt x="133" y="70"/>
                  <a:pt x="133" y="70"/>
                  <a:pt x="133" y="70"/>
                </a:cubicBezTo>
                <a:cubicBezTo>
                  <a:pt x="16" y="20"/>
                  <a:pt x="16" y="20"/>
                  <a:pt x="16" y="20"/>
                </a:cubicBezTo>
                <a:lnTo>
                  <a:pt x="16" y="1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a:off x="4788138" y="3823007"/>
            <a:ext cx="1311659" cy="568107"/>
          </a:xfrm>
          <a:custGeom>
            <a:avLst/>
            <a:gdLst>
              <a:gd name="T0" fmla="*/ 0 w 628"/>
              <a:gd name="T1" fmla="*/ 137 h 272"/>
              <a:gd name="T2" fmla="*/ 314 w 628"/>
              <a:gd name="T3" fmla="*/ 272 h 272"/>
              <a:gd name="T4" fmla="*/ 628 w 628"/>
              <a:gd name="T5" fmla="*/ 135 h 272"/>
              <a:gd name="T6" fmla="*/ 314 w 628"/>
              <a:gd name="T7" fmla="*/ 0 h 272"/>
              <a:gd name="T8" fmla="*/ 0 w 628"/>
              <a:gd name="T9" fmla="*/ 137 h 272"/>
            </a:gdLst>
            <a:ahLst/>
            <a:cxnLst>
              <a:cxn ang="0">
                <a:pos x="T0" y="T1"/>
              </a:cxn>
              <a:cxn ang="0">
                <a:pos x="T2" y="T3"/>
              </a:cxn>
              <a:cxn ang="0">
                <a:pos x="T4" y="T5"/>
              </a:cxn>
              <a:cxn ang="0">
                <a:pos x="T6" y="T7"/>
              </a:cxn>
              <a:cxn ang="0">
                <a:pos x="T8" y="T9"/>
              </a:cxn>
            </a:cxnLst>
            <a:rect l="0" t="0" r="r" b="b"/>
            <a:pathLst>
              <a:path w="628" h="272">
                <a:moveTo>
                  <a:pt x="0" y="137"/>
                </a:moveTo>
                <a:lnTo>
                  <a:pt x="314" y="272"/>
                </a:lnTo>
                <a:lnTo>
                  <a:pt x="628" y="135"/>
                </a:lnTo>
                <a:lnTo>
                  <a:pt x="314" y="0"/>
                </a:lnTo>
                <a:lnTo>
                  <a:pt x="0" y="137"/>
                </a:lnTo>
                <a:close/>
              </a:path>
            </a:pathLst>
          </a:custGeom>
          <a:solidFill>
            <a:srgbClr val="EB6920"/>
          </a:solidFill>
          <a:ln>
            <a:noFill/>
          </a:ln>
        </p:spPr>
        <p:txBody>
          <a:bodyPr vert="horz" wrap="square" lIns="91440" tIns="45720" rIns="91440" bIns="45720" numCol="1" anchor="t" anchorCtr="0" compatLnSpc="1"/>
          <a:lstStyle/>
          <a:p>
            <a:endParaRPr lang="zh-CN" altLang="en-US"/>
          </a:p>
        </p:txBody>
      </p:sp>
      <p:sp>
        <p:nvSpPr>
          <p:cNvPr id="31" name="Freeform 28"/>
          <p:cNvSpPr>
            <a:spLocks noEditPoints="1"/>
          </p:cNvSpPr>
          <p:nvPr/>
        </p:nvSpPr>
        <p:spPr bwMode="auto">
          <a:xfrm>
            <a:off x="4748454" y="3783322"/>
            <a:ext cx="1391027" cy="645386"/>
          </a:xfrm>
          <a:custGeom>
            <a:avLst/>
            <a:gdLst>
              <a:gd name="T0" fmla="*/ 141 w 282"/>
              <a:gd name="T1" fmla="*/ 131 h 131"/>
              <a:gd name="T2" fmla="*/ 138 w 282"/>
              <a:gd name="T3" fmla="*/ 130 h 131"/>
              <a:gd name="T4" fmla="*/ 4 w 282"/>
              <a:gd name="T5" fmla="*/ 73 h 131"/>
              <a:gd name="T6" fmla="*/ 0 w 282"/>
              <a:gd name="T7" fmla="*/ 66 h 131"/>
              <a:gd name="T8" fmla="*/ 4 w 282"/>
              <a:gd name="T9" fmla="*/ 58 h 131"/>
              <a:gd name="T10" fmla="*/ 138 w 282"/>
              <a:gd name="T11" fmla="*/ 1 h 131"/>
              <a:gd name="T12" fmla="*/ 144 w 282"/>
              <a:gd name="T13" fmla="*/ 1 h 131"/>
              <a:gd name="T14" fmla="*/ 277 w 282"/>
              <a:gd name="T15" fmla="*/ 58 h 131"/>
              <a:gd name="T16" fmla="*/ 282 w 282"/>
              <a:gd name="T17" fmla="*/ 65 h 131"/>
              <a:gd name="T18" fmla="*/ 277 w 282"/>
              <a:gd name="T19" fmla="*/ 72 h 131"/>
              <a:gd name="T20" fmla="*/ 144 w 282"/>
              <a:gd name="T21" fmla="*/ 130 h 131"/>
              <a:gd name="T22" fmla="*/ 141 w 282"/>
              <a:gd name="T23" fmla="*/ 131 h 131"/>
              <a:gd name="T24" fmla="*/ 28 w 282"/>
              <a:gd name="T25" fmla="*/ 66 h 131"/>
              <a:gd name="T26" fmla="*/ 141 w 282"/>
              <a:gd name="T27" fmla="*/ 114 h 131"/>
              <a:gd name="T28" fmla="*/ 254 w 282"/>
              <a:gd name="T29" fmla="*/ 65 h 131"/>
              <a:gd name="T30" fmla="*/ 141 w 282"/>
              <a:gd name="T31" fmla="*/ 17 h 131"/>
              <a:gd name="T32" fmla="*/ 28 w 282"/>
              <a:gd name="T33" fmla="*/ 6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2" h="131">
                <a:moveTo>
                  <a:pt x="141" y="131"/>
                </a:moveTo>
                <a:cubicBezTo>
                  <a:pt x="140" y="131"/>
                  <a:pt x="139" y="130"/>
                  <a:pt x="138" y="130"/>
                </a:cubicBezTo>
                <a:cubicBezTo>
                  <a:pt x="4" y="73"/>
                  <a:pt x="4" y="73"/>
                  <a:pt x="4" y="73"/>
                </a:cubicBezTo>
                <a:cubicBezTo>
                  <a:pt x="2" y="72"/>
                  <a:pt x="0" y="69"/>
                  <a:pt x="0" y="66"/>
                </a:cubicBezTo>
                <a:cubicBezTo>
                  <a:pt x="0" y="62"/>
                  <a:pt x="2" y="59"/>
                  <a:pt x="4" y="58"/>
                </a:cubicBezTo>
                <a:cubicBezTo>
                  <a:pt x="138" y="1"/>
                  <a:pt x="138" y="1"/>
                  <a:pt x="138" y="1"/>
                </a:cubicBezTo>
                <a:cubicBezTo>
                  <a:pt x="140" y="0"/>
                  <a:pt x="142" y="0"/>
                  <a:pt x="144" y="1"/>
                </a:cubicBezTo>
                <a:cubicBezTo>
                  <a:pt x="277" y="58"/>
                  <a:pt x="277" y="58"/>
                  <a:pt x="277" y="58"/>
                </a:cubicBezTo>
                <a:cubicBezTo>
                  <a:pt x="280" y="59"/>
                  <a:pt x="282" y="62"/>
                  <a:pt x="282" y="65"/>
                </a:cubicBezTo>
                <a:cubicBezTo>
                  <a:pt x="282" y="68"/>
                  <a:pt x="280" y="71"/>
                  <a:pt x="277" y="72"/>
                </a:cubicBezTo>
                <a:cubicBezTo>
                  <a:pt x="144" y="130"/>
                  <a:pt x="144" y="130"/>
                  <a:pt x="144" y="130"/>
                </a:cubicBezTo>
                <a:cubicBezTo>
                  <a:pt x="143" y="130"/>
                  <a:pt x="142" y="131"/>
                  <a:pt x="141" y="131"/>
                </a:cubicBezTo>
                <a:close/>
                <a:moveTo>
                  <a:pt x="28" y="66"/>
                </a:moveTo>
                <a:cubicBezTo>
                  <a:pt x="141" y="114"/>
                  <a:pt x="141" y="114"/>
                  <a:pt x="141" y="114"/>
                </a:cubicBezTo>
                <a:cubicBezTo>
                  <a:pt x="254" y="65"/>
                  <a:pt x="254" y="65"/>
                  <a:pt x="254" y="65"/>
                </a:cubicBezTo>
                <a:cubicBezTo>
                  <a:pt x="141" y="17"/>
                  <a:pt x="141" y="17"/>
                  <a:pt x="141" y="17"/>
                </a:cubicBezTo>
                <a:lnTo>
                  <a:pt x="28" y="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9"/>
          <p:cNvSpPr/>
          <p:nvPr/>
        </p:nvSpPr>
        <p:spPr bwMode="auto">
          <a:xfrm>
            <a:off x="6766071" y="4104971"/>
            <a:ext cx="655830" cy="1127860"/>
          </a:xfrm>
          <a:custGeom>
            <a:avLst/>
            <a:gdLst>
              <a:gd name="T0" fmla="*/ 314 w 314"/>
              <a:gd name="T1" fmla="*/ 403 h 540"/>
              <a:gd name="T2" fmla="*/ 0 w 314"/>
              <a:gd name="T3" fmla="*/ 540 h 540"/>
              <a:gd name="T4" fmla="*/ 0 w 314"/>
              <a:gd name="T5" fmla="*/ 134 h 540"/>
              <a:gd name="T6" fmla="*/ 314 w 314"/>
              <a:gd name="T7" fmla="*/ 0 h 540"/>
              <a:gd name="T8" fmla="*/ 314 w 314"/>
              <a:gd name="T9" fmla="*/ 403 h 540"/>
            </a:gdLst>
            <a:ahLst/>
            <a:cxnLst>
              <a:cxn ang="0">
                <a:pos x="T0" y="T1"/>
              </a:cxn>
              <a:cxn ang="0">
                <a:pos x="T2" y="T3"/>
              </a:cxn>
              <a:cxn ang="0">
                <a:pos x="T4" y="T5"/>
              </a:cxn>
              <a:cxn ang="0">
                <a:pos x="T6" y="T7"/>
              </a:cxn>
              <a:cxn ang="0">
                <a:pos x="T8" y="T9"/>
              </a:cxn>
            </a:cxnLst>
            <a:rect l="0" t="0" r="r" b="b"/>
            <a:pathLst>
              <a:path w="314" h="540">
                <a:moveTo>
                  <a:pt x="314" y="403"/>
                </a:moveTo>
                <a:lnTo>
                  <a:pt x="0" y="540"/>
                </a:lnTo>
                <a:lnTo>
                  <a:pt x="0" y="134"/>
                </a:lnTo>
                <a:lnTo>
                  <a:pt x="314" y="0"/>
                </a:lnTo>
                <a:lnTo>
                  <a:pt x="314" y="403"/>
                </a:lnTo>
                <a:close/>
              </a:path>
            </a:pathLst>
          </a:custGeom>
          <a:solidFill>
            <a:srgbClr val="EB6920"/>
          </a:solidFill>
          <a:ln>
            <a:noFill/>
          </a:ln>
        </p:spPr>
        <p:txBody>
          <a:bodyPr vert="horz" wrap="square" lIns="91440" tIns="45720" rIns="91440" bIns="45720" numCol="1" anchor="t" anchorCtr="0" compatLnSpc="1"/>
          <a:lstStyle/>
          <a:p>
            <a:endParaRPr lang="zh-CN" altLang="en-US"/>
          </a:p>
        </p:txBody>
      </p:sp>
      <p:sp>
        <p:nvSpPr>
          <p:cNvPr id="33" name="Freeform 30"/>
          <p:cNvSpPr>
            <a:spLocks noEditPoints="1"/>
          </p:cNvSpPr>
          <p:nvPr/>
        </p:nvSpPr>
        <p:spPr bwMode="auto">
          <a:xfrm>
            <a:off x="6726386" y="4065288"/>
            <a:ext cx="735198" cy="1207228"/>
          </a:xfrm>
          <a:custGeom>
            <a:avLst/>
            <a:gdLst>
              <a:gd name="T0" fmla="*/ 8 w 149"/>
              <a:gd name="T1" fmla="*/ 245 h 245"/>
              <a:gd name="T2" fmla="*/ 3 w 149"/>
              <a:gd name="T3" fmla="*/ 243 h 245"/>
              <a:gd name="T4" fmla="*/ 0 w 149"/>
              <a:gd name="T5" fmla="*/ 237 h 245"/>
              <a:gd name="T6" fmla="*/ 0 w 149"/>
              <a:gd name="T7" fmla="*/ 65 h 245"/>
              <a:gd name="T8" fmla="*/ 4 w 149"/>
              <a:gd name="T9" fmla="*/ 58 h 245"/>
              <a:gd name="T10" fmla="*/ 138 w 149"/>
              <a:gd name="T11" fmla="*/ 1 h 245"/>
              <a:gd name="T12" fmla="*/ 145 w 149"/>
              <a:gd name="T13" fmla="*/ 1 h 245"/>
              <a:gd name="T14" fmla="*/ 149 w 149"/>
              <a:gd name="T15" fmla="*/ 8 h 245"/>
              <a:gd name="T16" fmla="*/ 149 w 149"/>
              <a:gd name="T17" fmla="*/ 179 h 245"/>
              <a:gd name="T18" fmla="*/ 144 w 149"/>
              <a:gd name="T19" fmla="*/ 187 h 245"/>
              <a:gd name="T20" fmla="*/ 11 w 149"/>
              <a:gd name="T21" fmla="*/ 244 h 245"/>
              <a:gd name="T22" fmla="*/ 8 w 149"/>
              <a:gd name="T23" fmla="*/ 245 h 245"/>
              <a:gd name="T24" fmla="*/ 16 w 149"/>
              <a:gd name="T25" fmla="*/ 70 h 245"/>
              <a:gd name="T26" fmla="*/ 16 w 149"/>
              <a:gd name="T27" fmla="*/ 224 h 245"/>
              <a:gd name="T28" fmla="*/ 133 w 149"/>
              <a:gd name="T29" fmla="*/ 174 h 245"/>
              <a:gd name="T30" fmla="*/ 133 w 149"/>
              <a:gd name="T31" fmla="*/ 20 h 245"/>
              <a:gd name="T32" fmla="*/ 16 w 149"/>
              <a:gd name="T33" fmla="*/ 7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8" y="245"/>
                </a:moveTo>
                <a:cubicBezTo>
                  <a:pt x="6" y="245"/>
                  <a:pt x="5" y="244"/>
                  <a:pt x="3" y="243"/>
                </a:cubicBezTo>
                <a:cubicBezTo>
                  <a:pt x="1" y="242"/>
                  <a:pt x="0" y="239"/>
                  <a:pt x="0" y="237"/>
                </a:cubicBezTo>
                <a:cubicBezTo>
                  <a:pt x="0" y="65"/>
                  <a:pt x="0" y="65"/>
                  <a:pt x="0" y="65"/>
                </a:cubicBezTo>
                <a:cubicBezTo>
                  <a:pt x="0" y="62"/>
                  <a:pt x="2" y="59"/>
                  <a:pt x="4" y="58"/>
                </a:cubicBezTo>
                <a:cubicBezTo>
                  <a:pt x="138" y="1"/>
                  <a:pt x="138" y="1"/>
                  <a:pt x="138" y="1"/>
                </a:cubicBezTo>
                <a:cubicBezTo>
                  <a:pt x="140" y="0"/>
                  <a:pt x="143" y="0"/>
                  <a:pt x="145" y="1"/>
                </a:cubicBezTo>
                <a:cubicBezTo>
                  <a:pt x="148" y="3"/>
                  <a:pt x="149" y="5"/>
                  <a:pt x="149" y="8"/>
                </a:cubicBezTo>
                <a:cubicBezTo>
                  <a:pt x="149" y="179"/>
                  <a:pt x="149" y="179"/>
                  <a:pt x="149" y="179"/>
                </a:cubicBezTo>
                <a:cubicBezTo>
                  <a:pt x="149" y="183"/>
                  <a:pt x="147" y="186"/>
                  <a:pt x="144" y="187"/>
                </a:cubicBezTo>
                <a:cubicBezTo>
                  <a:pt x="11" y="244"/>
                  <a:pt x="11" y="244"/>
                  <a:pt x="11" y="244"/>
                </a:cubicBezTo>
                <a:cubicBezTo>
                  <a:pt x="10" y="244"/>
                  <a:pt x="9" y="245"/>
                  <a:pt x="8" y="245"/>
                </a:cubicBezTo>
                <a:close/>
                <a:moveTo>
                  <a:pt x="16" y="70"/>
                </a:moveTo>
                <a:cubicBezTo>
                  <a:pt x="16" y="224"/>
                  <a:pt x="16" y="224"/>
                  <a:pt x="16" y="224"/>
                </a:cubicBezTo>
                <a:cubicBezTo>
                  <a:pt x="133" y="174"/>
                  <a:pt x="133" y="174"/>
                  <a:pt x="133" y="174"/>
                </a:cubicBezTo>
                <a:cubicBezTo>
                  <a:pt x="133" y="20"/>
                  <a:pt x="133" y="20"/>
                  <a:pt x="133" y="20"/>
                </a:cubicBezTo>
                <a:lnTo>
                  <a:pt x="16"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1"/>
          <p:cNvSpPr/>
          <p:nvPr/>
        </p:nvSpPr>
        <p:spPr bwMode="auto">
          <a:xfrm>
            <a:off x="6103974" y="4104971"/>
            <a:ext cx="662096" cy="1127860"/>
          </a:xfrm>
          <a:custGeom>
            <a:avLst/>
            <a:gdLst>
              <a:gd name="T0" fmla="*/ 0 w 317"/>
              <a:gd name="T1" fmla="*/ 403 h 540"/>
              <a:gd name="T2" fmla="*/ 317 w 317"/>
              <a:gd name="T3" fmla="*/ 540 h 540"/>
              <a:gd name="T4" fmla="*/ 317 w 317"/>
              <a:gd name="T5" fmla="*/ 134 h 540"/>
              <a:gd name="T6" fmla="*/ 0 w 317"/>
              <a:gd name="T7" fmla="*/ 0 h 540"/>
              <a:gd name="T8" fmla="*/ 0 w 317"/>
              <a:gd name="T9" fmla="*/ 403 h 540"/>
            </a:gdLst>
            <a:ahLst/>
            <a:cxnLst>
              <a:cxn ang="0">
                <a:pos x="T0" y="T1"/>
              </a:cxn>
              <a:cxn ang="0">
                <a:pos x="T2" y="T3"/>
              </a:cxn>
              <a:cxn ang="0">
                <a:pos x="T4" y="T5"/>
              </a:cxn>
              <a:cxn ang="0">
                <a:pos x="T6" y="T7"/>
              </a:cxn>
              <a:cxn ang="0">
                <a:pos x="T8" y="T9"/>
              </a:cxn>
            </a:cxnLst>
            <a:rect l="0" t="0" r="r" b="b"/>
            <a:pathLst>
              <a:path w="317" h="540">
                <a:moveTo>
                  <a:pt x="0" y="403"/>
                </a:moveTo>
                <a:lnTo>
                  <a:pt x="317" y="540"/>
                </a:lnTo>
                <a:lnTo>
                  <a:pt x="317" y="134"/>
                </a:lnTo>
                <a:lnTo>
                  <a:pt x="0" y="0"/>
                </a:lnTo>
                <a:lnTo>
                  <a:pt x="0" y="403"/>
                </a:lnTo>
                <a:close/>
              </a:path>
            </a:pathLst>
          </a:custGeom>
          <a:solidFill>
            <a:srgbClr val="EB6920"/>
          </a:solidFill>
          <a:ln>
            <a:noFill/>
          </a:ln>
        </p:spPr>
        <p:txBody>
          <a:bodyPr vert="horz" wrap="square" lIns="91440" tIns="45720" rIns="91440" bIns="45720" numCol="1" anchor="t" anchorCtr="0" compatLnSpc="1"/>
          <a:lstStyle/>
          <a:p>
            <a:endParaRPr lang="zh-CN" altLang="en-US"/>
          </a:p>
        </p:txBody>
      </p:sp>
      <p:sp>
        <p:nvSpPr>
          <p:cNvPr id="35" name="Freeform 32"/>
          <p:cNvSpPr>
            <a:spLocks noEditPoints="1"/>
          </p:cNvSpPr>
          <p:nvPr/>
        </p:nvSpPr>
        <p:spPr bwMode="auto">
          <a:xfrm>
            <a:off x="6064291" y="4065288"/>
            <a:ext cx="741464" cy="1207228"/>
          </a:xfrm>
          <a:custGeom>
            <a:avLst/>
            <a:gdLst>
              <a:gd name="T0" fmla="*/ 142 w 150"/>
              <a:gd name="T1" fmla="*/ 245 h 245"/>
              <a:gd name="T2" fmla="*/ 138 w 150"/>
              <a:gd name="T3" fmla="*/ 244 h 245"/>
              <a:gd name="T4" fmla="*/ 5 w 150"/>
              <a:gd name="T5" fmla="*/ 187 h 245"/>
              <a:gd name="T6" fmla="*/ 0 w 150"/>
              <a:gd name="T7" fmla="*/ 179 h 245"/>
              <a:gd name="T8" fmla="*/ 0 w 150"/>
              <a:gd name="T9" fmla="*/ 8 h 245"/>
              <a:gd name="T10" fmla="*/ 4 w 150"/>
              <a:gd name="T11" fmla="*/ 1 h 245"/>
              <a:gd name="T12" fmla="*/ 11 w 150"/>
              <a:gd name="T13" fmla="*/ 1 h 245"/>
              <a:gd name="T14" fmla="*/ 145 w 150"/>
              <a:gd name="T15" fmla="*/ 58 h 245"/>
              <a:gd name="T16" fmla="*/ 150 w 150"/>
              <a:gd name="T17" fmla="*/ 65 h 245"/>
              <a:gd name="T18" fmla="*/ 150 w 150"/>
              <a:gd name="T19" fmla="*/ 237 h 245"/>
              <a:gd name="T20" fmla="*/ 146 w 150"/>
              <a:gd name="T21" fmla="*/ 243 h 245"/>
              <a:gd name="T22" fmla="*/ 142 w 150"/>
              <a:gd name="T23" fmla="*/ 245 h 245"/>
              <a:gd name="T24" fmla="*/ 16 w 150"/>
              <a:gd name="T25" fmla="*/ 174 h 245"/>
              <a:gd name="T26" fmla="*/ 134 w 150"/>
              <a:gd name="T27" fmla="*/ 224 h 245"/>
              <a:gd name="T28" fmla="*/ 134 w 150"/>
              <a:gd name="T29" fmla="*/ 70 h 245"/>
              <a:gd name="T30" fmla="*/ 16 w 150"/>
              <a:gd name="T31" fmla="*/ 20 h 245"/>
              <a:gd name="T32" fmla="*/ 16 w 150"/>
              <a:gd name="T33" fmla="*/ 17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245">
                <a:moveTo>
                  <a:pt x="142" y="245"/>
                </a:moveTo>
                <a:cubicBezTo>
                  <a:pt x="141" y="245"/>
                  <a:pt x="139" y="244"/>
                  <a:pt x="138" y="244"/>
                </a:cubicBezTo>
                <a:cubicBezTo>
                  <a:pt x="5" y="187"/>
                  <a:pt x="5" y="187"/>
                  <a:pt x="5" y="187"/>
                </a:cubicBezTo>
                <a:cubicBezTo>
                  <a:pt x="2" y="186"/>
                  <a:pt x="0" y="183"/>
                  <a:pt x="0" y="179"/>
                </a:cubicBezTo>
                <a:cubicBezTo>
                  <a:pt x="0" y="8"/>
                  <a:pt x="0" y="8"/>
                  <a:pt x="0" y="8"/>
                </a:cubicBezTo>
                <a:cubicBezTo>
                  <a:pt x="0" y="5"/>
                  <a:pt x="2" y="3"/>
                  <a:pt x="4" y="1"/>
                </a:cubicBezTo>
                <a:cubicBezTo>
                  <a:pt x="6" y="0"/>
                  <a:pt x="9" y="0"/>
                  <a:pt x="11" y="1"/>
                </a:cubicBezTo>
                <a:cubicBezTo>
                  <a:pt x="145" y="58"/>
                  <a:pt x="145" y="58"/>
                  <a:pt x="145" y="58"/>
                </a:cubicBezTo>
                <a:cubicBezTo>
                  <a:pt x="148" y="59"/>
                  <a:pt x="150" y="62"/>
                  <a:pt x="150" y="65"/>
                </a:cubicBezTo>
                <a:cubicBezTo>
                  <a:pt x="150" y="237"/>
                  <a:pt x="150" y="237"/>
                  <a:pt x="150" y="237"/>
                </a:cubicBezTo>
                <a:cubicBezTo>
                  <a:pt x="150" y="239"/>
                  <a:pt x="148" y="242"/>
                  <a:pt x="146" y="243"/>
                </a:cubicBezTo>
                <a:cubicBezTo>
                  <a:pt x="145" y="244"/>
                  <a:pt x="143" y="245"/>
                  <a:pt x="142" y="245"/>
                </a:cubicBezTo>
                <a:close/>
                <a:moveTo>
                  <a:pt x="16" y="174"/>
                </a:moveTo>
                <a:cubicBezTo>
                  <a:pt x="134" y="224"/>
                  <a:pt x="134" y="224"/>
                  <a:pt x="134" y="224"/>
                </a:cubicBezTo>
                <a:cubicBezTo>
                  <a:pt x="134" y="70"/>
                  <a:pt x="134" y="70"/>
                  <a:pt x="134" y="70"/>
                </a:cubicBezTo>
                <a:cubicBezTo>
                  <a:pt x="16" y="20"/>
                  <a:pt x="16" y="20"/>
                  <a:pt x="16" y="20"/>
                </a:cubicBezTo>
                <a:lnTo>
                  <a:pt x="16" y="1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3"/>
          <p:cNvSpPr/>
          <p:nvPr/>
        </p:nvSpPr>
        <p:spPr bwMode="auto">
          <a:xfrm>
            <a:off x="6103974" y="3823007"/>
            <a:ext cx="1317926" cy="568107"/>
          </a:xfrm>
          <a:custGeom>
            <a:avLst/>
            <a:gdLst>
              <a:gd name="T0" fmla="*/ 0 w 631"/>
              <a:gd name="T1" fmla="*/ 137 h 272"/>
              <a:gd name="T2" fmla="*/ 317 w 631"/>
              <a:gd name="T3" fmla="*/ 272 h 272"/>
              <a:gd name="T4" fmla="*/ 631 w 631"/>
              <a:gd name="T5" fmla="*/ 135 h 272"/>
              <a:gd name="T6" fmla="*/ 317 w 631"/>
              <a:gd name="T7" fmla="*/ 0 h 272"/>
              <a:gd name="T8" fmla="*/ 0 w 631"/>
              <a:gd name="T9" fmla="*/ 137 h 272"/>
            </a:gdLst>
            <a:ahLst/>
            <a:cxnLst>
              <a:cxn ang="0">
                <a:pos x="T0" y="T1"/>
              </a:cxn>
              <a:cxn ang="0">
                <a:pos x="T2" y="T3"/>
              </a:cxn>
              <a:cxn ang="0">
                <a:pos x="T4" y="T5"/>
              </a:cxn>
              <a:cxn ang="0">
                <a:pos x="T6" y="T7"/>
              </a:cxn>
              <a:cxn ang="0">
                <a:pos x="T8" y="T9"/>
              </a:cxn>
            </a:cxnLst>
            <a:rect l="0" t="0" r="r" b="b"/>
            <a:pathLst>
              <a:path w="631" h="272">
                <a:moveTo>
                  <a:pt x="0" y="137"/>
                </a:moveTo>
                <a:lnTo>
                  <a:pt x="317" y="272"/>
                </a:lnTo>
                <a:lnTo>
                  <a:pt x="631" y="135"/>
                </a:lnTo>
                <a:lnTo>
                  <a:pt x="317" y="0"/>
                </a:lnTo>
                <a:lnTo>
                  <a:pt x="0" y="137"/>
                </a:lnTo>
                <a:close/>
              </a:path>
            </a:pathLst>
          </a:custGeom>
          <a:solidFill>
            <a:srgbClr val="EB6920"/>
          </a:solidFill>
          <a:ln>
            <a:noFill/>
          </a:ln>
        </p:spPr>
        <p:txBody>
          <a:bodyPr vert="horz" wrap="square" lIns="91440" tIns="45720" rIns="91440" bIns="45720" numCol="1" anchor="t" anchorCtr="0" compatLnSpc="1"/>
          <a:lstStyle/>
          <a:p>
            <a:endParaRPr lang="zh-CN" altLang="en-US"/>
          </a:p>
        </p:txBody>
      </p:sp>
      <p:sp>
        <p:nvSpPr>
          <p:cNvPr id="37" name="Freeform 34"/>
          <p:cNvSpPr>
            <a:spLocks noEditPoints="1"/>
          </p:cNvSpPr>
          <p:nvPr/>
        </p:nvSpPr>
        <p:spPr bwMode="auto">
          <a:xfrm>
            <a:off x="6064291" y="3783322"/>
            <a:ext cx="1397294" cy="645386"/>
          </a:xfrm>
          <a:custGeom>
            <a:avLst/>
            <a:gdLst>
              <a:gd name="T0" fmla="*/ 142 w 283"/>
              <a:gd name="T1" fmla="*/ 131 h 131"/>
              <a:gd name="T2" fmla="*/ 138 w 283"/>
              <a:gd name="T3" fmla="*/ 130 h 131"/>
              <a:gd name="T4" fmla="*/ 5 w 283"/>
              <a:gd name="T5" fmla="*/ 73 h 131"/>
              <a:gd name="T6" fmla="*/ 0 w 283"/>
              <a:gd name="T7" fmla="*/ 66 h 131"/>
              <a:gd name="T8" fmla="*/ 5 w 283"/>
              <a:gd name="T9" fmla="*/ 58 h 131"/>
              <a:gd name="T10" fmla="*/ 138 w 283"/>
              <a:gd name="T11" fmla="*/ 1 h 131"/>
              <a:gd name="T12" fmla="*/ 145 w 283"/>
              <a:gd name="T13" fmla="*/ 1 h 131"/>
              <a:gd name="T14" fmla="*/ 278 w 283"/>
              <a:gd name="T15" fmla="*/ 58 h 131"/>
              <a:gd name="T16" fmla="*/ 283 w 283"/>
              <a:gd name="T17" fmla="*/ 65 h 131"/>
              <a:gd name="T18" fmla="*/ 278 w 283"/>
              <a:gd name="T19" fmla="*/ 72 h 131"/>
              <a:gd name="T20" fmla="*/ 145 w 283"/>
              <a:gd name="T21" fmla="*/ 130 h 131"/>
              <a:gd name="T22" fmla="*/ 142 w 283"/>
              <a:gd name="T23" fmla="*/ 131 h 131"/>
              <a:gd name="T24" fmla="*/ 29 w 283"/>
              <a:gd name="T25" fmla="*/ 66 h 131"/>
              <a:gd name="T26" fmla="*/ 142 w 283"/>
              <a:gd name="T27" fmla="*/ 114 h 131"/>
              <a:gd name="T28" fmla="*/ 255 w 283"/>
              <a:gd name="T29" fmla="*/ 65 h 131"/>
              <a:gd name="T30" fmla="*/ 142 w 283"/>
              <a:gd name="T31" fmla="*/ 17 h 131"/>
              <a:gd name="T32" fmla="*/ 29 w 283"/>
              <a:gd name="T33" fmla="*/ 6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31">
                <a:moveTo>
                  <a:pt x="142" y="131"/>
                </a:moveTo>
                <a:cubicBezTo>
                  <a:pt x="141" y="131"/>
                  <a:pt x="139" y="130"/>
                  <a:pt x="138" y="130"/>
                </a:cubicBezTo>
                <a:cubicBezTo>
                  <a:pt x="5" y="73"/>
                  <a:pt x="5" y="73"/>
                  <a:pt x="5" y="73"/>
                </a:cubicBezTo>
                <a:cubicBezTo>
                  <a:pt x="2" y="72"/>
                  <a:pt x="0" y="69"/>
                  <a:pt x="0" y="66"/>
                </a:cubicBezTo>
                <a:cubicBezTo>
                  <a:pt x="0" y="62"/>
                  <a:pt x="2" y="59"/>
                  <a:pt x="5" y="58"/>
                </a:cubicBezTo>
                <a:cubicBezTo>
                  <a:pt x="138" y="1"/>
                  <a:pt x="138" y="1"/>
                  <a:pt x="138" y="1"/>
                </a:cubicBezTo>
                <a:cubicBezTo>
                  <a:pt x="140" y="0"/>
                  <a:pt x="143" y="0"/>
                  <a:pt x="145" y="1"/>
                </a:cubicBezTo>
                <a:cubicBezTo>
                  <a:pt x="278" y="58"/>
                  <a:pt x="278" y="58"/>
                  <a:pt x="278" y="58"/>
                </a:cubicBezTo>
                <a:cubicBezTo>
                  <a:pt x="281" y="59"/>
                  <a:pt x="283" y="62"/>
                  <a:pt x="283" y="65"/>
                </a:cubicBezTo>
                <a:cubicBezTo>
                  <a:pt x="283" y="68"/>
                  <a:pt x="281" y="71"/>
                  <a:pt x="278" y="72"/>
                </a:cubicBezTo>
                <a:cubicBezTo>
                  <a:pt x="145" y="130"/>
                  <a:pt x="145" y="130"/>
                  <a:pt x="145" y="130"/>
                </a:cubicBezTo>
                <a:cubicBezTo>
                  <a:pt x="144" y="130"/>
                  <a:pt x="143" y="131"/>
                  <a:pt x="142" y="131"/>
                </a:cubicBezTo>
                <a:close/>
                <a:moveTo>
                  <a:pt x="29" y="66"/>
                </a:moveTo>
                <a:cubicBezTo>
                  <a:pt x="142" y="114"/>
                  <a:pt x="142" y="114"/>
                  <a:pt x="142" y="114"/>
                </a:cubicBezTo>
                <a:cubicBezTo>
                  <a:pt x="255" y="65"/>
                  <a:pt x="255" y="65"/>
                  <a:pt x="255" y="65"/>
                </a:cubicBezTo>
                <a:cubicBezTo>
                  <a:pt x="142" y="17"/>
                  <a:pt x="142" y="17"/>
                  <a:pt x="142" y="17"/>
                </a:cubicBezTo>
                <a:lnTo>
                  <a:pt x="29" y="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
          <p:cNvSpPr/>
          <p:nvPr/>
        </p:nvSpPr>
        <p:spPr bwMode="auto">
          <a:xfrm>
            <a:off x="6103974" y="2979200"/>
            <a:ext cx="662096" cy="1125771"/>
          </a:xfrm>
          <a:custGeom>
            <a:avLst/>
            <a:gdLst>
              <a:gd name="T0" fmla="*/ 317 w 317"/>
              <a:gd name="T1" fmla="*/ 404 h 539"/>
              <a:gd name="T2" fmla="*/ 0 w 317"/>
              <a:gd name="T3" fmla="*/ 539 h 539"/>
              <a:gd name="T4" fmla="*/ 0 w 317"/>
              <a:gd name="T5" fmla="*/ 135 h 539"/>
              <a:gd name="T6" fmla="*/ 317 w 317"/>
              <a:gd name="T7" fmla="*/ 0 h 539"/>
              <a:gd name="T8" fmla="*/ 317 w 317"/>
              <a:gd name="T9" fmla="*/ 404 h 539"/>
            </a:gdLst>
            <a:ahLst/>
            <a:cxnLst>
              <a:cxn ang="0">
                <a:pos x="T0" y="T1"/>
              </a:cxn>
              <a:cxn ang="0">
                <a:pos x="T2" y="T3"/>
              </a:cxn>
              <a:cxn ang="0">
                <a:pos x="T4" y="T5"/>
              </a:cxn>
              <a:cxn ang="0">
                <a:pos x="T6" y="T7"/>
              </a:cxn>
              <a:cxn ang="0">
                <a:pos x="T8" y="T9"/>
              </a:cxn>
            </a:cxnLst>
            <a:rect l="0" t="0" r="r" b="b"/>
            <a:pathLst>
              <a:path w="317" h="539">
                <a:moveTo>
                  <a:pt x="317" y="404"/>
                </a:moveTo>
                <a:lnTo>
                  <a:pt x="0" y="539"/>
                </a:lnTo>
                <a:lnTo>
                  <a:pt x="0" y="135"/>
                </a:lnTo>
                <a:lnTo>
                  <a:pt x="317" y="0"/>
                </a:lnTo>
                <a:lnTo>
                  <a:pt x="317"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39" name="Freeform 36"/>
          <p:cNvSpPr>
            <a:spLocks noEditPoints="1"/>
          </p:cNvSpPr>
          <p:nvPr/>
        </p:nvSpPr>
        <p:spPr bwMode="auto">
          <a:xfrm>
            <a:off x="6064291" y="2935338"/>
            <a:ext cx="741464" cy="1207228"/>
          </a:xfrm>
          <a:custGeom>
            <a:avLst/>
            <a:gdLst>
              <a:gd name="T0" fmla="*/ 8 w 150"/>
              <a:gd name="T1" fmla="*/ 245 h 245"/>
              <a:gd name="T2" fmla="*/ 4 w 150"/>
              <a:gd name="T3" fmla="*/ 244 h 245"/>
              <a:gd name="T4" fmla="*/ 0 w 150"/>
              <a:gd name="T5" fmla="*/ 237 h 245"/>
              <a:gd name="T6" fmla="*/ 0 w 150"/>
              <a:gd name="T7" fmla="*/ 66 h 245"/>
              <a:gd name="T8" fmla="*/ 5 w 150"/>
              <a:gd name="T9" fmla="*/ 58 h 245"/>
              <a:gd name="T10" fmla="*/ 138 w 150"/>
              <a:gd name="T11" fmla="*/ 1 h 245"/>
              <a:gd name="T12" fmla="*/ 146 w 150"/>
              <a:gd name="T13" fmla="*/ 2 h 245"/>
              <a:gd name="T14" fmla="*/ 150 w 150"/>
              <a:gd name="T15" fmla="*/ 9 h 245"/>
              <a:gd name="T16" fmla="*/ 150 w 150"/>
              <a:gd name="T17" fmla="*/ 180 h 245"/>
              <a:gd name="T18" fmla="*/ 145 w 150"/>
              <a:gd name="T19" fmla="*/ 188 h 245"/>
              <a:gd name="T20" fmla="*/ 11 w 150"/>
              <a:gd name="T21" fmla="*/ 245 h 245"/>
              <a:gd name="T22" fmla="*/ 8 w 150"/>
              <a:gd name="T23" fmla="*/ 245 h 245"/>
              <a:gd name="T24" fmla="*/ 16 w 150"/>
              <a:gd name="T25" fmla="*/ 71 h 245"/>
              <a:gd name="T26" fmla="*/ 16 w 150"/>
              <a:gd name="T27" fmla="*/ 225 h 245"/>
              <a:gd name="T28" fmla="*/ 134 w 150"/>
              <a:gd name="T29" fmla="*/ 175 h 245"/>
              <a:gd name="T30" fmla="*/ 134 w 150"/>
              <a:gd name="T31" fmla="*/ 21 h 245"/>
              <a:gd name="T32" fmla="*/ 16 w 150"/>
              <a:gd name="T33" fmla="*/ 7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245">
                <a:moveTo>
                  <a:pt x="8" y="245"/>
                </a:moveTo>
                <a:cubicBezTo>
                  <a:pt x="7" y="245"/>
                  <a:pt x="5" y="245"/>
                  <a:pt x="4" y="244"/>
                </a:cubicBezTo>
                <a:cubicBezTo>
                  <a:pt x="2" y="242"/>
                  <a:pt x="0" y="240"/>
                  <a:pt x="0" y="237"/>
                </a:cubicBezTo>
                <a:cubicBezTo>
                  <a:pt x="0" y="66"/>
                  <a:pt x="0" y="66"/>
                  <a:pt x="0" y="66"/>
                </a:cubicBezTo>
                <a:cubicBezTo>
                  <a:pt x="0" y="63"/>
                  <a:pt x="2" y="60"/>
                  <a:pt x="5" y="58"/>
                </a:cubicBezTo>
                <a:cubicBezTo>
                  <a:pt x="138" y="1"/>
                  <a:pt x="138" y="1"/>
                  <a:pt x="138" y="1"/>
                </a:cubicBezTo>
                <a:cubicBezTo>
                  <a:pt x="141" y="0"/>
                  <a:pt x="144" y="1"/>
                  <a:pt x="146" y="2"/>
                </a:cubicBezTo>
                <a:cubicBezTo>
                  <a:pt x="148" y="3"/>
                  <a:pt x="150" y="6"/>
                  <a:pt x="150" y="9"/>
                </a:cubicBezTo>
                <a:cubicBezTo>
                  <a:pt x="150" y="180"/>
                  <a:pt x="150" y="180"/>
                  <a:pt x="150" y="180"/>
                </a:cubicBezTo>
                <a:cubicBezTo>
                  <a:pt x="150" y="183"/>
                  <a:pt x="148" y="186"/>
                  <a:pt x="145" y="188"/>
                </a:cubicBezTo>
                <a:cubicBezTo>
                  <a:pt x="11" y="245"/>
                  <a:pt x="11" y="245"/>
                  <a:pt x="11" y="245"/>
                </a:cubicBezTo>
                <a:cubicBezTo>
                  <a:pt x="10" y="245"/>
                  <a:pt x="9" y="245"/>
                  <a:pt x="8" y="245"/>
                </a:cubicBezTo>
                <a:close/>
                <a:moveTo>
                  <a:pt x="16" y="71"/>
                </a:moveTo>
                <a:cubicBezTo>
                  <a:pt x="16" y="225"/>
                  <a:pt x="16" y="225"/>
                  <a:pt x="16" y="225"/>
                </a:cubicBezTo>
                <a:cubicBezTo>
                  <a:pt x="134" y="175"/>
                  <a:pt x="134" y="175"/>
                  <a:pt x="134" y="175"/>
                </a:cubicBezTo>
                <a:cubicBezTo>
                  <a:pt x="134" y="21"/>
                  <a:pt x="134" y="21"/>
                  <a:pt x="134" y="21"/>
                </a:cubicBezTo>
                <a:lnTo>
                  <a:pt x="16"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p:nvPr/>
        </p:nvSpPr>
        <p:spPr bwMode="auto">
          <a:xfrm>
            <a:off x="5448145" y="2979200"/>
            <a:ext cx="655830" cy="1125771"/>
          </a:xfrm>
          <a:custGeom>
            <a:avLst/>
            <a:gdLst>
              <a:gd name="T0" fmla="*/ 0 w 314"/>
              <a:gd name="T1" fmla="*/ 404 h 539"/>
              <a:gd name="T2" fmla="*/ 314 w 314"/>
              <a:gd name="T3" fmla="*/ 539 h 539"/>
              <a:gd name="T4" fmla="*/ 314 w 314"/>
              <a:gd name="T5" fmla="*/ 135 h 539"/>
              <a:gd name="T6" fmla="*/ 0 w 314"/>
              <a:gd name="T7" fmla="*/ 0 h 539"/>
              <a:gd name="T8" fmla="*/ 0 w 314"/>
              <a:gd name="T9" fmla="*/ 404 h 539"/>
            </a:gdLst>
            <a:ahLst/>
            <a:cxnLst>
              <a:cxn ang="0">
                <a:pos x="T0" y="T1"/>
              </a:cxn>
              <a:cxn ang="0">
                <a:pos x="T2" y="T3"/>
              </a:cxn>
              <a:cxn ang="0">
                <a:pos x="T4" y="T5"/>
              </a:cxn>
              <a:cxn ang="0">
                <a:pos x="T6" y="T7"/>
              </a:cxn>
              <a:cxn ang="0">
                <a:pos x="T8" y="T9"/>
              </a:cxn>
            </a:cxnLst>
            <a:rect l="0" t="0" r="r" b="b"/>
            <a:pathLst>
              <a:path w="314" h="539">
                <a:moveTo>
                  <a:pt x="0" y="404"/>
                </a:moveTo>
                <a:lnTo>
                  <a:pt x="314" y="539"/>
                </a:lnTo>
                <a:lnTo>
                  <a:pt x="314" y="135"/>
                </a:lnTo>
                <a:lnTo>
                  <a:pt x="0" y="0"/>
                </a:lnTo>
                <a:lnTo>
                  <a:pt x="0"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41" name="Freeform 38"/>
          <p:cNvSpPr>
            <a:spLocks noEditPoints="1"/>
          </p:cNvSpPr>
          <p:nvPr/>
        </p:nvSpPr>
        <p:spPr bwMode="auto">
          <a:xfrm>
            <a:off x="5408461" y="2935338"/>
            <a:ext cx="735198" cy="1207228"/>
          </a:xfrm>
          <a:custGeom>
            <a:avLst/>
            <a:gdLst>
              <a:gd name="T0" fmla="*/ 141 w 149"/>
              <a:gd name="T1" fmla="*/ 245 h 245"/>
              <a:gd name="T2" fmla="*/ 138 w 149"/>
              <a:gd name="T3" fmla="*/ 245 h 245"/>
              <a:gd name="T4" fmla="*/ 5 w 149"/>
              <a:gd name="T5" fmla="*/ 188 h 245"/>
              <a:gd name="T6" fmla="*/ 0 w 149"/>
              <a:gd name="T7" fmla="*/ 180 h 245"/>
              <a:gd name="T8" fmla="*/ 0 w 149"/>
              <a:gd name="T9" fmla="*/ 9 h 245"/>
              <a:gd name="T10" fmla="*/ 4 w 149"/>
              <a:gd name="T11" fmla="*/ 2 h 245"/>
              <a:gd name="T12" fmla="*/ 11 w 149"/>
              <a:gd name="T13" fmla="*/ 1 h 245"/>
              <a:gd name="T14" fmla="*/ 144 w 149"/>
              <a:gd name="T15" fmla="*/ 58 h 245"/>
              <a:gd name="T16" fmla="*/ 149 w 149"/>
              <a:gd name="T17" fmla="*/ 66 h 245"/>
              <a:gd name="T18" fmla="*/ 149 w 149"/>
              <a:gd name="T19" fmla="*/ 237 h 245"/>
              <a:gd name="T20" fmla="*/ 146 w 149"/>
              <a:gd name="T21" fmla="*/ 244 h 245"/>
              <a:gd name="T22" fmla="*/ 141 w 149"/>
              <a:gd name="T23" fmla="*/ 245 h 245"/>
              <a:gd name="T24" fmla="*/ 16 w 149"/>
              <a:gd name="T25" fmla="*/ 175 h 245"/>
              <a:gd name="T26" fmla="*/ 133 w 149"/>
              <a:gd name="T27" fmla="*/ 225 h 245"/>
              <a:gd name="T28" fmla="*/ 133 w 149"/>
              <a:gd name="T29" fmla="*/ 71 h 245"/>
              <a:gd name="T30" fmla="*/ 16 w 149"/>
              <a:gd name="T31" fmla="*/ 21 h 245"/>
              <a:gd name="T32" fmla="*/ 16 w 149"/>
              <a:gd name="T33" fmla="*/ 17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141" y="245"/>
                </a:moveTo>
                <a:cubicBezTo>
                  <a:pt x="140" y="245"/>
                  <a:pt x="139" y="245"/>
                  <a:pt x="138" y="245"/>
                </a:cubicBezTo>
                <a:cubicBezTo>
                  <a:pt x="5" y="188"/>
                  <a:pt x="5" y="188"/>
                  <a:pt x="5" y="188"/>
                </a:cubicBezTo>
                <a:cubicBezTo>
                  <a:pt x="2" y="186"/>
                  <a:pt x="0" y="183"/>
                  <a:pt x="0" y="180"/>
                </a:cubicBezTo>
                <a:cubicBezTo>
                  <a:pt x="0" y="9"/>
                  <a:pt x="0" y="9"/>
                  <a:pt x="0" y="9"/>
                </a:cubicBezTo>
                <a:cubicBezTo>
                  <a:pt x="0" y="6"/>
                  <a:pt x="1" y="3"/>
                  <a:pt x="4" y="2"/>
                </a:cubicBezTo>
                <a:cubicBezTo>
                  <a:pt x="6" y="1"/>
                  <a:pt x="9" y="0"/>
                  <a:pt x="11" y="1"/>
                </a:cubicBezTo>
                <a:cubicBezTo>
                  <a:pt x="144" y="58"/>
                  <a:pt x="144" y="58"/>
                  <a:pt x="144" y="58"/>
                </a:cubicBezTo>
                <a:cubicBezTo>
                  <a:pt x="147" y="60"/>
                  <a:pt x="149" y="63"/>
                  <a:pt x="149" y="66"/>
                </a:cubicBezTo>
                <a:cubicBezTo>
                  <a:pt x="149" y="237"/>
                  <a:pt x="149" y="237"/>
                  <a:pt x="149" y="237"/>
                </a:cubicBezTo>
                <a:cubicBezTo>
                  <a:pt x="149" y="240"/>
                  <a:pt x="148" y="242"/>
                  <a:pt x="146" y="244"/>
                </a:cubicBezTo>
                <a:cubicBezTo>
                  <a:pt x="144" y="245"/>
                  <a:pt x="143" y="245"/>
                  <a:pt x="141" y="245"/>
                </a:cubicBezTo>
                <a:close/>
                <a:moveTo>
                  <a:pt x="16" y="175"/>
                </a:moveTo>
                <a:cubicBezTo>
                  <a:pt x="133" y="225"/>
                  <a:pt x="133" y="225"/>
                  <a:pt x="133" y="225"/>
                </a:cubicBezTo>
                <a:cubicBezTo>
                  <a:pt x="133" y="71"/>
                  <a:pt x="133" y="71"/>
                  <a:pt x="133" y="71"/>
                </a:cubicBezTo>
                <a:cubicBezTo>
                  <a:pt x="16" y="21"/>
                  <a:pt x="16" y="21"/>
                  <a:pt x="16" y="21"/>
                </a:cubicBezTo>
                <a:lnTo>
                  <a:pt x="16" y="1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p:nvPr/>
        </p:nvSpPr>
        <p:spPr bwMode="auto">
          <a:xfrm>
            <a:off x="5448145" y="2697235"/>
            <a:ext cx="1317926" cy="563930"/>
          </a:xfrm>
          <a:custGeom>
            <a:avLst/>
            <a:gdLst>
              <a:gd name="T0" fmla="*/ 0 w 631"/>
              <a:gd name="T1" fmla="*/ 135 h 270"/>
              <a:gd name="T2" fmla="*/ 314 w 631"/>
              <a:gd name="T3" fmla="*/ 270 h 270"/>
              <a:gd name="T4" fmla="*/ 631 w 631"/>
              <a:gd name="T5" fmla="*/ 135 h 270"/>
              <a:gd name="T6" fmla="*/ 314 w 631"/>
              <a:gd name="T7" fmla="*/ 0 h 270"/>
              <a:gd name="T8" fmla="*/ 0 w 631"/>
              <a:gd name="T9" fmla="*/ 135 h 270"/>
            </a:gdLst>
            <a:ahLst/>
            <a:cxnLst>
              <a:cxn ang="0">
                <a:pos x="T0" y="T1"/>
              </a:cxn>
              <a:cxn ang="0">
                <a:pos x="T2" y="T3"/>
              </a:cxn>
              <a:cxn ang="0">
                <a:pos x="T4" y="T5"/>
              </a:cxn>
              <a:cxn ang="0">
                <a:pos x="T6" y="T7"/>
              </a:cxn>
              <a:cxn ang="0">
                <a:pos x="T8" y="T9"/>
              </a:cxn>
            </a:cxnLst>
            <a:rect l="0" t="0" r="r" b="b"/>
            <a:pathLst>
              <a:path w="631" h="270">
                <a:moveTo>
                  <a:pt x="0" y="135"/>
                </a:moveTo>
                <a:lnTo>
                  <a:pt x="314" y="270"/>
                </a:lnTo>
                <a:lnTo>
                  <a:pt x="631" y="135"/>
                </a:lnTo>
                <a:lnTo>
                  <a:pt x="314" y="0"/>
                </a:lnTo>
                <a:lnTo>
                  <a:pt x="0" y="135"/>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43" name="Freeform 40"/>
          <p:cNvSpPr>
            <a:spLocks noEditPoints="1"/>
          </p:cNvSpPr>
          <p:nvPr/>
        </p:nvSpPr>
        <p:spPr bwMode="auto">
          <a:xfrm>
            <a:off x="5408461" y="2653374"/>
            <a:ext cx="1397294" cy="647475"/>
          </a:xfrm>
          <a:custGeom>
            <a:avLst/>
            <a:gdLst>
              <a:gd name="T0" fmla="*/ 141 w 283"/>
              <a:gd name="T1" fmla="*/ 131 h 131"/>
              <a:gd name="T2" fmla="*/ 138 w 283"/>
              <a:gd name="T3" fmla="*/ 131 h 131"/>
              <a:gd name="T4" fmla="*/ 5 w 283"/>
              <a:gd name="T5" fmla="*/ 74 h 131"/>
              <a:gd name="T6" fmla="*/ 0 w 283"/>
              <a:gd name="T7" fmla="*/ 66 h 131"/>
              <a:gd name="T8" fmla="*/ 5 w 283"/>
              <a:gd name="T9" fmla="*/ 59 h 131"/>
              <a:gd name="T10" fmla="*/ 138 w 283"/>
              <a:gd name="T11" fmla="*/ 1 h 131"/>
              <a:gd name="T12" fmla="*/ 144 w 283"/>
              <a:gd name="T13" fmla="*/ 1 h 131"/>
              <a:gd name="T14" fmla="*/ 278 w 283"/>
              <a:gd name="T15" fmla="*/ 58 h 131"/>
              <a:gd name="T16" fmla="*/ 283 w 283"/>
              <a:gd name="T17" fmla="*/ 66 h 131"/>
              <a:gd name="T18" fmla="*/ 278 w 283"/>
              <a:gd name="T19" fmla="*/ 73 h 131"/>
              <a:gd name="T20" fmla="*/ 144 w 283"/>
              <a:gd name="T21" fmla="*/ 131 h 131"/>
              <a:gd name="T22" fmla="*/ 141 w 283"/>
              <a:gd name="T23" fmla="*/ 131 h 131"/>
              <a:gd name="T24" fmla="*/ 28 w 283"/>
              <a:gd name="T25" fmla="*/ 66 h 131"/>
              <a:gd name="T26" fmla="*/ 141 w 283"/>
              <a:gd name="T27" fmla="*/ 115 h 131"/>
              <a:gd name="T28" fmla="*/ 254 w 283"/>
              <a:gd name="T29" fmla="*/ 66 h 131"/>
              <a:gd name="T30" fmla="*/ 141 w 283"/>
              <a:gd name="T31" fmla="*/ 17 h 131"/>
              <a:gd name="T32" fmla="*/ 28 w 283"/>
              <a:gd name="T33" fmla="*/ 6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31">
                <a:moveTo>
                  <a:pt x="141" y="131"/>
                </a:moveTo>
                <a:cubicBezTo>
                  <a:pt x="140" y="131"/>
                  <a:pt x="139" y="131"/>
                  <a:pt x="138" y="131"/>
                </a:cubicBezTo>
                <a:cubicBezTo>
                  <a:pt x="5" y="74"/>
                  <a:pt x="5" y="74"/>
                  <a:pt x="5" y="74"/>
                </a:cubicBezTo>
                <a:cubicBezTo>
                  <a:pt x="2" y="72"/>
                  <a:pt x="0" y="69"/>
                  <a:pt x="0" y="66"/>
                </a:cubicBezTo>
                <a:cubicBezTo>
                  <a:pt x="0" y="63"/>
                  <a:pt x="2" y="60"/>
                  <a:pt x="5" y="59"/>
                </a:cubicBezTo>
                <a:cubicBezTo>
                  <a:pt x="138" y="1"/>
                  <a:pt x="138" y="1"/>
                  <a:pt x="138" y="1"/>
                </a:cubicBezTo>
                <a:cubicBezTo>
                  <a:pt x="140" y="0"/>
                  <a:pt x="142" y="0"/>
                  <a:pt x="144" y="1"/>
                </a:cubicBezTo>
                <a:cubicBezTo>
                  <a:pt x="278" y="58"/>
                  <a:pt x="278" y="58"/>
                  <a:pt x="278" y="58"/>
                </a:cubicBezTo>
                <a:cubicBezTo>
                  <a:pt x="281" y="60"/>
                  <a:pt x="283" y="62"/>
                  <a:pt x="283" y="66"/>
                </a:cubicBezTo>
                <a:cubicBezTo>
                  <a:pt x="283" y="69"/>
                  <a:pt x="281" y="72"/>
                  <a:pt x="278" y="73"/>
                </a:cubicBezTo>
                <a:cubicBezTo>
                  <a:pt x="144" y="131"/>
                  <a:pt x="144" y="131"/>
                  <a:pt x="144" y="131"/>
                </a:cubicBezTo>
                <a:cubicBezTo>
                  <a:pt x="143" y="131"/>
                  <a:pt x="142" y="131"/>
                  <a:pt x="141" y="131"/>
                </a:cubicBezTo>
                <a:close/>
                <a:moveTo>
                  <a:pt x="28" y="66"/>
                </a:moveTo>
                <a:cubicBezTo>
                  <a:pt x="141" y="115"/>
                  <a:pt x="141" y="115"/>
                  <a:pt x="141" y="115"/>
                </a:cubicBezTo>
                <a:cubicBezTo>
                  <a:pt x="254" y="66"/>
                  <a:pt x="254" y="66"/>
                  <a:pt x="254" y="66"/>
                </a:cubicBezTo>
                <a:cubicBezTo>
                  <a:pt x="141" y="17"/>
                  <a:pt x="141" y="17"/>
                  <a:pt x="141" y="17"/>
                </a:cubicBezTo>
                <a:lnTo>
                  <a:pt x="28" y="66"/>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45" name="文本框 44"/>
          <p:cNvSpPr txBox="1"/>
          <p:nvPr/>
        </p:nvSpPr>
        <p:spPr>
          <a:xfrm>
            <a:off x="871855" y="1847215"/>
            <a:ext cx="2726055" cy="1568450"/>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To establish state-of-the-art digital health systems, to manage the core digital health data, and the infrastructure required for its seamless exchange</a:t>
            </a:r>
            <a:endParaRPr lang="zh-CN" altLang="en-US" sz="1600" b="1" dirty="0">
              <a:solidFill>
                <a:schemeClr val="tx1">
                  <a:lumMod val="75000"/>
                  <a:lumOff val="25000"/>
                </a:schemeClr>
              </a:solidFill>
              <a:latin typeface="Century Gothic" panose="020B0502020202020204" pitchFamily="34" charset="0"/>
            </a:endParaRPr>
          </a:p>
        </p:txBody>
      </p:sp>
      <p:sp>
        <p:nvSpPr>
          <p:cNvPr id="48" name="文本框 47"/>
          <p:cNvSpPr txBox="1"/>
          <p:nvPr/>
        </p:nvSpPr>
        <p:spPr>
          <a:xfrm>
            <a:off x="871855" y="3991610"/>
            <a:ext cx="2726055" cy="2061210"/>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To create a system of personal health records, based on international standards, easily accessible to individuals and healthcare professionals and services providers</a:t>
            </a:r>
            <a:endParaRPr lang="zh-CN" altLang="en-US" sz="1600" b="1" dirty="0">
              <a:solidFill>
                <a:schemeClr val="tx1">
                  <a:lumMod val="75000"/>
                  <a:lumOff val="25000"/>
                </a:schemeClr>
              </a:solidFill>
              <a:latin typeface="Century Gothic" panose="020B0502020202020204" pitchFamily="34" charset="0"/>
            </a:endParaRPr>
          </a:p>
        </p:txBody>
      </p:sp>
      <p:sp>
        <p:nvSpPr>
          <p:cNvPr id="54" name="文本框 53"/>
          <p:cNvSpPr txBox="1"/>
          <p:nvPr/>
        </p:nvSpPr>
        <p:spPr>
          <a:xfrm>
            <a:off x="8660765" y="1567815"/>
            <a:ext cx="2399030" cy="1568450"/>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To promote a better management of the health sector leveraging health data analytics and medical research</a:t>
            </a:r>
            <a:endParaRPr lang="zh-CN" altLang="en-US" sz="1600" b="1" dirty="0">
              <a:solidFill>
                <a:schemeClr val="tx1">
                  <a:lumMod val="75000"/>
                  <a:lumOff val="25000"/>
                </a:schemeClr>
              </a:solidFill>
              <a:latin typeface="Century Gothic" panose="020B0502020202020204" pitchFamily="34" charset="0"/>
            </a:endParaRPr>
          </a:p>
        </p:txBody>
      </p:sp>
      <p:sp>
        <p:nvSpPr>
          <p:cNvPr id="57" name="文本框 56"/>
          <p:cNvSpPr txBox="1"/>
          <p:nvPr/>
        </p:nvSpPr>
        <p:spPr>
          <a:xfrm>
            <a:off x="8861425" y="3352165"/>
            <a:ext cx="2399030" cy="1076325"/>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To ensure national portability in the provision of health services</a:t>
            </a:r>
            <a:endParaRPr lang="zh-CN" altLang="en-US" sz="1600" b="1" dirty="0">
              <a:solidFill>
                <a:schemeClr val="tx1">
                  <a:lumMod val="75000"/>
                  <a:lumOff val="25000"/>
                </a:schemeClr>
              </a:solidFill>
              <a:latin typeface="Century Gothic" panose="020B0502020202020204" pitchFamily="34" charset="0"/>
            </a:endParaRPr>
          </a:p>
        </p:txBody>
      </p:sp>
      <p:sp>
        <p:nvSpPr>
          <p:cNvPr id="60" name="文本框 59"/>
          <p:cNvSpPr txBox="1"/>
          <p:nvPr/>
        </p:nvSpPr>
        <p:spPr>
          <a:xfrm>
            <a:off x="8861425" y="4736465"/>
            <a:ext cx="2399030" cy="1814830"/>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entury Gothic" panose="020B0502020202020204" pitchFamily="34" charset="0"/>
              </a:rPr>
              <a:t>E</a:t>
            </a:r>
            <a:r>
              <a:rPr lang="zh-CN" altLang="en-US" sz="1600" b="1" dirty="0">
                <a:solidFill>
                  <a:schemeClr val="tx1">
                    <a:lumMod val="75000"/>
                    <a:lumOff val="25000"/>
                  </a:schemeClr>
                </a:solidFill>
                <a:latin typeface="Century Gothic" panose="020B0502020202020204" pitchFamily="34" charset="0"/>
              </a:rPr>
              <a:t>xpected to significantly improve the efficiency, effectiveness, and transparency of health service delivery overall. </a:t>
            </a:r>
            <a:endParaRPr lang="zh-CN" altLang="en-US" sz="1600" b="1" dirty="0">
              <a:solidFill>
                <a:schemeClr val="tx1">
                  <a:lumMod val="75000"/>
                  <a:lumOff val="25000"/>
                </a:schemeClr>
              </a:solidFill>
              <a:latin typeface="Century Gothic" panose="020B0502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09165" y="528955"/>
            <a:ext cx="7179945" cy="793750"/>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606800" y="553875"/>
            <a:ext cx="6385560" cy="768350"/>
          </a:xfrm>
          <a:prstGeom prst="rect">
            <a:avLst/>
          </a:prstGeom>
          <a:noFill/>
        </p:spPr>
        <p:txBody>
          <a:bodyPr wrap="none" rtlCol="0">
            <a:spAutoFit/>
          </a:bodyPr>
          <a:lstStyle/>
          <a:p>
            <a:pPr algn="ctr"/>
            <a:r>
              <a:rPr lang="zh-CN" altLang="en-US" sz="4400" b="1" dirty="0">
                <a:solidFill>
                  <a:schemeClr val="bg1"/>
                </a:solidFill>
                <a:latin typeface="张海山锐线体2.0" panose="02000000000000000000" pitchFamily="2" charset="-122"/>
                <a:ea typeface="张海山锐线体2.0" panose="02000000000000000000" pitchFamily="2" charset="-122"/>
              </a:rPr>
              <a:t>Product Specifications</a:t>
            </a:r>
            <a:endParaRPr lang="zh-CN" altLang="en-US" sz="4400" b="1" dirty="0">
              <a:solidFill>
                <a:schemeClr val="bg1"/>
              </a:solidFill>
              <a:latin typeface="张海山锐线体2.0" panose="02000000000000000000" pitchFamily="2" charset="-122"/>
              <a:ea typeface="张海山锐线体2.0" panose="02000000000000000000" pitchFamily="2" charset="-122"/>
            </a:endParaRPr>
          </a:p>
        </p:txBody>
      </p:sp>
      <p:sp>
        <p:nvSpPr>
          <p:cNvPr id="8" name="Freeform 6"/>
          <p:cNvSpPr/>
          <p:nvPr/>
        </p:nvSpPr>
        <p:spPr bwMode="auto">
          <a:xfrm flipV="1">
            <a:off x="2445696" y="3666808"/>
            <a:ext cx="1532824" cy="1412777"/>
          </a:xfrm>
          <a:custGeom>
            <a:avLst/>
            <a:gdLst>
              <a:gd name="connsiteX0" fmla="*/ 971829 w 2671591"/>
              <a:gd name="connsiteY0" fmla="*/ 311 h 2234714"/>
              <a:gd name="connsiteX1" fmla="*/ 1658132 w 2671591"/>
              <a:gd name="connsiteY1" fmla="*/ 121675 h 2234714"/>
              <a:gd name="connsiteX2" fmla="*/ 2391482 w 2671591"/>
              <a:gd name="connsiteY2" fmla="*/ 570868 h 2234714"/>
              <a:gd name="connsiteX3" fmla="*/ 2671591 w 2671591"/>
              <a:gd name="connsiteY3" fmla="*/ 1127080 h 2234714"/>
              <a:gd name="connsiteX4" fmla="*/ 2398520 w 2671591"/>
              <a:gd name="connsiteY4" fmla="*/ 1555152 h 2234714"/>
              <a:gd name="connsiteX5" fmla="*/ 1656724 w 2671591"/>
              <a:gd name="connsiteY5" fmla="*/ 2040957 h 2234714"/>
              <a:gd name="connsiteX6" fmla="*/ 436351 w 2671591"/>
              <a:gd name="connsiteY6" fmla="*/ 2146567 h 2234714"/>
              <a:gd name="connsiteX7" fmla="*/ 0 w 2671591"/>
              <a:gd name="connsiteY7" fmla="*/ 1127080 h 2234714"/>
              <a:gd name="connsiteX8" fmla="*/ 453241 w 2671591"/>
              <a:gd name="connsiteY8" fmla="*/ 130124 h 2234714"/>
              <a:gd name="connsiteX9" fmla="*/ 971829 w 2671591"/>
              <a:gd name="connsiteY9" fmla="*/ 311 h 223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591" h="2234714">
                <a:moveTo>
                  <a:pt x="971829" y="311"/>
                </a:moveTo>
                <a:cubicBezTo>
                  <a:pt x="1208558" y="-4512"/>
                  <a:pt x="1452273" y="47220"/>
                  <a:pt x="1658132" y="121675"/>
                </a:cubicBezTo>
                <a:cubicBezTo>
                  <a:pt x="1922757" y="217427"/>
                  <a:pt x="2191606" y="370914"/>
                  <a:pt x="2391482" y="570868"/>
                </a:cubicBezTo>
                <a:cubicBezTo>
                  <a:pt x="2536463" y="715906"/>
                  <a:pt x="2671591" y="914452"/>
                  <a:pt x="2671591" y="1127080"/>
                </a:cubicBezTo>
                <a:cubicBezTo>
                  <a:pt x="2671591" y="1267893"/>
                  <a:pt x="2492828" y="1465031"/>
                  <a:pt x="2398520" y="1555152"/>
                </a:cubicBezTo>
                <a:cubicBezTo>
                  <a:pt x="2188790" y="1755106"/>
                  <a:pt x="1919942" y="1922674"/>
                  <a:pt x="1656724" y="2040957"/>
                </a:cubicBezTo>
                <a:cubicBezTo>
                  <a:pt x="1309052" y="2194443"/>
                  <a:pt x="796691" y="2329623"/>
                  <a:pt x="436351" y="2146567"/>
                </a:cubicBezTo>
                <a:cubicBezTo>
                  <a:pt x="71787" y="1960693"/>
                  <a:pt x="0" y="1496010"/>
                  <a:pt x="0" y="1127080"/>
                </a:cubicBezTo>
                <a:cubicBezTo>
                  <a:pt x="0" y="742660"/>
                  <a:pt x="95716" y="334303"/>
                  <a:pt x="453241" y="130124"/>
                </a:cubicBezTo>
                <a:cubicBezTo>
                  <a:pt x="607811" y="42027"/>
                  <a:pt x="787708" y="4063"/>
                  <a:pt x="971829" y="311"/>
                </a:cubicBezTo>
                <a:close/>
              </a:path>
            </a:pathLst>
          </a:cu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Shape 2778"/>
          <p:cNvSpPr/>
          <p:nvPr/>
        </p:nvSpPr>
        <p:spPr bwMode="auto">
          <a:xfrm>
            <a:off x="2947003" y="4181454"/>
            <a:ext cx="384596" cy="383484"/>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
        <p:nvSpPr>
          <p:cNvPr id="10" name="Freeform 7"/>
          <p:cNvSpPr/>
          <p:nvPr/>
        </p:nvSpPr>
        <p:spPr bwMode="auto">
          <a:xfrm flipV="1">
            <a:off x="3991859" y="3666808"/>
            <a:ext cx="1532825" cy="1412777"/>
          </a:xfrm>
          <a:custGeom>
            <a:avLst/>
            <a:gdLst>
              <a:gd name="connsiteX0" fmla="*/ 971829 w 2671591"/>
              <a:gd name="connsiteY0" fmla="*/ 311 h 2234714"/>
              <a:gd name="connsiteX1" fmla="*/ 1658132 w 2671591"/>
              <a:gd name="connsiteY1" fmla="*/ 121675 h 2234714"/>
              <a:gd name="connsiteX2" fmla="*/ 2391482 w 2671591"/>
              <a:gd name="connsiteY2" fmla="*/ 570868 h 2234714"/>
              <a:gd name="connsiteX3" fmla="*/ 2671591 w 2671591"/>
              <a:gd name="connsiteY3" fmla="*/ 1127080 h 2234714"/>
              <a:gd name="connsiteX4" fmla="*/ 2398520 w 2671591"/>
              <a:gd name="connsiteY4" fmla="*/ 1555152 h 2234714"/>
              <a:gd name="connsiteX5" fmla="*/ 1656724 w 2671591"/>
              <a:gd name="connsiteY5" fmla="*/ 2040957 h 2234714"/>
              <a:gd name="connsiteX6" fmla="*/ 436351 w 2671591"/>
              <a:gd name="connsiteY6" fmla="*/ 2146567 h 2234714"/>
              <a:gd name="connsiteX7" fmla="*/ 0 w 2671591"/>
              <a:gd name="connsiteY7" fmla="*/ 1127080 h 2234714"/>
              <a:gd name="connsiteX8" fmla="*/ 453241 w 2671591"/>
              <a:gd name="connsiteY8" fmla="*/ 130124 h 2234714"/>
              <a:gd name="connsiteX9" fmla="*/ 971829 w 2671591"/>
              <a:gd name="connsiteY9" fmla="*/ 311 h 223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591" h="2234714">
                <a:moveTo>
                  <a:pt x="971829" y="311"/>
                </a:moveTo>
                <a:cubicBezTo>
                  <a:pt x="1208558" y="-4512"/>
                  <a:pt x="1452273" y="47220"/>
                  <a:pt x="1658132" y="121675"/>
                </a:cubicBezTo>
                <a:cubicBezTo>
                  <a:pt x="1922757" y="217427"/>
                  <a:pt x="2191606" y="370914"/>
                  <a:pt x="2391482" y="570868"/>
                </a:cubicBezTo>
                <a:cubicBezTo>
                  <a:pt x="2536463" y="715906"/>
                  <a:pt x="2671591" y="914452"/>
                  <a:pt x="2671591" y="1127080"/>
                </a:cubicBezTo>
                <a:cubicBezTo>
                  <a:pt x="2671591" y="1267893"/>
                  <a:pt x="2492828" y="1465031"/>
                  <a:pt x="2398520" y="1555152"/>
                </a:cubicBezTo>
                <a:cubicBezTo>
                  <a:pt x="2188790" y="1755106"/>
                  <a:pt x="1919942" y="1922674"/>
                  <a:pt x="1656724" y="2040957"/>
                </a:cubicBezTo>
                <a:cubicBezTo>
                  <a:pt x="1309052" y="2194443"/>
                  <a:pt x="796691" y="2329623"/>
                  <a:pt x="436351" y="2146567"/>
                </a:cubicBezTo>
                <a:cubicBezTo>
                  <a:pt x="71787" y="1960693"/>
                  <a:pt x="0" y="1496010"/>
                  <a:pt x="0" y="1127080"/>
                </a:cubicBezTo>
                <a:cubicBezTo>
                  <a:pt x="0" y="742660"/>
                  <a:pt x="95716" y="334303"/>
                  <a:pt x="453241" y="130124"/>
                </a:cubicBezTo>
                <a:cubicBezTo>
                  <a:pt x="607811" y="42027"/>
                  <a:pt x="787708" y="4063"/>
                  <a:pt x="971829" y="311"/>
                </a:cubicBezTo>
                <a:close/>
              </a:path>
            </a:pathLst>
          </a:cu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Shape 2748"/>
          <p:cNvSpPr/>
          <p:nvPr/>
        </p:nvSpPr>
        <p:spPr bwMode="auto">
          <a:xfrm>
            <a:off x="4484275" y="4181454"/>
            <a:ext cx="384595" cy="38348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
        <p:nvSpPr>
          <p:cNvPr id="12" name="Freeform 8"/>
          <p:cNvSpPr/>
          <p:nvPr/>
        </p:nvSpPr>
        <p:spPr bwMode="auto">
          <a:xfrm flipV="1">
            <a:off x="5523571" y="3666808"/>
            <a:ext cx="1532825" cy="1412777"/>
          </a:xfrm>
          <a:custGeom>
            <a:avLst/>
            <a:gdLst>
              <a:gd name="connsiteX0" fmla="*/ 971829 w 2671591"/>
              <a:gd name="connsiteY0" fmla="*/ 311 h 2234714"/>
              <a:gd name="connsiteX1" fmla="*/ 1658132 w 2671591"/>
              <a:gd name="connsiteY1" fmla="*/ 121675 h 2234714"/>
              <a:gd name="connsiteX2" fmla="*/ 2391482 w 2671591"/>
              <a:gd name="connsiteY2" fmla="*/ 570868 h 2234714"/>
              <a:gd name="connsiteX3" fmla="*/ 2671591 w 2671591"/>
              <a:gd name="connsiteY3" fmla="*/ 1127080 h 2234714"/>
              <a:gd name="connsiteX4" fmla="*/ 2398520 w 2671591"/>
              <a:gd name="connsiteY4" fmla="*/ 1555152 h 2234714"/>
              <a:gd name="connsiteX5" fmla="*/ 1656724 w 2671591"/>
              <a:gd name="connsiteY5" fmla="*/ 2040957 h 2234714"/>
              <a:gd name="connsiteX6" fmla="*/ 436351 w 2671591"/>
              <a:gd name="connsiteY6" fmla="*/ 2146567 h 2234714"/>
              <a:gd name="connsiteX7" fmla="*/ 0 w 2671591"/>
              <a:gd name="connsiteY7" fmla="*/ 1127080 h 2234714"/>
              <a:gd name="connsiteX8" fmla="*/ 453241 w 2671591"/>
              <a:gd name="connsiteY8" fmla="*/ 130124 h 2234714"/>
              <a:gd name="connsiteX9" fmla="*/ 971829 w 2671591"/>
              <a:gd name="connsiteY9" fmla="*/ 311 h 223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591" h="2234714">
                <a:moveTo>
                  <a:pt x="971829" y="311"/>
                </a:moveTo>
                <a:cubicBezTo>
                  <a:pt x="1208558" y="-4512"/>
                  <a:pt x="1452273" y="47220"/>
                  <a:pt x="1658132" y="121675"/>
                </a:cubicBezTo>
                <a:cubicBezTo>
                  <a:pt x="1922757" y="217427"/>
                  <a:pt x="2191606" y="370914"/>
                  <a:pt x="2391482" y="570868"/>
                </a:cubicBezTo>
                <a:cubicBezTo>
                  <a:pt x="2536463" y="715906"/>
                  <a:pt x="2671591" y="914452"/>
                  <a:pt x="2671591" y="1127080"/>
                </a:cubicBezTo>
                <a:cubicBezTo>
                  <a:pt x="2671591" y="1267893"/>
                  <a:pt x="2492828" y="1465031"/>
                  <a:pt x="2398520" y="1555152"/>
                </a:cubicBezTo>
                <a:cubicBezTo>
                  <a:pt x="2188790" y="1755106"/>
                  <a:pt x="1919942" y="1922674"/>
                  <a:pt x="1656724" y="2040957"/>
                </a:cubicBezTo>
                <a:cubicBezTo>
                  <a:pt x="1309052" y="2194443"/>
                  <a:pt x="796691" y="2329623"/>
                  <a:pt x="436351" y="2146567"/>
                </a:cubicBezTo>
                <a:cubicBezTo>
                  <a:pt x="71787" y="1960693"/>
                  <a:pt x="0" y="1496010"/>
                  <a:pt x="0" y="1127080"/>
                </a:cubicBezTo>
                <a:cubicBezTo>
                  <a:pt x="0" y="742660"/>
                  <a:pt x="95716" y="334303"/>
                  <a:pt x="453241" y="130124"/>
                </a:cubicBezTo>
                <a:cubicBezTo>
                  <a:pt x="607811" y="42027"/>
                  <a:pt x="787708" y="4063"/>
                  <a:pt x="971829" y="311"/>
                </a:cubicBezTo>
                <a:close/>
              </a:path>
            </a:pathLst>
          </a:cu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Shape 2543"/>
          <p:cNvSpPr/>
          <p:nvPr/>
        </p:nvSpPr>
        <p:spPr bwMode="auto">
          <a:xfrm>
            <a:off x="6017098" y="4181454"/>
            <a:ext cx="383484" cy="383484"/>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bg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
        <p:nvSpPr>
          <p:cNvPr id="14" name="Freeform 9"/>
          <p:cNvSpPr/>
          <p:nvPr/>
        </p:nvSpPr>
        <p:spPr bwMode="auto">
          <a:xfrm flipV="1">
            <a:off x="7048615" y="3666808"/>
            <a:ext cx="1532825" cy="1412777"/>
          </a:xfrm>
          <a:custGeom>
            <a:avLst/>
            <a:gdLst>
              <a:gd name="connsiteX0" fmla="*/ 971829 w 2671591"/>
              <a:gd name="connsiteY0" fmla="*/ 311 h 2234714"/>
              <a:gd name="connsiteX1" fmla="*/ 1658132 w 2671591"/>
              <a:gd name="connsiteY1" fmla="*/ 121675 h 2234714"/>
              <a:gd name="connsiteX2" fmla="*/ 2391482 w 2671591"/>
              <a:gd name="connsiteY2" fmla="*/ 570868 h 2234714"/>
              <a:gd name="connsiteX3" fmla="*/ 2671591 w 2671591"/>
              <a:gd name="connsiteY3" fmla="*/ 1127080 h 2234714"/>
              <a:gd name="connsiteX4" fmla="*/ 2398520 w 2671591"/>
              <a:gd name="connsiteY4" fmla="*/ 1555152 h 2234714"/>
              <a:gd name="connsiteX5" fmla="*/ 1656724 w 2671591"/>
              <a:gd name="connsiteY5" fmla="*/ 2040957 h 2234714"/>
              <a:gd name="connsiteX6" fmla="*/ 436351 w 2671591"/>
              <a:gd name="connsiteY6" fmla="*/ 2146567 h 2234714"/>
              <a:gd name="connsiteX7" fmla="*/ 0 w 2671591"/>
              <a:gd name="connsiteY7" fmla="*/ 1127080 h 2234714"/>
              <a:gd name="connsiteX8" fmla="*/ 453241 w 2671591"/>
              <a:gd name="connsiteY8" fmla="*/ 130124 h 2234714"/>
              <a:gd name="connsiteX9" fmla="*/ 971829 w 2671591"/>
              <a:gd name="connsiteY9" fmla="*/ 311 h 223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591" h="2234714">
                <a:moveTo>
                  <a:pt x="971829" y="311"/>
                </a:moveTo>
                <a:cubicBezTo>
                  <a:pt x="1208558" y="-4512"/>
                  <a:pt x="1452273" y="47220"/>
                  <a:pt x="1658132" y="121675"/>
                </a:cubicBezTo>
                <a:cubicBezTo>
                  <a:pt x="1922757" y="217427"/>
                  <a:pt x="2191606" y="370914"/>
                  <a:pt x="2391482" y="570868"/>
                </a:cubicBezTo>
                <a:cubicBezTo>
                  <a:pt x="2536463" y="715906"/>
                  <a:pt x="2671591" y="914452"/>
                  <a:pt x="2671591" y="1127080"/>
                </a:cubicBezTo>
                <a:cubicBezTo>
                  <a:pt x="2671591" y="1267893"/>
                  <a:pt x="2492828" y="1465031"/>
                  <a:pt x="2398520" y="1555152"/>
                </a:cubicBezTo>
                <a:cubicBezTo>
                  <a:pt x="2188790" y="1755106"/>
                  <a:pt x="1919942" y="1922674"/>
                  <a:pt x="1656724" y="2040957"/>
                </a:cubicBezTo>
                <a:cubicBezTo>
                  <a:pt x="1309052" y="2194443"/>
                  <a:pt x="796691" y="2329623"/>
                  <a:pt x="436351" y="2146567"/>
                </a:cubicBezTo>
                <a:cubicBezTo>
                  <a:pt x="71787" y="1960693"/>
                  <a:pt x="0" y="1496010"/>
                  <a:pt x="0" y="1127080"/>
                </a:cubicBezTo>
                <a:cubicBezTo>
                  <a:pt x="0" y="742660"/>
                  <a:pt x="95716" y="334303"/>
                  <a:pt x="453241" y="130124"/>
                </a:cubicBezTo>
                <a:cubicBezTo>
                  <a:pt x="607811" y="42027"/>
                  <a:pt x="787708" y="4063"/>
                  <a:pt x="971829" y="311"/>
                </a:cubicBezTo>
                <a:close/>
              </a:path>
            </a:pathLst>
          </a:cu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Shape 2784"/>
          <p:cNvSpPr/>
          <p:nvPr/>
        </p:nvSpPr>
        <p:spPr bwMode="auto">
          <a:xfrm>
            <a:off x="7548812" y="4181454"/>
            <a:ext cx="384595" cy="383484"/>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
        <p:nvSpPr>
          <p:cNvPr id="16" name="Freeform 10"/>
          <p:cNvSpPr/>
          <p:nvPr/>
        </p:nvSpPr>
        <p:spPr bwMode="auto">
          <a:xfrm flipV="1">
            <a:off x="8581440" y="3666808"/>
            <a:ext cx="1532824" cy="1412777"/>
          </a:xfrm>
          <a:custGeom>
            <a:avLst/>
            <a:gdLst>
              <a:gd name="connsiteX0" fmla="*/ 971829 w 2671591"/>
              <a:gd name="connsiteY0" fmla="*/ 311 h 2234714"/>
              <a:gd name="connsiteX1" fmla="*/ 1658132 w 2671591"/>
              <a:gd name="connsiteY1" fmla="*/ 121675 h 2234714"/>
              <a:gd name="connsiteX2" fmla="*/ 2391482 w 2671591"/>
              <a:gd name="connsiteY2" fmla="*/ 570868 h 2234714"/>
              <a:gd name="connsiteX3" fmla="*/ 2671591 w 2671591"/>
              <a:gd name="connsiteY3" fmla="*/ 1127080 h 2234714"/>
              <a:gd name="connsiteX4" fmla="*/ 2398520 w 2671591"/>
              <a:gd name="connsiteY4" fmla="*/ 1555152 h 2234714"/>
              <a:gd name="connsiteX5" fmla="*/ 1656724 w 2671591"/>
              <a:gd name="connsiteY5" fmla="*/ 2040957 h 2234714"/>
              <a:gd name="connsiteX6" fmla="*/ 436351 w 2671591"/>
              <a:gd name="connsiteY6" fmla="*/ 2146567 h 2234714"/>
              <a:gd name="connsiteX7" fmla="*/ 0 w 2671591"/>
              <a:gd name="connsiteY7" fmla="*/ 1127080 h 2234714"/>
              <a:gd name="connsiteX8" fmla="*/ 453241 w 2671591"/>
              <a:gd name="connsiteY8" fmla="*/ 130124 h 2234714"/>
              <a:gd name="connsiteX9" fmla="*/ 971829 w 2671591"/>
              <a:gd name="connsiteY9" fmla="*/ 311 h 223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591" h="2234714">
                <a:moveTo>
                  <a:pt x="971829" y="311"/>
                </a:moveTo>
                <a:cubicBezTo>
                  <a:pt x="1208558" y="-4512"/>
                  <a:pt x="1452273" y="47220"/>
                  <a:pt x="1658132" y="121675"/>
                </a:cubicBezTo>
                <a:cubicBezTo>
                  <a:pt x="1922757" y="217427"/>
                  <a:pt x="2191606" y="370914"/>
                  <a:pt x="2391482" y="570868"/>
                </a:cubicBezTo>
                <a:cubicBezTo>
                  <a:pt x="2536463" y="715906"/>
                  <a:pt x="2671591" y="914452"/>
                  <a:pt x="2671591" y="1127080"/>
                </a:cubicBezTo>
                <a:cubicBezTo>
                  <a:pt x="2671591" y="1267893"/>
                  <a:pt x="2492828" y="1465031"/>
                  <a:pt x="2398520" y="1555152"/>
                </a:cubicBezTo>
                <a:cubicBezTo>
                  <a:pt x="2188790" y="1755106"/>
                  <a:pt x="1919942" y="1922674"/>
                  <a:pt x="1656724" y="2040957"/>
                </a:cubicBezTo>
                <a:cubicBezTo>
                  <a:pt x="1309052" y="2194443"/>
                  <a:pt x="796691" y="2329623"/>
                  <a:pt x="436351" y="2146567"/>
                </a:cubicBezTo>
                <a:cubicBezTo>
                  <a:pt x="71787" y="1960693"/>
                  <a:pt x="0" y="1496010"/>
                  <a:pt x="0" y="1127080"/>
                </a:cubicBezTo>
                <a:cubicBezTo>
                  <a:pt x="0" y="742660"/>
                  <a:pt x="95716" y="334303"/>
                  <a:pt x="453241" y="130124"/>
                </a:cubicBezTo>
                <a:cubicBezTo>
                  <a:pt x="607811" y="42027"/>
                  <a:pt x="787708" y="4063"/>
                  <a:pt x="971829" y="311"/>
                </a:cubicBezTo>
                <a:close/>
              </a:path>
            </a:pathLst>
          </a:cu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Shape 2774"/>
          <p:cNvSpPr/>
          <p:nvPr/>
        </p:nvSpPr>
        <p:spPr bwMode="auto">
          <a:xfrm>
            <a:off x="9073855" y="4181454"/>
            <a:ext cx="384596" cy="38348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nvGrpSpPr>
          <p:cNvPr id="18" name="组合 17"/>
          <p:cNvGrpSpPr/>
          <p:nvPr/>
        </p:nvGrpSpPr>
        <p:grpSpPr>
          <a:xfrm>
            <a:off x="2818130" y="5502275"/>
            <a:ext cx="2884805" cy="1013396"/>
            <a:chOff x="1760818" y="2349127"/>
            <a:chExt cx="2224143" cy="491316"/>
          </a:xfrm>
        </p:grpSpPr>
        <p:sp>
          <p:nvSpPr>
            <p:cNvPr id="19" name="文本框 18"/>
            <p:cNvSpPr txBox="1"/>
            <p:nvPr/>
          </p:nvSpPr>
          <p:spPr>
            <a:xfrm>
              <a:off x="1806000" y="2349127"/>
              <a:ext cx="2133781" cy="193337"/>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chemeClr val="tx1">
                      <a:lumMod val="75000"/>
                      <a:lumOff val="25000"/>
                    </a:schemeClr>
                  </a:solidFill>
                  <a:latin typeface="Century Gothic" panose="020B0502020202020204" pitchFamily="34" charset="0"/>
                </a:rPr>
                <a:t>Symptom Checker</a:t>
              </a:r>
              <a:endParaRPr lang="en-US" altLang="zh-CN" sz="2000" b="1" dirty="0">
                <a:solidFill>
                  <a:schemeClr val="tx1">
                    <a:lumMod val="75000"/>
                    <a:lumOff val="25000"/>
                  </a:schemeClr>
                </a:solidFill>
                <a:latin typeface="Century Gothic" panose="020B0502020202020204" pitchFamily="34" charset="0"/>
              </a:endParaRPr>
            </a:p>
          </p:txBody>
        </p:sp>
        <p:sp>
          <p:nvSpPr>
            <p:cNvPr id="20" name="文本框 19"/>
            <p:cNvSpPr txBox="1"/>
            <p:nvPr/>
          </p:nvSpPr>
          <p:spPr>
            <a:xfrm>
              <a:off x="1760818" y="2626479"/>
              <a:ext cx="2224143" cy="21396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b="1" dirty="0">
                  <a:solidFill>
                    <a:schemeClr val="tx1">
                      <a:lumMod val="50000"/>
                      <a:lumOff val="50000"/>
                    </a:schemeClr>
                  </a:solidFill>
                  <a:latin typeface="Century Gothic" panose="020B0502020202020204" pitchFamily="34" charset="0"/>
                  <a:ea typeface="+mj-ea"/>
                </a:rPr>
                <a:t>Shows the list of possible conditions.Not an actual diagnosis</a:t>
              </a:r>
              <a:endParaRPr lang="en-US" altLang="zh-CN" sz="1000" b="1" dirty="0">
                <a:solidFill>
                  <a:schemeClr val="tx1">
                    <a:lumMod val="50000"/>
                    <a:lumOff val="50000"/>
                  </a:schemeClr>
                </a:solidFill>
                <a:latin typeface="Century Gothic" panose="020B0502020202020204" pitchFamily="34" charset="0"/>
                <a:ea typeface="+mj-ea"/>
              </a:endParaRPr>
            </a:p>
          </p:txBody>
        </p:sp>
      </p:grpSp>
      <p:grpSp>
        <p:nvGrpSpPr>
          <p:cNvPr id="21" name="组合 20"/>
          <p:cNvGrpSpPr/>
          <p:nvPr/>
        </p:nvGrpSpPr>
        <p:grpSpPr>
          <a:xfrm>
            <a:off x="6017038" y="5502260"/>
            <a:ext cx="2500467" cy="928395"/>
            <a:chOff x="1760814" y="2349127"/>
            <a:chExt cx="2224147" cy="825799"/>
          </a:xfrm>
        </p:grpSpPr>
        <p:sp>
          <p:nvSpPr>
            <p:cNvPr id="22" name="文本框 21"/>
            <p:cNvSpPr txBox="1"/>
            <p:nvPr/>
          </p:nvSpPr>
          <p:spPr>
            <a:xfrm>
              <a:off x="1760814" y="2349127"/>
              <a:ext cx="2133781" cy="354711"/>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chemeClr val="tx1">
                      <a:lumMod val="75000"/>
                      <a:lumOff val="25000"/>
                    </a:schemeClr>
                  </a:solidFill>
                  <a:latin typeface="Century Gothic" panose="020B0502020202020204" pitchFamily="34" charset="0"/>
                </a:rPr>
                <a:t>Hassle Free </a:t>
              </a:r>
              <a:endParaRPr lang="en-US" altLang="zh-CN" sz="2000" b="1" dirty="0">
                <a:solidFill>
                  <a:schemeClr val="tx1">
                    <a:lumMod val="75000"/>
                    <a:lumOff val="25000"/>
                  </a:schemeClr>
                </a:solidFill>
                <a:latin typeface="Century Gothic" panose="020B0502020202020204" pitchFamily="34" charset="0"/>
              </a:endParaRPr>
            </a:p>
          </p:txBody>
        </p:sp>
        <p:sp>
          <p:nvSpPr>
            <p:cNvPr id="23" name="文本框 22"/>
            <p:cNvSpPr txBox="1"/>
            <p:nvPr/>
          </p:nvSpPr>
          <p:spPr>
            <a:xfrm>
              <a:off x="1760818" y="2626479"/>
              <a:ext cx="2224143" cy="54844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b="1" dirty="0">
                  <a:solidFill>
                    <a:schemeClr val="tx1">
                      <a:lumMod val="50000"/>
                      <a:lumOff val="50000"/>
                    </a:schemeClr>
                  </a:solidFill>
                  <a:latin typeface="Century Gothic" panose="020B0502020202020204" pitchFamily="34" charset="0"/>
                  <a:ea typeface="+mj-ea"/>
                </a:rPr>
                <a:t>Reduces the hassle of carrying multiple papers and prescriptions by going digital</a:t>
              </a:r>
              <a:endParaRPr lang="en-US" altLang="zh-CN" sz="1000" b="1" dirty="0">
                <a:solidFill>
                  <a:schemeClr val="tx1">
                    <a:lumMod val="50000"/>
                    <a:lumOff val="50000"/>
                  </a:schemeClr>
                </a:solidFill>
                <a:latin typeface="Century Gothic" panose="020B0502020202020204" pitchFamily="34" charset="0"/>
                <a:ea typeface="+mj-ea"/>
              </a:endParaRPr>
            </a:p>
          </p:txBody>
        </p:sp>
      </p:grpSp>
      <p:grpSp>
        <p:nvGrpSpPr>
          <p:cNvPr id="24" name="组合 23"/>
          <p:cNvGrpSpPr/>
          <p:nvPr/>
        </p:nvGrpSpPr>
        <p:grpSpPr>
          <a:xfrm>
            <a:off x="1799590" y="2236470"/>
            <a:ext cx="2818765" cy="901900"/>
            <a:chOff x="1760818" y="2344065"/>
            <a:chExt cx="2224143" cy="553025"/>
          </a:xfrm>
        </p:grpSpPr>
        <p:sp>
          <p:nvSpPr>
            <p:cNvPr id="25" name="文本框 24"/>
            <p:cNvSpPr txBox="1"/>
            <p:nvPr/>
          </p:nvSpPr>
          <p:spPr>
            <a:xfrm>
              <a:off x="1806000" y="2344065"/>
              <a:ext cx="2133781" cy="244523"/>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chemeClr val="tx1">
                      <a:lumMod val="75000"/>
                      <a:lumOff val="25000"/>
                    </a:schemeClr>
                  </a:solidFill>
                  <a:latin typeface="Century Gothic" panose="020B0502020202020204" pitchFamily="34" charset="0"/>
                </a:rPr>
                <a:t>Unique Health Id</a:t>
              </a:r>
              <a:endParaRPr lang="en-US" altLang="zh-CN" sz="2000" b="1" dirty="0">
                <a:solidFill>
                  <a:schemeClr val="tx1">
                    <a:lumMod val="75000"/>
                    <a:lumOff val="25000"/>
                  </a:schemeClr>
                </a:solidFill>
                <a:latin typeface="Century Gothic" panose="020B0502020202020204" pitchFamily="34" charset="0"/>
              </a:endParaRPr>
            </a:p>
          </p:txBody>
        </p:sp>
        <p:sp>
          <p:nvSpPr>
            <p:cNvPr id="26" name="文本框 25"/>
            <p:cNvSpPr txBox="1"/>
            <p:nvPr/>
          </p:nvSpPr>
          <p:spPr>
            <a:xfrm>
              <a:off x="1760818" y="2626479"/>
              <a:ext cx="2224143" cy="27061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b="1" dirty="0">
                  <a:solidFill>
                    <a:schemeClr val="tx1">
                      <a:lumMod val="50000"/>
                      <a:lumOff val="50000"/>
                    </a:schemeClr>
                  </a:solidFill>
                  <a:latin typeface="Century Gothic" panose="020B0502020202020204" pitchFamily="34" charset="0"/>
                  <a:ea typeface="+mj-ea"/>
                </a:rPr>
                <a:t>Every user who will register will get a unique healh ID.</a:t>
              </a:r>
              <a:endParaRPr lang="en-US" altLang="zh-CN" sz="1000" b="1" dirty="0">
                <a:solidFill>
                  <a:schemeClr val="tx1">
                    <a:lumMod val="50000"/>
                    <a:lumOff val="50000"/>
                  </a:schemeClr>
                </a:solidFill>
                <a:latin typeface="Century Gothic" panose="020B0502020202020204" pitchFamily="34" charset="0"/>
                <a:ea typeface="+mj-ea"/>
              </a:endParaRPr>
            </a:p>
          </p:txBody>
        </p:sp>
      </p:grpSp>
      <p:grpSp>
        <p:nvGrpSpPr>
          <p:cNvPr id="27" name="组合 26"/>
          <p:cNvGrpSpPr/>
          <p:nvPr/>
        </p:nvGrpSpPr>
        <p:grpSpPr>
          <a:xfrm>
            <a:off x="4560895" y="2236750"/>
            <a:ext cx="2811145" cy="928395"/>
            <a:chOff x="1760818" y="2349127"/>
            <a:chExt cx="2500492" cy="825799"/>
          </a:xfrm>
        </p:grpSpPr>
        <p:sp>
          <p:nvSpPr>
            <p:cNvPr id="28" name="文本框 27"/>
            <p:cNvSpPr txBox="1"/>
            <p:nvPr/>
          </p:nvSpPr>
          <p:spPr>
            <a:xfrm>
              <a:off x="1806004" y="2349127"/>
              <a:ext cx="2455306" cy="354711"/>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chemeClr val="tx1">
                      <a:lumMod val="75000"/>
                      <a:lumOff val="25000"/>
                    </a:schemeClr>
                  </a:solidFill>
                  <a:latin typeface="Century Gothic" panose="020B0502020202020204" pitchFamily="34" charset="0"/>
                </a:rPr>
                <a:t>Common Database</a:t>
              </a:r>
              <a:endParaRPr lang="en-US" altLang="zh-CN" sz="2000" b="1" dirty="0">
                <a:solidFill>
                  <a:schemeClr val="tx1">
                    <a:lumMod val="75000"/>
                    <a:lumOff val="25000"/>
                  </a:schemeClr>
                </a:solidFill>
                <a:latin typeface="Century Gothic" panose="020B0502020202020204" pitchFamily="34" charset="0"/>
              </a:endParaRPr>
            </a:p>
          </p:txBody>
        </p:sp>
        <p:sp>
          <p:nvSpPr>
            <p:cNvPr id="29" name="文本框 28"/>
            <p:cNvSpPr txBox="1"/>
            <p:nvPr/>
          </p:nvSpPr>
          <p:spPr>
            <a:xfrm>
              <a:off x="1760818" y="2626479"/>
              <a:ext cx="2224143" cy="54844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b="1" dirty="0">
                  <a:solidFill>
                    <a:schemeClr val="tx1">
                      <a:lumMod val="50000"/>
                      <a:lumOff val="50000"/>
                    </a:schemeClr>
                  </a:solidFill>
                  <a:latin typeface="Century Gothic" panose="020B0502020202020204" pitchFamily="34" charset="0"/>
                  <a:ea typeface="+mj-ea"/>
                </a:rPr>
                <a:t>There will be a single common databse with medical history of all citizens of country</a:t>
              </a:r>
              <a:endParaRPr lang="en-US" altLang="zh-CN" sz="1000" b="1" dirty="0">
                <a:solidFill>
                  <a:schemeClr val="tx1">
                    <a:lumMod val="50000"/>
                    <a:lumOff val="50000"/>
                  </a:schemeClr>
                </a:solidFill>
                <a:latin typeface="Century Gothic" panose="020B0502020202020204" pitchFamily="34" charset="0"/>
                <a:ea typeface="+mj-ea"/>
              </a:endParaRPr>
            </a:p>
          </p:txBody>
        </p:sp>
      </p:grpSp>
      <p:grpSp>
        <p:nvGrpSpPr>
          <p:cNvPr id="30" name="组合 29"/>
          <p:cNvGrpSpPr/>
          <p:nvPr/>
        </p:nvGrpSpPr>
        <p:grpSpPr>
          <a:xfrm>
            <a:off x="7757160" y="2236469"/>
            <a:ext cx="3479800" cy="1166495"/>
            <a:chOff x="1573607" y="2201460"/>
            <a:chExt cx="2610474" cy="901207"/>
          </a:xfrm>
        </p:grpSpPr>
        <p:sp>
          <p:nvSpPr>
            <p:cNvPr id="31" name="文本框 30"/>
            <p:cNvSpPr txBox="1"/>
            <p:nvPr/>
          </p:nvSpPr>
          <p:spPr>
            <a:xfrm>
              <a:off x="1573607" y="2201460"/>
              <a:ext cx="2467089" cy="546022"/>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chemeClr val="tx1">
                      <a:lumMod val="75000"/>
                      <a:lumOff val="25000"/>
                    </a:schemeClr>
                  </a:solidFill>
                  <a:latin typeface="Century Gothic" panose="020B0502020202020204" pitchFamily="34" charset="0"/>
                </a:rPr>
                <a:t>Nearby Healthcare Facilities</a:t>
              </a:r>
              <a:endParaRPr lang="en-US" altLang="zh-CN" sz="2000" b="1" dirty="0">
                <a:solidFill>
                  <a:schemeClr val="tx1">
                    <a:lumMod val="75000"/>
                    <a:lumOff val="25000"/>
                  </a:schemeClr>
                </a:solidFill>
                <a:latin typeface="Century Gothic" panose="020B0502020202020204" pitchFamily="34" charset="0"/>
              </a:endParaRPr>
            </a:p>
          </p:txBody>
        </p:sp>
        <p:sp>
          <p:nvSpPr>
            <p:cNvPr id="32" name="文本框 31"/>
            <p:cNvSpPr txBox="1"/>
            <p:nvPr/>
          </p:nvSpPr>
          <p:spPr>
            <a:xfrm>
              <a:off x="1760818" y="2626308"/>
              <a:ext cx="2423263" cy="47635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b="1" dirty="0">
                  <a:solidFill>
                    <a:schemeClr val="tx1">
                      <a:lumMod val="50000"/>
                      <a:lumOff val="50000"/>
                    </a:schemeClr>
                  </a:solidFill>
                  <a:latin typeface="Century Gothic" panose="020B0502020202020204" pitchFamily="34" charset="0"/>
                  <a:ea typeface="+mj-ea"/>
                </a:rPr>
                <a:t>Real Time Bed availability status and other related information regarding nearby healthcare facilities</a:t>
              </a:r>
              <a:endParaRPr lang="en-US" altLang="zh-CN" sz="1000" b="1" dirty="0">
                <a:solidFill>
                  <a:schemeClr val="tx1">
                    <a:lumMod val="50000"/>
                    <a:lumOff val="50000"/>
                  </a:schemeClr>
                </a:solidFill>
                <a:latin typeface="Century Gothic" panose="020B0502020202020204" pitchFamily="34" charset="0"/>
                <a:ea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221355" y="541175"/>
            <a:ext cx="4975860" cy="768350"/>
          </a:xfrm>
          <a:prstGeom prst="rect">
            <a:avLst/>
          </a:prstGeom>
          <a:noFill/>
        </p:spPr>
        <p:txBody>
          <a:bodyPr wrap="none" rtlCol="0">
            <a:spAutoFit/>
          </a:bodyPr>
          <a:lstStyle/>
          <a:p>
            <a:pPr algn="ctr"/>
            <a:r>
              <a:rPr lang="en-US" altLang="zh-CN" sz="4400" b="1" dirty="0">
                <a:solidFill>
                  <a:schemeClr val="bg1"/>
                </a:solidFill>
                <a:latin typeface="张海山锐线体2.0" panose="02000000000000000000" pitchFamily="2" charset="-122"/>
                <a:ea typeface="张海山锐线体2.0" panose="02000000000000000000" pitchFamily="2" charset="-122"/>
              </a:rPr>
              <a:t>Technologies Used</a:t>
            </a:r>
            <a:endParaRPr lang="en-US" altLang="zh-CN" sz="4400" b="1" dirty="0">
              <a:solidFill>
                <a:schemeClr val="bg1"/>
              </a:solidFill>
              <a:latin typeface="张海山锐线体2.0" panose="02000000000000000000" pitchFamily="2" charset="-122"/>
              <a:ea typeface="张海山锐线体2.0" panose="02000000000000000000" pitchFamily="2" charset="-122"/>
            </a:endParaRPr>
          </a:p>
        </p:txBody>
      </p:sp>
      <p:grpSp>
        <p:nvGrpSpPr>
          <p:cNvPr id="8" name="组合 7"/>
          <p:cNvGrpSpPr/>
          <p:nvPr/>
        </p:nvGrpSpPr>
        <p:grpSpPr>
          <a:xfrm>
            <a:off x="2946532" y="2544957"/>
            <a:ext cx="2314107" cy="803154"/>
            <a:chOff x="2946532" y="2758317"/>
            <a:chExt cx="2314107" cy="803154"/>
          </a:xfrm>
          <a:solidFill>
            <a:srgbClr val="BFBFBF"/>
          </a:solidFill>
        </p:grpSpPr>
        <p:grpSp>
          <p:nvGrpSpPr>
            <p:cNvPr id="9" name="Group 5"/>
            <p:cNvGrpSpPr/>
            <p:nvPr/>
          </p:nvGrpSpPr>
          <p:grpSpPr>
            <a:xfrm flipH="1">
              <a:off x="3973822" y="2920521"/>
              <a:ext cx="1112817" cy="197594"/>
              <a:chOff x="7950811" y="1866984"/>
              <a:chExt cx="1397699" cy="248178"/>
            </a:xfrm>
            <a:grpFill/>
          </p:grpSpPr>
          <p:sp>
            <p:nvSpPr>
              <p:cNvPr id="15" name="Freeform 5"/>
              <p:cNvSpPr/>
              <p:nvPr/>
            </p:nvSpPr>
            <p:spPr bwMode="auto">
              <a:xfrm flipH="1">
                <a:off x="9183058" y="1866984"/>
                <a:ext cx="165452" cy="248178"/>
              </a:xfrm>
              <a:custGeom>
                <a:avLst/>
                <a:gdLst>
                  <a:gd name="T0" fmla="*/ 0 w 82"/>
                  <a:gd name="T1" fmla="*/ 116 h 123"/>
                  <a:gd name="T2" fmla="*/ 0 w 82"/>
                  <a:gd name="T3" fmla="*/ 90 h 123"/>
                  <a:gd name="T4" fmla="*/ 16 w 82"/>
                  <a:gd name="T5" fmla="*/ 99 h 123"/>
                  <a:gd name="T6" fmla="*/ 33 w 82"/>
                  <a:gd name="T7" fmla="*/ 102 h 123"/>
                  <a:gd name="T8" fmla="*/ 42 w 82"/>
                  <a:gd name="T9" fmla="*/ 101 h 123"/>
                  <a:gd name="T10" fmla="*/ 48 w 82"/>
                  <a:gd name="T11" fmla="*/ 98 h 123"/>
                  <a:gd name="T12" fmla="*/ 52 w 82"/>
                  <a:gd name="T13" fmla="*/ 94 h 123"/>
                  <a:gd name="T14" fmla="*/ 53 w 82"/>
                  <a:gd name="T15" fmla="*/ 90 h 123"/>
                  <a:gd name="T16" fmla="*/ 51 w 82"/>
                  <a:gd name="T17" fmla="*/ 83 h 123"/>
                  <a:gd name="T18" fmla="*/ 46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3 w 82"/>
                  <a:gd name="T37" fmla="*/ 1 h 123"/>
                  <a:gd name="T38" fmla="*/ 76 w 82"/>
                  <a:gd name="T39" fmla="*/ 4 h 123"/>
                  <a:gd name="T40" fmla="*/ 76 w 82"/>
                  <a:gd name="T41" fmla="*/ 29 h 123"/>
                  <a:gd name="T42" fmla="*/ 70 w 82"/>
                  <a:gd name="T43" fmla="*/ 25 h 123"/>
                  <a:gd name="T44" fmla="*/ 63 w 82"/>
                  <a:gd name="T45" fmla="*/ 23 h 123"/>
                  <a:gd name="T46" fmla="*/ 55 w 82"/>
                  <a:gd name="T47" fmla="*/ 21 h 123"/>
                  <a:gd name="T48" fmla="*/ 48 w 82"/>
                  <a:gd name="T49" fmla="*/ 21 h 123"/>
                  <a:gd name="T50" fmla="*/ 40 w 82"/>
                  <a:gd name="T51" fmla="*/ 22 h 123"/>
                  <a:gd name="T52" fmla="*/ 34 w 82"/>
                  <a:gd name="T53" fmla="*/ 24 h 123"/>
                  <a:gd name="T54" fmla="*/ 30 w 82"/>
                  <a:gd name="T55" fmla="*/ 28 h 123"/>
                  <a:gd name="T56" fmla="*/ 28 w 82"/>
                  <a:gd name="T57" fmla="*/ 33 h 123"/>
                  <a:gd name="T58" fmla="*/ 30 w 82"/>
                  <a:gd name="T59" fmla="*/ 38 h 123"/>
                  <a:gd name="T60" fmla="*/ 34 w 82"/>
                  <a:gd name="T61" fmla="*/ 43 h 123"/>
                  <a:gd name="T62" fmla="*/ 41 w 82"/>
                  <a:gd name="T63" fmla="*/ 47 h 123"/>
                  <a:gd name="T64" fmla="*/ 51 w 82"/>
                  <a:gd name="T65" fmla="*/ 51 h 123"/>
                  <a:gd name="T66" fmla="*/ 64 w 82"/>
                  <a:gd name="T67" fmla="*/ 57 h 123"/>
                  <a:gd name="T68" fmla="*/ 73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4 w 82"/>
                  <a:gd name="T81" fmla="*/ 123 h 123"/>
                  <a:gd name="T82" fmla="*/ 16 w 82"/>
                  <a:gd name="T83" fmla="*/ 121 h 123"/>
                  <a:gd name="T84" fmla="*/ 0 w 82"/>
                  <a:gd name="T85"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123">
                    <a:moveTo>
                      <a:pt x="0" y="116"/>
                    </a:moveTo>
                    <a:cubicBezTo>
                      <a:pt x="0" y="90"/>
                      <a:pt x="0" y="90"/>
                      <a:pt x="0" y="90"/>
                    </a:cubicBezTo>
                    <a:cubicBezTo>
                      <a:pt x="5" y="94"/>
                      <a:pt x="11" y="97"/>
                      <a:pt x="16" y="99"/>
                    </a:cubicBezTo>
                    <a:cubicBezTo>
                      <a:pt x="22" y="101"/>
                      <a:pt x="28" y="102"/>
                      <a:pt x="33" y="102"/>
                    </a:cubicBezTo>
                    <a:cubicBezTo>
                      <a:pt x="37" y="102"/>
                      <a:pt x="40" y="101"/>
                      <a:pt x="42" y="101"/>
                    </a:cubicBezTo>
                    <a:cubicBezTo>
                      <a:pt x="45" y="100"/>
                      <a:pt x="47" y="99"/>
                      <a:pt x="48" y="98"/>
                    </a:cubicBezTo>
                    <a:cubicBezTo>
                      <a:pt x="50" y="97"/>
                      <a:pt x="51" y="96"/>
                      <a:pt x="52" y="94"/>
                    </a:cubicBezTo>
                    <a:cubicBezTo>
                      <a:pt x="53" y="93"/>
                      <a:pt x="53" y="91"/>
                      <a:pt x="53" y="90"/>
                    </a:cubicBezTo>
                    <a:cubicBezTo>
                      <a:pt x="53" y="87"/>
                      <a:pt x="53" y="85"/>
                      <a:pt x="51" y="83"/>
                    </a:cubicBezTo>
                    <a:cubicBezTo>
                      <a:pt x="50" y="82"/>
                      <a:pt x="48" y="80"/>
                      <a:pt x="46" y="78"/>
                    </a:cubicBezTo>
                    <a:cubicBezTo>
                      <a:pt x="44" y="77"/>
                      <a:pt x="41" y="75"/>
                      <a:pt x="38" y="74"/>
                    </a:cubicBezTo>
                    <a:cubicBezTo>
                      <a:pt x="35" y="72"/>
                      <a:pt x="31" y="71"/>
                      <a:pt x="28" y="69"/>
                    </a:cubicBezTo>
                    <a:cubicBezTo>
                      <a:pt x="18" y="66"/>
                      <a:pt x="11" y="61"/>
                      <a:pt x="7" y="55"/>
                    </a:cubicBezTo>
                    <a:cubicBezTo>
                      <a:pt x="2" y="50"/>
                      <a:pt x="0" y="43"/>
                      <a:pt x="0" y="35"/>
                    </a:cubicBezTo>
                    <a:cubicBezTo>
                      <a:pt x="0" y="29"/>
                      <a:pt x="1" y="23"/>
                      <a:pt x="4" y="19"/>
                    </a:cubicBezTo>
                    <a:cubicBezTo>
                      <a:pt x="6" y="15"/>
                      <a:pt x="10" y="11"/>
                      <a:pt x="14" y="8"/>
                    </a:cubicBezTo>
                    <a:cubicBezTo>
                      <a:pt x="18" y="5"/>
                      <a:pt x="23" y="3"/>
                      <a:pt x="29" y="2"/>
                    </a:cubicBezTo>
                    <a:cubicBezTo>
                      <a:pt x="34" y="0"/>
                      <a:pt x="40" y="0"/>
                      <a:pt x="47" y="0"/>
                    </a:cubicBezTo>
                    <a:cubicBezTo>
                      <a:pt x="53" y="0"/>
                      <a:pt x="58" y="0"/>
                      <a:pt x="63" y="1"/>
                    </a:cubicBezTo>
                    <a:cubicBezTo>
                      <a:pt x="68" y="1"/>
                      <a:pt x="72" y="3"/>
                      <a:pt x="76" y="4"/>
                    </a:cubicBezTo>
                    <a:cubicBezTo>
                      <a:pt x="76" y="29"/>
                      <a:pt x="76" y="29"/>
                      <a:pt x="76" y="29"/>
                    </a:cubicBezTo>
                    <a:cubicBezTo>
                      <a:pt x="74" y="28"/>
                      <a:pt x="72" y="26"/>
                      <a:pt x="70" y="25"/>
                    </a:cubicBezTo>
                    <a:cubicBezTo>
                      <a:pt x="68" y="24"/>
                      <a:pt x="65" y="23"/>
                      <a:pt x="63" y="23"/>
                    </a:cubicBezTo>
                    <a:cubicBezTo>
                      <a:pt x="60" y="22"/>
                      <a:pt x="58" y="22"/>
                      <a:pt x="55" y="21"/>
                    </a:cubicBezTo>
                    <a:cubicBezTo>
                      <a:pt x="53" y="21"/>
                      <a:pt x="50" y="21"/>
                      <a:pt x="48" y="21"/>
                    </a:cubicBezTo>
                    <a:cubicBezTo>
                      <a:pt x="45" y="21"/>
                      <a:pt x="42" y="21"/>
                      <a:pt x="40" y="22"/>
                    </a:cubicBezTo>
                    <a:cubicBezTo>
                      <a:pt x="37" y="22"/>
                      <a:pt x="35" y="23"/>
                      <a:pt x="34" y="24"/>
                    </a:cubicBezTo>
                    <a:cubicBezTo>
                      <a:pt x="32" y="25"/>
                      <a:pt x="31" y="26"/>
                      <a:pt x="30" y="28"/>
                    </a:cubicBezTo>
                    <a:cubicBezTo>
                      <a:pt x="29" y="29"/>
                      <a:pt x="28" y="31"/>
                      <a:pt x="28" y="33"/>
                    </a:cubicBezTo>
                    <a:cubicBezTo>
                      <a:pt x="28" y="35"/>
                      <a:pt x="29" y="37"/>
                      <a:pt x="30" y="38"/>
                    </a:cubicBezTo>
                    <a:cubicBezTo>
                      <a:pt x="31" y="40"/>
                      <a:pt x="32" y="41"/>
                      <a:pt x="34" y="43"/>
                    </a:cubicBezTo>
                    <a:cubicBezTo>
                      <a:pt x="36" y="44"/>
                      <a:pt x="39" y="45"/>
                      <a:pt x="41" y="47"/>
                    </a:cubicBezTo>
                    <a:cubicBezTo>
                      <a:pt x="44" y="48"/>
                      <a:pt x="47" y="49"/>
                      <a:pt x="51" y="51"/>
                    </a:cubicBezTo>
                    <a:cubicBezTo>
                      <a:pt x="55" y="53"/>
                      <a:pt x="60" y="55"/>
                      <a:pt x="64" y="57"/>
                    </a:cubicBezTo>
                    <a:cubicBezTo>
                      <a:pt x="67" y="60"/>
                      <a:pt x="71" y="62"/>
                      <a:pt x="73" y="65"/>
                    </a:cubicBezTo>
                    <a:cubicBezTo>
                      <a:pt x="76" y="68"/>
                      <a:pt x="78" y="71"/>
                      <a:pt x="80" y="75"/>
                    </a:cubicBezTo>
                    <a:cubicBezTo>
                      <a:pt x="81" y="78"/>
                      <a:pt x="82" y="82"/>
                      <a:pt x="82" y="87"/>
                    </a:cubicBezTo>
                    <a:cubicBezTo>
                      <a:pt x="82" y="94"/>
                      <a:pt x="80" y="99"/>
                      <a:pt x="78" y="104"/>
                    </a:cubicBezTo>
                    <a:cubicBezTo>
                      <a:pt x="75" y="108"/>
                      <a:pt x="72" y="112"/>
                      <a:pt x="68" y="115"/>
                    </a:cubicBezTo>
                    <a:cubicBezTo>
                      <a:pt x="63" y="118"/>
                      <a:pt x="58" y="120"/>
                      <a:pt x="53" y="121"/>
                    </a:cubicBezTo>
                    <a:cubicBezTo>
                      <a:pt x="47" y="122"/>
                      <a:pt x="41" y="123"/>
                      <a:pt x="34" y="123"/>
                    </a:cubicBezTo>
                    <a:cubicBezTo>
                      <a:pt x="28" y="123"/>
                      <a:pt x="22" y="122"/>
                      <a:pt x="16" y="121"/>
                    </a:cubicBezTo>
                    <a:cubicBezTo>
                      <a:pt x="10" y="120"/>
                      <a:pt x="5" y="118"/>
                      <a:pt x="0"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6"/>
              <p:cNvSpPr/>
              <p:nvPr/>
            </p:nvSpPr>
            <p:spPr bwMode="auto">
              <a:xfrm flipH="1">
                <a:off x="8949696" y="1870688"/>
                <a:ext cx="197554" cy="244474"/>
              </a:xfrm>
              <a:custGeom>
                <a:avLst/>
                <a:gdLst>
                  <a:gd name="T0" fmla="*/ 98 w 98"/>
                  <a:gd name="T1" fmla="*/ 67 h 121"/>
                  <a:gd name="T2" fmla="*/ 48 w 98"/>
                  <a:gd name="T3" fmla="*/ 121 h 121"/>
                  <a:gd name="T4" fmla="*/ 0 w 98"/>
                  <a:gd name="T5" fmla="*/ 68 h 121"/>
                  <a:gd name="T6" fmla="*/ 0 w 98"/>
                  <a:gd name="T7" fmla="*/ 0 h 121"/>
                  <a:gd name="T8" fmla="*/ 27 w 98"/>
                  <a:gd name="T9" fmla="*/ 0 h 121"/>
                  <a:gd name="T10" fmla="*/ 27 w 98"/>
                  <a:gd name="T11" fmla="*/ 69 h 121"/>
                  <a:gd name="T12" fmla="*/ 49 w 98"/>
                  <a:gd name="T13" fmla="*/ 98 h 121"/>
                  <a:gd name="T14" fmla="*/ 71 w 98"/>
                  <a:gd name="T15" fmla="*/ 70 h 121"/>
                  <a:gd name="T16" fmla="*/ 71 w 98"/>
                  <a:gd name="T17" fmla="*/ 0 h 121"/>
                  <a:gd name="T18" fmla="*/ 98 w 98"/>
                  <a:gd name="T19" fmla="*/ 0 h 121"/>
                  <a:gd name="T20" fmla="*/ 98 w 98"/>
                  <a:gd name="T21"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21">
                    <a:moveTo>
                      <a:pt x="98" y="67"/>
                    </a:moveTo>
                    <a:cubicBezTo>
                      <a:pt x="98" y="103"/>
                      <a:pt x="82" y="121"/>
                      <a:pt x="48" y="121"/>
                    </a:cubicBezTo>
                    <a:cubicBezTo>
                      <a:pt x="16" y="121"/>
                      <a:pt x="0" y="103"/>
                      <a:pt x="0" y="68"/>
                    </a:cubicBezTo>
                    <a:cubicBezTo>
                      <a:pt x="0" y="0"/>
                      <a:pt x="0" y="0"/>
                      <a:pt x="0" y="0"/>
                    </a:cubicBezTo>
                    <a:cubicBezTo>
                      <a:pt x="27" y="0"/>
                      <a:pt x="27" y="0"/>
                      <a:pt x="27" y="0"/>
                    </a:cubicBezTo>
                    <a:cubicBezTo>
                      <a:pt x="27" y="69"/>
                      <a:pt x="27" y="69"/>
                      <a:pt x="27" y="69"/>
                    </a:cubicBezTo>
                    <a:cubicBezTo>
                      <a:pt x="27" y="88"/>
                      <a:pt x="34" y="98"/>
                      <a:pt x="49" y="98"/>
                    </a:cubicBezTo>
                    <a:cubicBezTo>
                      <a:pt x="64" y="98"/>
                      <a:pt x="71" y="88"/>
                      <a:pt x="71" y="70"/>
                    </a:cubicBezTo>
                    <a:cubicBezTo>
                      <a:pt x="71" y="0"/>
                      <a:pt x="71" y="0"/>
                      <a:pt x="71" y="0"/>
                    </a:cubicBezTo>
                    <a:cubicBezTo>
                      <a:pt x="98" y="0"/>
                      <a:pt x="98" y="0"/>
                      <a:pt x="98" y="0"/>
                    </a:cubicBezTo>
                    <a:lnTo>
                      <a:pt x="98"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7"/>
              <p:cNvSpPr/>
              <p:nvPr/>
            </p:nvSpPr>
            <p:spPr bwMode="auto">
              <a:xfrm flipH="1">
                <a:off x="8724978" y="1866984"/>
                <a:ext cx="186442" cy="248178"/>
              </a:xfrm>
              <a:custGeom>
                <a:avLst/>
                <a:gdLst>
                  <a:gd name="T0" fmla="*/ 92 w 92"/>
                  <a:gd name="T1" fmla="*/ 116 h 123"/>
                  <a:gd name="T2" fmla="*/ 58 w 92"/>
                  <a:gd name="T3" fmla="*/ 123 h 123"/>
                  <a:gd name="T4" fmla="*/ 15 w 92"/>
                  <a:gd name="T5" fmla="*/ 107 h 123"/>
                  <a:gd name="T6" fmla="*/ 0 w 92"/>
                  <a:gd name="T7" fmla="*/ 64 h 123"/>
                  <a:gd name="T8" fmla="*/ 17 w 92"/>
                  <a:gd name="T9" fmla="*/ 17 h 123"/>
                  <a:gd name="T10" fmla="*/ 63 w 92"/>
                  <a:gd name="T11" fmla="*/ 0 h 123"/>
                  <a:gd name="T12" fmla="*/ 92 w 92"/>
                  <a:gd name="T13" fmla="*/ 4 h 123"/>
                  <a:gd name="T14" fmla="*/ 92 w 92"/>
                  <a:gd name="T15" fmla="*/ 30 h 123"/>
                  <a:gd name="T16" fmla="*/ 65 w 92"/>
                  <a:gd name="T17" fmla="*/ 23 h 123"/>
                  <a:gd name="T18" fmla="*/ 38 w 92"/>
                  <a:gd name="T19" fmla="*/ 33 h 123"/>
                  <a:gd name="T20" fmla="*/ 28 w 92"/>
                  <a:gd name="T21" fmla="*/ 62 h 123"/>
                  <a:gd name="T22" fmla="*/ 38 w 92"/>
                  <a:gd name="T23" fmla="*/ 89 h 123"/>
                  <a:gd name="T24" fmla="*/ 64 w 92"/>
                  <a:gd name="T25" fmla="*/ 100 h 123"/>
                  <a:gd name="T26" fmla="*/ 92 w 92"/>
                  <a:gd name="T27" fmla="*/ 92 h 123"/>
                  <a:gd name="T28" fmla="*/ 92 w 92"/>
                  <a:gd name="T29"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123">
                    <a:moveTo>
                      <a:pt x="92" y="116"/>
                    </a:moveTo>
                    <a:cubicBezTo>
                      <a:pt x="84" y="121"/>
                      <a:pt x="72" y="123"/>
                      <a:pt x="58" y="123"/>
                    </a:cubicBezTo>
                    <a:cubicBezTo>
                      <a:pt x="40" y="123"/>
                      <a:pt x="26" y="117"/>
                      <a:pt x="15" y="107"/>
                    </a:cubicBezTo>
                    <a:cubicBezTo>
                      <a:pt x="5" y="96"/>
                      <a:pt x="0" y="82"/>
                      <a:pt x="0" y="64"/>
                    </a:cubicBezTo>
                    <a:cubicBezTo>
                      <a:pt x="0" y="45"/>
                      <a:pt x="6" y="29"/>
                      <a:pt x="17" y="17"/>
                    </a:cubicBezTo>
                    <a:cubicBezTo>
                      <a:pt x="29" y="6"/>
                      <a:pt x="44" y="0"/>
                      <a:pt x="63" y="0"/>
                    </a:cubicBezTo>
                    <a:cubicBezTo>
                      <a:pt x="75" y="0"/>
                      <a:pt x="85" y="1"/>
                      <a:pt x="92" y="4"/>
                    </a:cubicBezTo>
                    <a:cubicBezTo>
                      <a:pt x="92" y="30"/>
                      <a:pt x="92" y="30"/>
                      <a:pt x="92" y="30"/>
                    </a:cubicBezTo>
                    <a:cubicBezTo>
                      <a:pt x="85" y="25"/>
                      <a:pt x="75" y="23"/>
                      <a:pt x="65" y="23"/>
                    </a:cubicBezTo>
                    <a:cubicBezTo>
                      <a:pt x="54" y="23"/>
                      <a:pt x="45" y="26"/>
                      <a:pt x="38" y="33"/>
                    </a:cubicBezTo>
                    <a:cubicBezTo>
                      <a:pt x="31" y="40"/>
                      <a:pt x="28" y="50"/>
                      <a:pt x="28" y="62"/>
                    </a:cubicBezTo>
                    <a:cubicBezTo>
                      <a:pt x="28" y="73"/>
                      <a:pt x="31" y="82"/>
                      <a:pt x="38" y="89"/>
                    </a:cubicBezTo>
                    <a:cubicBezTo>
                      <a:pt x="44" y="96"/>
                      <a:pt x="53" y="100"/>
                      <a:pt x="64" y="100"/>
                    </a:cubicBezTo>
                    <a:cubicBezTo>
                      <a:pt x="74" y="100"/>
                      <a:pt x="84" y="97"/>
                      <a:pt x="92" y="92"/>
                    </a:cubicBezTo>
                    <a:lnTo>
                      <a:pt x="9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8"/>
              <p:cNvSpPr/>
              <p:nvPr/>
            </p:nvSpPr>
            <p:spPr bwMode="auto">
              <a:xfrm flipH="1">
                <a:off x="8520015" y="1866984"/>
                <a:ext cx="187677" cy="248178"/>
              </a:xfrm>
              <a:custGeom>
                <a:avLst/>
                <a:gdLst>
                  <a:gd name="T0" fmla="*/ 93 w 93"/>
                  <a:gd name="T1" fmla="*/ 116 h 123"/>
                  <a:gd name="T2" fmla="*/ 59 w 93"/>
                  <a:gd name="T3" fmla="*/ 123 h 123"/>
                  <a:gd name="T4" fmla="*/ 16 w 93"/>
                  <a:gd name="T5" fmla="*/ 107 h 123"/>
                  <a:gd name="T6" fmla="*/ 0 w 93"/>
                  <a:gd name="T7" fmla="*/ 64 h 123"/>
                  <a:gd name="T8" fmla="*/ 18 w 93"/>
                  <a:gd name="T9" fmla="*/ 17 h 123"/>
                  <a:gd name="T10" fmla="*/ 64 w 93"/>
                  <a:gd name="T11" fmla="*/ 0 h 123"/>
                  <a:gd name="T12" fmla="*/ 93 w 93"/>
                  <a:gd name="T13" fmla="*/ 4 h 123"/>
                  <a:gd name="T14" fmla="*/ 93 w 93"/>
                  <a:gd name="T15" fmla="*/ 30 h 123"/>
                  <a:gd name="T16" fmla="*/ 66 w 93"/>
                  <a:gd name="T17" fmla="*/ 23 h 123"/>
                  <a:gd name="T18" fmla="*/ 39 w 93"/>
                  <a:gd name="T19" fmla="*/ 33 h 123"/>
                  <a:gd name="T20" fmla="*/ 28 w 93"/>
                  <a:gd name="T21" fmla="*/ 62 h 123"/>
                  <a:gd name="T22" fmla="*/ 38 w 93"/>
                  <a:gd name="T23" fmla="*/ 89 h 123"/>
                  <a:gd name="T24" fmla="*/ 64 w 93"/>
                  <a:gd name="T25" fmla="*/ 100 h 123"/>
                  <a:gd name="T26" fmla="*/ 93 w 93"/>
                  <a:gd name="T27" fmla="*/ 92 h 123"/>
                  <a:gd name="T28" fmla="*/ 93 w 93"/>
                  <a:gd name="T29"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123">
                    <a:moveTo>
                      <a:pt x="93" y="116"/>
                    </a:moveTo>
                    <a:cubicBezTo>
                      <a:pt x="84" y="121"/>
                      <a:pt x="73" y="123"/>
                      <a:pt x="59" y="123"/>
                    </a:cubicBezTo>
                    <a:cubicBezTo>
                      <a:pt x="41" y="123"/>
                      <a:pt x="26" y="117"/>
                      <a:pt x="16" y="107"/>
                    </a:cubicBezTo>
                    <a:cubicBezTo>
                      <a:pt x="5" y="96"/>
                      <a:pt x="0" y="82"/>
                      <a:pt x="0" y="64"/>
                    </a:cubicBezTo>
                    <a:cubicBezTo>
                      <a:pt x="0" y="45"/>
                      <a:pt x="6" y="29"/>
                      <a:pt x="18" y="17"/>
                    </a:cubicBezTo>
                    <a:cubicBezTo>
                      <a:pt x="30" y="6"/>
                      <a:pt x="45" y="0"/>
                      <a:pt x="64" y="0"/>
                    </a:cubicBezTo>
                    <a:cubicBezTo>
                      <a:pt x="75" y="0"/>
                      <a:pt x="85" y="1"/>
                      <a:pt x="93" y="4"/>
                    </a:cubicBezTo>
                    <a:cubicBezTo>
                      <a:pt x="93" y="30"/>
                      <a:pt x="93" y="30"/>
                      <a:pt x="93" y="30"/>
                    </a:cubicBezTo>
                    <a:cubicBezTo>
                      <a:pt x="85" y="25"/>
                      <a:pt x="76" y="23"/>
                      <a:pt x="66" y="23"/>
                    </a:cubicBezTo>
                    <a:cubicBezTo>
                      <a:pt x="55" y="23"/>
                      <a:pt x="46" y="26"/>
                      <a:pt x="39" y="33"/>
                    </a:cubicBezTo>
                    <a:cubicBezTo>
                      <a:pt x="32" y="40"/>
                      <a:pt x="28" y="50"/>
                      <a:pt x="28" y="62"/>
                    </a:cubicBezTo>
                    <a:cubicBezTo>
                      <a:pt x="28" y="73"/>
                      <a:pt x="32" y="82"/>
                      <a:pt x="38" y="89"/>
                    </a:cubicBezTo>
                    <a:cubicBezTo>
                      <a:pt x="45" y="96"/>
                      <a:pt x="53" y="100"/>
                      <a:pt x="64" y="100"/>
                    </a:cubicBezTo>
                    <a:cubicBezTo>
                      <a:pt x="75" y="100"/>
                      <a:pt x="84" y="97"/>
                      <a:pt x="93" y="92"/>
                    </a:cubicBezTo>
                    <a:lnTo>
                      <a:pt x="93"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9"/>
              <p:cNvSpPr/>
              <p:nvPr/>
            </p:nvSpPr>
            <p:spPr bwMode="auto">
              <a:xfrm flipH="1">
                <a:off x="8333573" y="1870688"/>
                <a:ext cx="143227" cy="240769"/>
              </a:xfrm>
              <a:custGeom>
                <a:avLst/>
                <a:gdLst>
                  <a:gd name="T0" fmla="*/ 116 w 116"/>
                  <a:gd name="T1" fmla="*/ 195 h 195"/>
                  <a:gd name="T2" fmla="*/ 0 w 116"/>
                  <a:gd name="T3" fmla="*/ 195 h 195"/>
                  <a:gd name="T4" fmla="*/ 0 w 116"/>
                  <a:gd name="T5" fmla="*/ 0 h 195"/>
                  <a:gd name="T6" fmla="*/ 111 w 116"/>
                  <a:gd name="T7" fmla="*/ 0 h 195"/>
                  <a:gd name="T8" fmla="*/ 111 w 116"/>
                  <a:gd name="T9" fmla="*/ 34 h 195"/>
                  <a:gd name="T10" fmla="*/ 44 w 116"/>
                  <a:gd name="T11" fmla="*/ 34 h 195"/>
                  <a:gd name="T12" fmla="*/ 44 w 116"/>
                  <a:gd name="T13" fmla="*/ 78 h 195"/>
                  <a:gd name="T14" fmla="*/ 106 w 116"/>
                  <a:gd name="T15" fmla="*/ 78 h 195"/>
                  <a:gd name="T16" fmla="*/ 106 w 116"/>
                  <a:gd name="T17" fmla="*/ 114 h 195"/>
                  <a:gd name="T18" fmla="*/ 44 w 116"/>
                  <a:gd name="T19" fmla="*/ 114 h 195"/>
                  <a:gd name="T20" fmla="*/ 44 w 116"/>
                  <a:gd name="T21" fmla="*/ 159 h 195"/>
                  <a:gd name="T22" fmla="*/ 116 w 116"/>
                  <a:gd name="T23" fmla="*/ 159 h 195"/>
                  <a:gd name="T24" fmla="*/ 116 w 116"/>
                  <a:gd name="T25"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5">
                    <a:moveTo>
                      <a:pt x="116" y="195"/>
                    </a:moveTo>
                    <a:lnTo>
                      <a:pt x="0" y="195"/>
                    </a:lnTo>
                    <a:lnTo>
                      <a:pt x="0" y="0"/>
                    </a:lnTo>
                    <a:lnTo>
                      <a:pt x="111" y="0"/>
                    </a:lnTo>
                    <a:lnTo>
                      <a:pt x="111" y="34"/>
                    </a:lnTo>
                    <a:lnTo>
                      <a:pt x="44" y="34"/>
                    </a:lnTo>
                    <a:lnTo>
                      <a:pt x="44" y="78"/>
                    </a:lnTo>
                    <a:lnTo>
                      <a:pt x="106" y="78"/>
                    </a:lnTo>
                    <a:lnTo>
                      <a:pt x="106" y="114"/>
                    </a:lnTo>
                    <a:lnTo>
                      <a:pt x="44" y="114"/>
                    </a:lnTo>
                    <a:lnTo>
                      <a:pt x="44" y="159"/>
                    </a:lnTo>
                    <a:lnTo>
                      <a:pt x="116" y="159"/>
                    </a:lnTo>
                    <a:lnTo>
                      <a:pt x="116" y="1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10"/>
              <p:cNvSpPr/>
              <p:nvPr/>
            </p:nvSpPr>
            <p:spPr bwMode="auto">
              <a:xfrm flipH="1">
                <a:off x="8142192" y="1866984"/>
                <a:ext cx="165452" cy="248178"/>
              </a:xfrm>
              <a:custGeom>
                <a:avLst/>
                <a:gdLst>
                  <a:gd name="T0" fmla="*/ 1 w 82"/>
                  <a:gd name="T1" fmla="*/ 116 h 123"/>
                  <a:gd name="T2" fmla="*/ 1 w 82"/>
                  <a:gd name="T3" fmla="*/ 90 h 123"/>
                  <a:gd name="T4" fmla="*/ 16 w 82"/>
                  <a:gd name="T5" fmla="*/ 99 h 123"/>
                  <a:gd name="T6" fmla="*/ 33 w 82"/>
                  <a:gd name="T7" fmla="*/ 102 h 123"/>
                  <a:gd name="T8" fmla="*/ 42 w 82"/>
                  <a:gd name="T9" fmla="*/ 101 h 123"/>
                  <a:gd name="T10" fmla="*/ 49 w 82"/>
                  <a:gd name="T11" fmla="*/ 98 h 123"/>
                  <a:gd name="T12" fmla="*/ 52 w 82"/>
                  <a:gd name="T13" fmla="*/ 94 h 123"/>
                  <a:gd name="T14" fmla="*/ 54 w 82"/>
                  <a:gd name="T15" fmla="*/ 90 h 123"/>
                  <a:gd name="T16" fmla="*/ 52 w 82"/>
                  <a:gd name="T17" fmla="*/ 83 h 123"/>
                  <a:gd name="T18" fmla="*/ 46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3 w 82"/>
                  <a:gd name="T37" fmla="*/ 1 h 123"/>
                  <a:gd name="T38" fmla="*/ 77 w 82"/>
                  <a:gd name="T39" fmla="*/ 4 h 123"/>
                  <a:gd name="T40" fmla="*/ 77 w 82"/>
                  <a:gd name="T41" fmla="*/ 29 h 123"/>
                  <a:gd name="T42" fmla="*/ 70 w 82"/>
                  <a:gd name="T43" fmla="*/ 25 h 123"/>
                  <a:gd name="T44" fmla="*/ 63 w 82"/>
                  <a:gd name="T45" fmla="*/ 23 h 123"/>
                  <a:gd name="T46" fmla="*/ 55 w 82"/>
                  <a:gd name="T47" fmla="*/ 21 h 123"/>
                  <a:gd name="T48" fmla="*/ 48 w 82"/>
                  <a:gd name="T49" fmla="*/ 21 h 123"/>
                  <a:gd name="T50" fmla="*/ 40 w 82"/>
                  <a:gd name="T51" fmla="*/ 22 h 123"/>
                  <a:gd name="T52" fmla="*/ 34 w 82"/>
                  <a:gd name="T53" fmla="*/ 24 h 123"/>
                  <a:gd name="T54" fmla="*/ 30 w 82"/>
                  <a:gd name="T55" fmla="*/ 28 h 123"/>
                  <a:gd name="T56" fmla="*/ 28 w 82"/>
                  <a:gd name="T57" fmla="*/ 33 h 123"/>
                  <a:gd name="T58" fmla="*/ 30 w 82"/>
                  <a:gd name="T59" fmla="*/ 38 h 123"/>
                  <a:gd name="T60" fmla="*/ 34 w 82"/>
                  <a:gd name="T61" fmla="*/ 43 h 123"/>
                  <a:gd name="T62" fmla="*/ 42 w 82"/>
                  <a:gd name="T63" fmla="*/ 47 h 123"/>
                  <a:gd name="T64" fmla="*/ 51 w 82"/>
                  <a:gd name="T65" fmla="*/ 51 h 123"/>
                  <a:gd name="T66" fmla="*/ 64 w 82"/>
                  <a:gd name="T67" fmla="*/ 57 h 123"/>
                  <a:gd name="T68" fmla="*/ 73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5 w 82"/>
                  <a:gd name="T81" fmla="*/ 123 h 123"/>
                  <a:gd name="T82" fmla="*/ 16 w 82"/>
                  <a:gd name="T83" fmla="*/ 121 h 123"/>
                  <a:gd name="T84" fmla="*/ 1 w 82"/>
                  <a:gd name="T85"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123">
                    <a:moveTo>
                      <a:pt x="1" y="116"/>
                    </a:moveTo>
                    <a:cubicBezTo>
                      <a:pt x="1" y="90"/>
                      <a:pt x="1" y="90"/>
                      <a:pt x="1" y="90"/>
                    </a:cubicBezTo>
                    <a:cubicBezTo>
                      <a:pt x="6" y="94"/>
                      <a:pt x="11" y="97"/>
                      <a:pt x="16" y="99"/>
                    </a:cubicBezTo>
                    <a:cubicBezTo>
                      <a:pt x="22" y="101"/>
                      <a:pt x="28" y="102"/>
                      <a:pt x="33" y="102"/>
                    </a:cubicBezTo>
                    <a:cubicBezTo>
                      <a:pt x="37" y="102"/>
                      <a:pt x="40" y="101"/>
                      <a:pt x="42" y="101"/>
                    </a:cubicBezTo>
                    <a:cubicBezTo>
                      <a:pt x="45" y="100"/>
                      <a:pt x="47" y="99"/>
                      <a:pt x="49" y="98"/>
                    </a:cubicBezTo>
                    <a:cubicBezTo>
                      <a:pt x="50" y="97"/>
                      <a:pt x="52" y="96"/>
                      <a:pt x="52" y="94"/>
                    </a:cubicBezTo>
                    <a:cubicBezTo>
                      <a:pt x="53" y="93"/>
                      <a:pt x="54" y="91"/>
                      <a:pt x="54" y="90"/>
                    </a:cubicBezTo>
                    <a:cubicBezTo>
                      <a:pt x="54" y="87"/>
                      <a:pt x="53" y="85"/>
                      <a:pt x="52" y="83"/>
                    </a:cubicBezTo>
                    <a:cubicBezTo>
                      <a:pt x="50" y="82"/>
                      <a:pt x="49" y="80"/>
                      <a:pt x="46" y="78"/>
                    </a:cubicBezTo>
                    <a:cubicBezTo>
                      <a:pt x="44" y="77"/>
                      <a:pt x="41" y="75"/>
                      <a:pt x="38" y="74"/>
                    </a:cubicBezTo>
                    <a:cubicBezTo>
                      <a:pt x="35" y="72"/>
                      <a:pt x="32" y="71"/>
                      <a:pt x="28" y="69"/>
                    </a:cubicBezTo>
                    <a:cubicBezTo>
                      <a:pt x="19" y="66"/>
                      <a:pt x="12" y="61"/>
                      <a:pt x="7" y="55"/>
                    </a:cubicBezTo>
                    <a:cubicBezTo>
                      <a:pt x="2" y="50"/>
                      <a:pt x="0" y="43"/>
                      <a:pt x="0" y="35"/>
                    </a:cubicBezTo>
                    <a:cubicBezTo>
                      <a:pt x="0" y="29"/>
                      <a:pt x="1" y="23"/>
                      <a:pt x="4" y="19"/>
                    </a:cubicBezTo>
                    <a:cubicBezTo>
                      <a:pt x="6" y="15"/>
                      <a:pt x="10" y="11"/>
                      <a:pt x="14" y="8"/>
                    </a:cubicBezTo>
                    <a:cubicBezTo>
                      <a:pt x="18" y="5"/>
                      <a:pt x="23" y="3"/>
                      <a:pt x="29" y="2"/>
                    </a:cubicBezTo>
                    <a:cubicBezTo>
                      <a:pt x="35" y="0"/>
                      <a:pt x="41" y="0"/>
                      <a:pt x="47" y="0"/>
                    </a:cubicBezTo>
                    <a:cubicBezTo>
                      <a:pt x="53" y="0"/>
                      <a:pt x="59" y="0"/>
                      <a:pt x="63" y="1"/>
                    </a:cubicBezTo>
                    <a:cubicBezTo>
                      <a:pt x="68" y="1"/>
                      <a:pt x="73" y="3"/>
                      <a:pt x="77" y="4"/>
                    </a:cubicBezTo>
                    <a:cubicBezTo>
                      <a:pt x="77" y="29"/>
                      <a:pt x="77" y="29"/>
                      <a:pt x="77" y="29"/>
                    </a:cubicBezTo>
                    <a:cubicBezTo>
                      <a:pt x="75" y="28"/>
                      <a:pt x="72" y="26"/>
                      <a:pt x="70" y="25"/>
                    </a:cubicBezTo>
                    <a:cubicBezTo>
                      <a:pt x="68" y="24"/>
                      <a:pt x="65" y="23"/>
                      <a:pt x="63" y="23"/>
                    </a:cubicBezTo>
                    <a:cubicBezTo>
                      <a:pt x="60" y="22"/>
                      <a:pt x="58" y="22"/>
                      <a:pt x="55" y="21"/>
                    </a:cubicBezTo>
                    <a:cubicBezTo>
                      <a:pt x="53" y="21"/>
                      <a:pt x="51" y="21"/>
                      <a:pt x="48" y="21"/>
                    </a:cubicBezTo>
                    <a:cubicBezTo>
                      <a:pt x="45" y="21"/>
                      <a:pt x="43" y="21"/>
                      <a:pt x="40" y="22"/>
                    </a:cubicBezTo>
                    <a:cubicBezTo>
                      <a:pt x="38" y="22"/>
                      <a:pt x="36" y="23"/>
                      <a:pt x="34" y="24"/>
                    </a:cubicBezTo>
                    <a:cubicBezTo>
                      <a:pt x="32" y="25"/>
                      <a:pt x="31" y="26"/>
                      <a:pt x="30" y="28"/>
                    </a:cubicBezTo>
                    <a:cubicBezTo>
                      <a:pt x="29" y="29"/>
                      <a:pt x="28" y="31"/>
                      <a:pt x="28" y="33"/>
                    </a:cubicBezTo>
                    <a:cubicBezTo>
                      <a:pt x="28" y="35"/>
                      <a:pt x="29" y="37"/>
                      <a:pt x="30" y="38"/>
                    </a:cubicBezTo>
                    <a:cubicBezTo>
                      <a:pt x="31" y="40"/>
                      <a:pt x="33" y="41"/>
                      <a:pt x="34" y="43"/>
                    </a:cubicBezTo>
                    <a:cubicBezTo>
                      <a:pt x="36" y="44"/>
                      <a:pt x="39" y="45"/>
                      <a:pt x="42" y="47"/>
                    </a:cubicBezTo>
                    <a:cubicBezTo>
                      <a:pt x="44" y="48"/>
                      <a:pt x="47" y="49"/>
                      <a:pt x="51" y="51"/>
                    </a:cubicBezTo>
                    <a:cubicBezTo>
                      <a:pt x="56" y="53"/>
                      <a:pt x="60" y="55"/>
                      <a:pt x="64" y="57"/>
                    </a:cubicBezTo>
                    <a:cubicBezTo>
                      <a:pt x="68" y="60"/>
                      <a:pt x="71" y="62"/>
                      <a:pt x="73" y="65"/>
                    </a:cubicBezTo>
                    <a:cubicBezTo>
                      <a:pt x="76" y="68"/>
                      <a:pt x="78" y="71"/>
                      <a:pt x="80" y="75"/>
                    </a:cubicBezTo>
                    <a:cubicBezTo>
                      <a:pt x="81" y="78"/>
                      <a:pt x="82" y="82"/>
                      <a:pt x="82" y="87"/>
                    </a:cubicBezTo>
                    <a:cubicBezTo>
                      <a:pt x="82" y="94"/>
                      <a:pt x="81" y="99"/>
                      <a:pt x="78" y="104"/>
                    </a:cubicBezTo>
                    <a:cubicBezTo>
                      <a:pt x="76" y="108"/>
                      <a:pt x="72" y="112"/>
                      <a:pt x="68" y="115"/>
                    </a:cubicBezTo>
                    <a:cubicBezTo>
                      <a:pt x="64" y="118"/>
                      <a:pt x="59" y="120"/>
                      <a:pt x="53" y="121"/>
                    </a:cubicBezTo>
                    <a:cubicBezTo>
                      <a:pt x="47" y="122"/>
                      <a:pt x="41" y="123"/>
                      <a:pt x="35" y="123"/>
                    </a:cubicBezTo>
                    <a:cubicBezTo>
                      <a:pt x="28" y="123"/>
                      <a:pt x="22" y="122"/>
                      <a:pt x="16" y="121"/>
                    </a:cubicBezTo>
                    <a:cubicBezTo>
                      <a:pt x="10" y="120"/>
                      <a:pt x="5" y="118"/>
                      <a:pt x="1"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11"/>
              <p:cNvSpPr/>
              <p:nvPr/>
            </p:nvSpPr>
            <p:spPr bwMode="auto">
              <a:xfrm flipH="1">
                <a:off x="7950811" y="1866984"/>
                <a:ext cx="165452" cy="248178"/>
              </a:xfrm>
              <a:custGeom>
                <a:avLst/>
                <a:gdLst>
                  <a:gd name="T0" fmla="*/ 1 w 82"/>
                  <a:gd name="T1" fmla="*/ 116 h 123"/>
                  <a:gd name="T2" fmla="*/ 1 w 82"/>
                  <a:gd name="T3" fmla="*/ 90 h 123"/>
                  <a:gd name="T4" fmla="*/ 17 w 82"/>
                  <a:gd name="T5" fmla="*/ 99 h 123"/>
                  <a:gd name="T6" fmla="*/ 34 w 82"/>
                  <a:gd name="T7" fmla="*/ 102 h 123"/>
                  <a:gd name="T8" fmla="*/ 43 w 82"/>
                  <a:gd name="T9" fmla="*/ 101 h 123"/>
                  <a:gd name="T10" fmla="*/ 49 w 82"/>
                  <a:gd name="T11" fmla="*/ 98 h 123"/>
                  <a:gd name="T12" fmla="*/ 53 w 82"/>
                  <a:gd name="T13" fmla="*/ 94 h 123"/>
                  <a:gd name="T14" fmla="*/ 54 w 82"/>
                  <a:gd name="T15" fmla="*/ 90 h 123"/>
                  <a:gd name="T16" fmla="*/ 52 w 82"/>
                  <a:gd name="T17" fmla="*/ 83 h 123"/>
                  <a:gd name="T18" fmla="*/ 47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4 w 82"/>
                  <a:gd name="T37" fmla="*/ 1 h 123"/>
                  <a:gd name="T38" fmla="*/ 77 w 82"/>
                  <a:gd name="T39" fmla="*/ 4 h 123"/>
                  <a:gd name="T40" fmla="*/ 77 w 82"/>
                  <a:gd name="T41" fmla="*/ 29 h 123"/>
                  <a:gd name="T42" fmla="*/ 70 w 82"/>
                  <a:gd name="T43" fmla="*/ 25 h 123"/>
                  <a:gd name="T44" fmla="*/ 63 w 82"/>
                  <a:gd name="T45" fmla="*/ 23 h 123"/>
                  <a:gd name="T46" fmla="*/ 56 w 82"/>
                  <a:gd name="T47" fmla="*/ 21 h 123"/>
                  <a:gd name="T48" fmla="*/ 49 w 82"/>
                  <a:gd name="T49" fmla="*/ 21 h 123"/>
                  <a:gd name="T50" fmla="*/ 40 w 82"/>
                  <a:gd name="T51" fmla="*/ 22 h 123"/>
                  <a:gd name="T52" fmla="*/ 34 w 82"/>
                  <a:gd name="T53" fmla="*/ 24 h 123"/>
                  <a:gd name="T54" fmla="*/ 30 w 82"/>
                  <a:gd name="T55" fmla="*/ 28 h 123"/>
                  <a:gd name="T56" fmla="*/ 29 w 82"/>
                  <a:gd name="T57" fmla="*/ 33 h 123"/>
                  <a:gd name="T58" fmla="*/ 30 w 82"/>
                  <a:gd name="T59" fmla="*/ 38 h 123"/>
                  <a:gd name="T60" fmla="*/ 35 w 82"/>
                  <a:gd name="T61" fmla="*/ 43 h 123"/>
                  <a:gd name="T62" fmla="*/ 42 w 82"/>
                  <a:gd name="T63" fmla="*/ 47 h 123"/>
                  <a:gd name="T64" fmla="*/ 51 w 82"/>
                  <a:gd name="T65" fmla="*/ 51 h 123"/>
                  <a:gd name="T66" fmla="*/ 64 w 82"/>
                  <a:gd name="T67" fmla="*/ 57 h 123"/>
                  <a:gd name="T68" fmla="*/ 74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5 w 82"/>
                  <a:gd name="T81" fmla="*/ 123 h 123"/>
                  <a:gd name="T82" fmla="*/ 16 w 82"/>
                  <a:gd name="T83" fmla="*/ 121 h 123"/>
                  <a:gd name="T84" fmla="*/ 1 w 82"/>
                  <a:gd name="T85"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123">
                    <a:moveTo>
                      <a:pt x="1" y="116"/>
                    </a:moveTo>
                    <a:cubicBezTo>
                      <a:pt x="1" y="90"/>
                      <a:pt x="1" y="90"/>
                      <a:pt x="1" y="90"/>
                    </a:cubicBezTo>
                    <a:cubicBezTo>
                      <a:pt x="6" y="94"/>
                      <a:pt x="11" y="97"/>
                      <a:pt x="17" y="99"/>
                    </a:cubicBezTo>
                    <a:cubicBezTo>
                      <a:pt x="22" y="101"/>
                      <a:pt x="28" y="102"/>
                      <a:pt x="34" y="102"/>
                    </a:cubicBezTo>
                    <a:cubicBezTo>
                      <a:pt x="37" y="102"/>
                      <a:pt x="40" y="101"/>
                      <a:pt x="43" y="101"/>
                    </a:cubicBezTo>
                    <a:cubicBezTo>
                      <a:pt x="45" y="100"/>
                      <a:pt x="47" y="99"/>
                      <a:pt x="49" y="98"/>
                    </a:cubicBezTo>
                    <a:cubicBezTo>
                      <a:pt x="51" y="97"/>
                      <a:pt x="52" y="96"/>
                      <a:pt x="53" y="94"/>
                    </a:cubicBezTo>
                    <a:cubicBezTo>
                      <a:pt x="54" y="93"/>
                      <a:pt x="54" y="91"/>
                      <a:pt x="54" y="90"/>
                    </a:cubicBezTo>
                    <a:cubicBezTo>
                      <a:pt x="54" y="87"/>
                      <a:pt x="53" y="85"/>
                      <a:pt x="52" y="83"/>
                    </a:cubicBezTo>
                    <a:cubicBezTo>
                      <a:pt x="51" y="82"/>
                      <a:pt x="49" y="80"/>
                      <a:pt x="47" y="78"/>
                    </a:cubicBezTo>
                    <a:cubicBezTo>
                      <a:pt x="44" y="77"/>
                      <a:pt x="41" y="75"/>
                      <a:pt x="38" y="74"/>
                    </a:cubicBezTo>
                    <a:cubicBezTo>
                      <a:pt x="35" y="72"/>
                      <a:pt x="32" y="71"/>
                      <a:pt x="28" y="69"/>
                    </a:cubicBezTo>
                    <a:cubicBezTo>
                      <a:pt x="19" y="66"/>
                      <a:pt x="12" y="61"/>
                      <a:pt x="7" y="55"/>
                    </a:cubicBezTo>
                    <a:cubicBezTo>
                      <a:pt x="3" y="50"/>
                      <a:pt x="0" y="43"/>
                      <a:pt x="0" y="35"/>
                    </a:cubicBezTo>
                    <a:cubicBezTo>
                      <a:pt x="0" y="29"/>
                      <a:pt x="2" y="23"/>
                      <a:pt x="4" y="19"/>
                    </a:cubicBezTo>
                    <a:cubicBezTo>
                      <a:pt x="7" y="15"/>
                      <a:pt x="10" y="11"/>
                      <a:pt x="14" y="8"/>
                    </a:cubicBezTo>
                    <a:cubicBezTo>
                      <a:pt x="19" y="5"/>
                      <a:pt x="24" y="3"/>
                      <a:pt x="29" y="2"/>
                    </a:cubicBezTo>
                    <a:cubicBezTo>
                      <a:pt x="35" y="0"/>
                      <a:pt x="41" y="0"/>
                      <a:pt x="47" y="0"/>
                    </a:cubicBezTo>
                    <a:cubicBezTo>
                      <a:pt x="53" y="0"/>
                      <a:pt x="59" y="0"/>
                      <a:pt x="64" y="1"/>
                    </a:cubicBezTo>
                    <a:cubicBezTo>
                      <a:pt x="68" y="1"/>
                      <a:pt x="73" y="3"/>
                      <a:pt x="77" y="4"/>
                    </a:cubicBezTo>
                    <a:cubicBezTo>
                      <a:pt x="77" y="29"/>
                      <a:pt x="77" y="29"/>
                      <a:pt x="77" y="29"/>
                    </a:cubicBezTo>
                    <a:cubicBezTo>
                      <a:pt x="75" y="28"/>
                      <a:pt x="73" y="26"/>
                      <a:pt x="70" y="25"/>
                    </a:cubicBezTo>
                    <a:cubicBezTo>
                      <a:pt x="68" y="24"/>
                      <a:pt x="66" y="23"/>
                      <a:pt x="63" y="23"/>
                    </a:cubicBezTo>
                    <a:cubicBezTo>
                      <a:pt x="61" y="22"/>
                      <a:pt x="58" y="22"/>
                      <a:pt x="56" y="21"/>
                    </a:cubicBezTo>
                    <a:cubicBezTo>
                      <a:pt x="53" y="21"/>
                      <a:pt x="51" y="21"/>
                      <a:pt x="49" y="21"/>
                    </a:cubicBezTo>
                    <a:cubicBezTo>
                      <a:pt x="46" y="21"/>
                      <a:pt x="43" y="21"/>
                      <a:pt x="40" y="22"/>
                    </a:cubicBezTo>
                    <a:cubicBezTo>
                      <a:pt x="38" y="22"/>
                      <a:pt x="36" y="23"/>
                      <a:pt x="34" y="24"/>
                    </a:cubicBezTo>
                    <a:cubicBezTo>
                      <a:pt x="32" y="25"/>
                      <a:pt x="31" y="26"/>
                      <a:pt x="30" y="28"/>
                    </a:cubicBezTo>
                    <a:cubicBezTo>
                      <a:pt x="29" y="29"/>
                      <a:pt x="29" y="31"/>
                      <a:pt x="29" y="33"/>
                    </a:cubicBezTo>
                    <a:cubicBezTo>
                      <a:pt x="29" y="35"/>
                      <a:pt x="29" y="37"/>
                      <a:pt x="30" y="38"/>
                    </a:cubicBezTo>
                    <a:cubicBezTo>
                      <a:pt x="31" y="40"/>
                      <a:pt x="33" y="41"/>
                      <a:pt x="35" y="43"/>
                    </a:cubicBezTo>
                    <a:cubicBezTo>
                      <a:pt x="37" y="44"/>
                      <a:pt x="39" y="45"/>
                      <a:pt x="42" y="47"/>
                    </a:cubicBezTo>
                    <a:cubicBezTo>
                      <a:pt x="45" y="48"/>
                      <a:pt x="48" y="49"/>
                      <a:pt x="51" y="51"/>
                    </a:cubicBezTo>
                    <a:cubicBezTo>
                      <a:pt x="56" y="53"/>
                      <a:pt x="60" y="55"/>
                      <a:pt x="64" y="57"/>
                    </a:cubicBezTo>
                    <a:cubicBezTo>
                      <a:pt x="68" y="60"/>
                      <a:pt x="71" y="62"/>
                      <a:pt x="74" y="65"/>
                    </a:cubicBezTo>
                    <a:cubicBezTo>
                      <a:pt x="76" y="68"/>
                      <a:pt x="79" y="71"/>
                      <a:pt x="80" y="75"/>
                    </a:cubicBezTo>
                    <a:cubicBezTo>
                      <a:pt x="81" y="78"/>
                      <a:pt x="82" y="82"/>
                      <a:pt x="82" y="87"/>
                    </a:cubicBezTo>
                    <a:cubicBezTo>
                      <a:pt x="82" y="94"/>
                      <a:pt x="81" y="99"/>
                      <a:pt x="78" y="104"/>
                    </a:cubicBezTo>
                    <a:cubicBezTo>
                      <a:pt x="76" y="108"/>
                      <a:pt x="72" y="112"/>
                      <a:pt x="68" y="115"/>
                    </a:cubicBezTo>
                    <a:cubicBezTo>
                      <a:pt x="64" y="118"/>
                      <a:pt x="59" y="120"/>
                      <a:pt x="53" y="121"/>
                    </a:cubicBezTo>
                    <a:cubicBezTo>
                      <a:pt x="47" y="122"/>
                      <a:pt x="41" y="123"/>
                      <a:pt x="35" y="123"/>
                    </a:cubicBezTo>
                    <a:cubicBezTo>
                      <a:pt x="28" y="123"/>
                      <a:pt x="22" y="122"/>
                      <a:pt x="16" y="121"/>
                    </a:cubicBezTo>
                    <a:cubicBezTo>
                      <a:pt x="10" y="120"/>
                      <a:pt x="5" y="118"/>
                      <a:pt x="1"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0" name="Freeform 12"/>
            <p:cNvSpPr>
              <a:spLocks noEditPoints="1"/>
            </p:cNvSpPr>
            <p:nvPr/>
          </p:nvSpPr>
          <p:spPr bwMode="auto">
            <a:xfrm flipH="1">
              <a:off x="2946532" y="2758317"/>
              <a:ext cx="734340" cy="803154"/>
            </a:xfrm>
            <a:custGeom>
              <a:avLst/>
              <a:gdLst>
                <a:gd name="T0" fmla="*/ 0 w 457"/>
                <a:gd name="T1" fmla="*/ 250 h 500"/>
                <a:gd name="T2" fmla="*/ 228 w 457"/>
                <a:gd name="T3" fmla="*/ 500 h 500"/>
                <a:gd name="T4" fmla="*/ 457 w 457"/>
                <a:gd name="T5" fmla="*/ 250 h 500"/>
                <a:gd name="T6" fmla="*/ 228 w 457"/>
                <a:gd name="T7" fmla="*/ 0 h 500"/>
                <a:gd name="T8" fmla="*/ 0 w 457"/>
                <a:gd name="T9" fmla="*/ 250 h 500"/>
                <a:gd name="T10" fmla="*/ 60 w 457"/>
                <a:gd name="T11" fmla="*/ 250 h 500"/>
                <a:gd name="T12" fmla="*/ 228 w 457"/>
                <a:gd name="T13" fmla="*/ 66 h 500"/>
                <a:gd name="T14" fmla="*/ 397 w 457"/>
                <a:gd name="T15" fmla="*/ 250 h 500"/>
                <a:gd name="T16" fmla="*/ 228 w 457"/>
                <a:gd name="T17" fmla="*/ 434 h 500"/>
                <a:gd name="T18" fmla="*/ 60 w 457"/>
                <a:gd name="T19" fmla="*/ 25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 h="500">
                  <a:moveTo>
                    <a:pt x="0" y="250"/>
                  </a:moveTo>
                  <a:cubicBezTo>
                    <a:pt x="0" y="388"/>
                    <a:pt x="102" y="500"/>
                    <a:pt x="228" y="500"/>
                  </a:cubicBezTo>
                  <a:cubicBezTo>
                    <a:pt x="355" y="500"/>
                    <a:pt x="457" y="388"/>
                    <a:pt x="457" y="250"/>
                  </a:cubicBezTo>
                  <a:cubicBezTo>
                    <a:pt x="457" y="112"/>
                    <a:pt x="355" y="0"/>
                    <a:pt x="228" y="0"/>
                  </a:cubicBezTo>
                  <a:cubicBezTo>
                    <a:pt x="102" y="0"/>
                    <a:pt x="0" y="112"/>
                    <a:pt x="0" y="250"/>
                  </a:cubicBezTo>
                  <a:close/>
                  <a:moveTo>
                    <a:pt x="60" y="250"/>
                  </a:moveTo>
                  <a:cubicBezTo>
                    <a:pt x="60" y="148"/>
                    <a:pt x="135" y="66"/>
                    <a:pt x="228" y="66"/>
                  </a:cubicBezTo>
                  <a:cubicBezTo>
                    <a:pt x="321" y="66"/>
                    <a:pt x="397" y="148"/>
                    <a:pt x="397" y="250"/>
                  </a:cubicBezTo>
                  <a:cubicBezTo>
                    <a:pt x="397" y="352"/>
                    <a:pt x="321" y="434"/>
                    <a:pt x="228" y="434"/>
                  </a:cubicBezTo>
                  <a:cubicBezTo>
                    <a:pt x="135" y="434"/>
                    <a:pt x="60" y="352"/>
                    <a:pt x="60"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 name="Freeform 13"/>
            <p:cNvSpPr/>
            <p:nvPr/>
          </p:nvSpPr>
          <p:spPr bwMode="auto">
            <a:xfrm flipH="1">
              <a:off x="3602228" y="2984420"/>
              <a:ext cx="308679" cy="353899"/>
            </a:xfrm>
            <a:custGeom>
              <a:avLst/>
              <a:gdLst>
                <a:gd name="T0" fmla="*/ 192 w 192"/>
                <a:gd name="T1" fmla="*/ 58 h 220"/>
                <a:gd name="T2" fmla="*/ 134 w 192"/>
                <a:gd name="T3" fmla="*/ 0 h 220"/>
                <a:gd name="T4" fmla="*/ 58 w 192"/>
                <a:gd name="T5" fmla="*/ 0 h 220"/>
                <a:gd name="T6" fmla="*/ 0 w 192"/>
                <a:gd name="T7" fmla="*/ 58 h 220"/>
                <a:gd name="T8" fmla="*/ 0 w 192"/>
                <a:gd name="T9" fmla="*/ 162 h 220"/>
                <a:gd name="T10" fmla="*/ 58 w 192"/>
                <a:gd name="T11" fmla="*/ 220 h 220"/>
                <a:gd name="T12" fmla="*/ 134 w 192"/>
                <a:gd name="T13" fmla="*/ 220 h 220"/>
                <a:gd name="T14" fmla="*/ 192 w 192"/>
                <a:gd name="T15" fmla="*/ 162 h 220"/>
                <a:gd name="T16" fmla="*/ 192 w 192"/>
                <a:gd name="T17" fmla="*/ 5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20">
                  <a:moveTo>
                    <a:pt x="192" y="58"/>
                  </a:moveTo>
                  <a:cubicBezTo>
                    <a:pt x="192" y="26"/>
                    <a:pt x="166" y="0"/>
                    <a:pt x="134" y="0"/>
                  </a:cubicBezTo>
                  <a:cubicBezTo>
                    <a:pt x="58" y="0"/>
                    <a:pt x="58" y="0"/>
                    <a:pt x="58" y="0"/>
                  </a:cubicBezTo>
                  <a:cubicBezTo>
                    <a:pt x="26" y="0"/>
                    <a:pt x="0" y="26"/>
                    <a:pt x="0" y="58"/>
                  </a:cubicBezTo>
                  <a:cubicBezTo>
                    <a:pt x="0" y="162"/>
                    <a:pt x="0" y="162"/>
                    <a:pt x="0" y="162"/>
                  </a:cubicBezTo>
                  <a:cubicBezTo>
                    <a:pt x="0" y="194"/>
                    <a:pt x="26" y="220"/>
                    <a:pt x="58" y="220"/>
                  </a:cubicBezTo>
                  <a:cubicBezTo>
                    <a:pt x="134" y="220"/>
                    <a:pt x="134" y="220"/>
                    <a:pt x="134" y="220"/>
                  </a:cubicBezTo>
                  <a:cubicBezTo>
                    <a:pt x="166" y="220"/>
                    <a:pt x="192" y="194"/>
                    <a:pt x="192" y="162"/>
                  </a:cubicBezTo>
                  <a:lnTo>
                    <a:pt x="192"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 name="Freeform 14"/>
            <p:cNvSpPr/>
            <p:nvPr/>
          </p:nvSpPr>
          <p:spPr bwMode="auto">
            <a:xfrm flipH="1">
              <a:off x="3794907" y="3106318"/>
              <a:ext cx="1465732" cy="122881"/>
            </a:xfrm>
            <a:custGeom>
              <a:avLst/>
              <a:gdLst>
                <a:gd name="T0" fmla="*/ 912 w 912"/>
                <a:gd name="T1" fmla="*/ 37 h 76"/>
                <a:gd name="T2" fmla="*/ 875 w 912"/>
                <a:gd name="T3" fmla="*/ 0 h 76"/>
                <a:gd name="T4" fmla="*/ 37 w 912"/>
                <a:gd name="T5" fmla="*/ 0 h 76"/>
                <a:gd name="T6" fmla="*/ 0 w 912"/>
                <a:gd name="T7" fmla="*/ 37 h 76"/>
                <a:gd name="T8" fmla="*/ 0 w 912"/>
                <a:gd name="T9" fmla="*/ 39 h 76"/>
                <a:gd name="T10" fmla="*/ 37 w 912"/>
                <a:gd name="T11" fmla="*/ 76 h 76"/>
                <a:gd name="T12" fmla="*/ 875 w 912"/>
                <a:gd name="T13" fmla="*/ 76 h 76"/>
                <a:gd name="T14" fmla="*/ 912 w 912"/>
                <a:gd name="T15" fmla="*/ 39 h 76"/>
                <a:gd name="T16" fmla="*/ 912 w 912"/>
                <a:gd name="T17" fmla="*/ 3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2" h="76">
                  <a:moveTo>
                    <a:pt x="912" y="37"/>
                  </a:moveTo>
                  <a:cubicBezTo>
                    <a:pt x="912" y="17"/>
                    <a:pt x="895" y="0"/>
                    <a:pt x="875" y="0"/>
                  </a:cubicBezTo>
                  <a:cubicBezTo>
                    <a:pt x="37" y="0"/>
                    <a:pt x="37" y="0"/>
                    <a:pt x="37" y="0"/>
                  </a:cubicBezTo>
                  <a:cubicBezTo>
                    <a:pt x="17" y="0"/>
                    <a:pt x="0" y="17"/>
                    <a:pt x="0" y="37"/>
                  </a:cubicBezTo>
                  <a:cubicBezTo>
                    <a:pt x="0" y="39"/>
                    <a:pt x="0" y="39"/>
                    <a:pt x="0" y="39"/>
                  </a:cubicBezTo>
                  <a:cubicBezTo>
                    <a:pt x="0" y="59"/>
                    <a:pt x="17" y="76"/>
                    <a:pt x="37" y="76"/>
                  </a:cubicBezTo>
                  <a:cubicBezTo>
                    <a:pt x="875" y="76"/>
                    <a:pt x="875" y="76"/>
                    <a:pt x="875" y="76"/>
                  </a:cubicBezTo>
                  <a:cubicBezTo>
                    <a:pt x="895" y="76"/>
                    <a:pt x="912" y="59"/>
                    <a:pt x="912" y="39"/>
                  </a:cubicBezTo>
                  <a:lnTo>
                    <a:pt x="912"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5"/>
            <p:cNvSpPr/>
            <p:nvPr/>
          </p:nvSpPr>
          <p:spPr bwMode="auto">
            <a:xfrm flipH="1">
              <a:off x="4701282" y="3067978"/>
              <a:ext cx="77662" cy="218238"/>
            </a:xfrm>
            <a:custGeom>
              <a:avLst/>
              <a:gdLst>
                <a:gd name="T0" fmla="*/ 48 w 48"/>
                <a:gd name="T1" fmla="*/ 23 h 136"/>
                <a:gd name="T2" fmla="*/ 25 w 48"/>
                <a:gd name="T3" fmla="*/ 0 h 136"/>
                <a:gd name="T4" fmla="*/ 23 w 48"/>
                <a:gd name="T5" fmla="*/ 0 h 136"/>
                <a:gd name="T6" fmla="*/ 0 w 48"/>
                <a:gd name="T7" fmla="*/ 23 h 136"/>
                <a:gd name="T8" fmla="*/ 0 w 48"/>
                <a:gd name="T9" fmla="*/ 113 h 136"/>
                <a:gd name="T10" fmla="*/ 23 w 48"/>
                <a:gd name="T11" fmla="*/ 136 h 136"/>
                <a:gd name="T12" fmla="*/ 25 w 48"/>
                <a:gd name="T13" fmla="*/ 136 h 136"/>
                <a:gd name="T14" fmla="*/ 48 w 48"/>
                <a:gd name="T15" fmla="*/ 113 h 136"/>
                <a:gd name="T16" fmla="*/ 48 w 48"/>
                <a:gd name="T17"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6">
                  <a:moveTo>
                    <a:pt x="48" y="23"/>
                  </a:moveTo>
                  <a:cubicBezTo>
                    <a:pt x="48" y="10"/>
                    <a:pt x="38" y="0"/>
                    <a:pt x="25" y="0"/>
                  </a:cubicBezTo>
                  <a:cubicBezTo>
                    <a:pt x="23" y="0"/>
                    <a:pt x="23" y="0"/>
                    <a:pt x="23" y="0"/>
                  </a:cubicBezTo>
                  <a:cubicBezTo>
                    <a:pt x="10" y="0"/>
                    <a:pt x="0" y="10"/>
                    <a:pt x="0" y="23"/>
                  </a:cubicBezTo>
                  <a:cubicBezTo>
                    <a:pt x="0" y="113"/>
                    <a:pt x="0" y="113"/>
                    <a:pt x="0" y="113"/>
                  </a:cubicBezTo>
                  <a:cubicBezTo>
                    <a:pt x="0" y="126"/>
                    <a:pt x="10" y="136"/>
                    <a:pt x="23" y="136"/>
                  </a:cubicBezTo>
                  <a:cubicBezTo>
                    <a:pt x="25" y="136"/>
                    <a:pt x="25" y="136"/>
                    <a:pt x="25" y="136"/>
                  </a:cubicBezTo>
                  <a:cubicBezTo>
                    <a:pt x="38" y="136"/>
                    <a:pt x="48" y="126"/>
                    <a:pt x="48" y="113"/>
                  </a:cubicBezTo>
                  <a:lnTo>
                    <a:pt x="48"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Freeform 16"/>
            <p:cNvSpPr/>
            <p:nvPr/>
          </p:nvSpPr>
          <p:spPr bwMode="auto">
            <a:xfrm flipH="1">
              <a:off x="4888062" y="3202657"/>
              <a:ext cx="276238" cy="270340"/>
            </a:xfrm>
            <a:custGeom>
              <a:avLst/>
              <a:gdLst>
                <a:gd name="T0" fmla="*/ 45 w 172"/>
                <a:gd name="T1" fmla="*/ 0 h 168"/>
                <a:gd name="T2" fmla="*/ 128 w 172"/>
                <a:gd name="T3" fmla="*/ 0 h 168"/>
                <a:gd name="T4" fmla="*/ 172 w 172"/>
                <a:gd name="T5" fmla="*/ 42 h 168"/>
                <a:gd name="T6" fmla="*/ 172 w 172"/>
                <a:gd name="T7" fmla="*/ 121 h 168"/>
                <a:gd name="T8" fmla="*/ 140 w 172"/>
                <a:gd name="T9" fmla="*/ 164 h 168"/>
                <a:gd name="T10" fmla="*/ 140 w 172"/>
                <a:gd name="T11" fmla="*/ 91 h 168"/>
                <a:gd name="T12" fmla="*/ 120 w 172"/>
                <a:gd name="T13" fmla="*/ 72 h 168"/>
                <a:gd name="T14" fmla="*/ 118 w 172"/>
                <a:gd name="T15" fmla="*/ 72 h 168"/>
                <a:gd name="T16" fmla="*/ 100 w 172"/>
                <a:gd name="T17" fmla="*/ 91 h 168"/>
                <a:gd name="T18" fmla="*/ 100 w 172"/>
                <a:gd name="T19" fmla="*/ 168 h 168"/>
                <a:gd name="T20" fmla="*/ 64 w 172"/>
                <a:gd name="T21" fmla="*/ 168 h 168"/>
                <a:gd name="T22" fmla="*/ 64 w 172"/>
                <a:gd name="T23" fmla="*/ 91 h 168"/>
                <a:gd name="T24" fmla="*/ 45 w 172"/>
                <a:gd name="T25" fmla="*/ 72 h 168"/>
                <a:gd name="T26" fmla="*/ 43 w 172"/>
                <a:gd name="T27" fmla="*/ 72 h 168"/>
                <a:gd name="T28" fmla="*/ 24 w 172"/>
                <a:gd name="T29" fmla="*/ 91 h 168"/>
                <a:gd name="T30" fmla="*/ 24 w 172"/>
                <a:gd name="T31" fmla="*/ 162 h 168"/>
                <a:gd name="T32" fmla="*/ 0 w 172"/>
                <a:gd name="T33" fmla="*/ 121 h 168"/>
                <a:gd name="T34" fmla="*/ 0 w 172"/>
                <a:gd name="T35" fmla="*/ 42 h 168"/>
                <a:gd name="T36" fmla="*/ 45 w 17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68">
                  <a:moveTo>
                    <a:pt x="45" y="0"/>
                  </a:moveTo>
                  <a:cubicBezTo>
                    <a:pt x="128" y="0"/>
                    <a:pt x="128" y="0"/>
                    <a:pt x="128" y="0"/>
                  </a:cubicBezTo>
                  <a:cubicBezTo>
                    <a:pt x="153" y="0"/>
                    <a:pt x="172" y="17"/>
                    <a:pt x="172" y="42"/>
                  </a:cubicBezTo>
                  <a:cubicBezTo>
                    <a:pt x="172" y="121"/>
                    <a:pt x="172" y="121"/>
                    <a:pt x="172" y="121"/>
                  </a:cubicBezTo>
                  <a:cubicBezTo>
                    <a:pt x="172" y="142"/>
                    <a:pt x="160" y="159"/>
                    <a:pt x="140" y="164"/>
                  </a:cubicBezTo>
                  <a:cubicBezTo>
                    <a:pt x="140" y="91"/>
                    <a:pt x="140" y="91"/>
                    <a:pt x="140" y="91"/>
                  </a:cubicBezTo>
                  <a:cubicBezTo>
                    <a:pt x="140" y="78"/>
                    <a:pt x="130" y="72"/>
                    <a:pt x="120" y="72"/>
                  </a:cubicBezTo>
                  <a:cubicBezTo>
                    <a:pt x="118" y="72"/>
                    <a:pt x="118" y="72"/>
                    <a:pt x="118" y="72"/>
                  </a:cubicBezTo>
                  <a:cubicBezTo>
                    <a:pt x="109" y="72"/>
                    <a:pt x="100" y="78"/>
                    <a:pt x="100" y="91"/>
                  </a:cubicBezTo>
                  <a:cubicBezTo>
                    <a:pt x="100" y="168"/>
                    <a:pt x="100" y="168"/>
                    <a:pt x="100" y="168"/>
                  </a:cubicBezTo>
                  <a:cubicBezTo>
                    <a:pt x="64" y="168"/>
                    <a:pt x="64" y="168"/>
                    <a:pt x="64" y="168"/>
                  </a:cubicBezTo>
                  <a:cubicBezTo>
                    <a:pt x="64" y="91"/>
                    <a:pt x="64" y="91"/>
                    <a:pt x="64" y="91"/>
                  </a:cubicBezTo>
                  <a:cubicBezTo>
                    <a:pt x="64" y="78"/>
                    <a:pt x="55" y="72"/>
                    <a:pt x="45" y="72"/>
                  </a:cubicBezTo>
                  <a:cubicBezTo>
                    <a:pt x="43" y="72"/>
                    <a:pt x="43" y="72"/>
                    <a:pt x="43" y="72"/>
                  </a:cubicBezTo>
                  <a:cubicBezTo>
                    <a:pt x="33" y="72"/>
                    <a:pt x="24" y="78"/>
                    <a:pt x="24" y="91"/>
                  </a:cubicBezTo>
                  <a:cubicBezTo>
                    <a:pt x="24" y="162"/>
                    <a:pt x="24" y="162"/>
                    <a:pt x="24" y="162"/>
                  </a:cubicBezTo>
                  <a:cubicBezTo>
                    <a:pt x="8" y="154"/>
                    <a:pt x="0" y="139"/>
                    <a:pt x="0" y="121"/>
                  </a:cubicBezTo>
                  <a:cubicBezTo>
                    <a:pt x="0" y="42"/>
                    <a:pt x="0" y="42"/>
                    <a:pt x="0" y="42"/>
                  </a:cubicBezTo>
                  <a:cubicBezTo>
                    <a:pt x="0" y="17"/>
                    <a:pt x="2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2" name="Freeform 17"/>
          <p:cNvSpPr>
            <a:spLocks noEditPoints="1"/>
          </p:cNvSpPr>
          <p:nvPr/>
        </p:nvSpPr>
        <p:spPr bwMode="auto">
          <a:xfrm flipH="1">
            <a:off x="2880668" y="3684315"/>
            <a:ext cx="991901" cy="2448785"/>
          </a:xfrm>
          <a:custGeom>
            <a:avLst/>
            <a:gdLst>
              <a:gd name="T0" fmla="*/ 538 w 617"/>
              <a:gd name="T1" fmla="*/ 42 h 1524"/>
              <a:gd name="T2" fmla="*/ 287 w 617"/>
              <a:gd name="T3" fmla="*/ 7 h 1524"/>
              <a:gd name="T4" fmla="*/ 191 w 617"/>
              <a:gd name="T5" fmla="*/ 76 h 1524"/>
              <a:gd name="T6" fmla="*/ 7 w 617"/>
              <a:gd name="T7" fmla="*/ 1386 h 1524"/>
              <a:gd name="T8" fmla="*/ 79 w 617"/>
              <a:gd name="T9" fmla="*/ 1482 h 1524"/>
              <a:gd name="T10" fmla="*/ 329 w 617"/>
              <a:gd name="T11" fmla="*/ 1517 h 1524"/>
              <a:gd name="T12" fmla="*/ 425 w 617"/>
              <a:gd name="T13" fmla="*/ 1445 h 1524"/>
              <a:gd name="T14" fmla="*/ 610 w 617"/>
              <a:gd name="T15" fmla="*/ 135 h 1524"/>
              <a:gd name="T16" fmla="*/ 538 w 617"/>
              <a:gd name="T17" fmla="*/ 42 h 1524"/>
              <a:gd name="T18" fmla="*/ 385 w 617"/>
              <a:gd name="T19" fmla="*/ 192 h 1524"/>
              <a:gd name="T20" fmla="*/ 311 w 617"/>
              <a:gd name="T21" fmla="*/ 160 h 1524"/>
              <a:gd name="T22" fmla="*/ 342 w 617"/>
              <a:gd name="T23" fmla="*/ 86 h 1524"/>
              <a:gd name="T24" fmla="*/ 417 w 617"/>
              <a:gd name="T25" fmla="*/ 117 h 1524"/>
              <a:gd name="T26" fmla="*/ 385 w 617"/>
              <a:gd name="T27" fmla="*/ 19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7" h="1524">
                <a:moveTo>
                  <a:pt x="538" y="42"/>
                </a:moveTo>
                <a:cubicBezTo>
                  <a:pt x="287" y="7"/>
                  <a:pt x="287" y="7"/>
                  <a:pt x="287" y="7"/>
                </a:cubicBezTo>
                <a:cubicBezTo>
                  <a:pt x="241" y="0"/>
                  <a:pt x="198" y="30"/>
                  <a:pt x="191" y="76"/>
                </a:cubicBezTo>
                <a:cubicBezTo>
                  <a:pt x="7" y="1386"/>
                  <a:pt x="7" y="1386"/>
                  <a:pt x="7" y="1386"/>
                </a:cubicBezTo>
                <a:cubicBezTo>
                  <a:pt x="0" y="1432"/>
                  <a:pt x="32" y="1475"/>
                  <a:pt x="79" y="1482"/>
                </a:cubicBezTo>
                <a:cubicBezTo>
                  <a:pt x="329" y="1517"/>
                  <a:pt x="329" y="1517"/>
                  <a:pt x="329" y="1517"/>
                </a:cubicBezTo>
                <a:cubicBezTo>
                  <a:pt x="376" y="1524"/>
                  <a:pt x="419" y="1492"/>
                  <a:pt x="425" y="1445"/>
                </a:cubicBezTo>
                <a:cubicBezTo>
                  <a:pt x="610" y="135"/>
                  <a:pt x="610" y="135"/>
                  <a:pt x="610" y="135"/>
                </a:cubicBezTo>
                <a:cubicBezTo>
                  <a:pt x="617" y="89"/>
                  <a:pt x="584" y="49"/>
                  <a:pt x="538" y="42"/>
                </a:cubicBezTo>
                <a:close/>
                <a:moveTo>
                  <a:pt x="385" y="192"/>
                </a:moveTo>
                <a:cubicBezTo>
                  <a:pt x="356" y="204"/>
                  <a:pt x="323" y="189"/>
                  <a:pt x="311" y="160"/>
                </a:cubicBezTo>
                <a:cubicBezTo>
                  <a:pt x="299" y="131"/>
                  <a:pt x="313" y="97"/>
                  <a:pt x="342" y="86"/>
                </a:cubicBezTo>
                <a:cubicBezTo>
                  <a:pt x="372" y="74"/>
                  <a:pt x="405" y="88"/>
                  <a:pt x="417" y="117"/>
                </a:cubicBezTo>
                <a:cubicBezTo>
                  <a:pt x="429" y="147"/>
                  <a:pt x="415" y="180"/>
                  <a:pt x="385" y="192"/>
                </a:cubicBezTo>
                <a:close/>
              </a:path>
            </a:pathLst>
          </a:custGeom>
          <a:solidFill>
            <a:srgbClr val="0B63DA"/>
          </a:solidFill>
          <a:ln>
            <a:noFill/>
          </a:ln>
        </p:spPr>
        <p:txBody>
          <a:bodyPr vert="horz" wrap="square" lIns="91440" tIns="45720" rIns="91440" bIns="45720" numCol="1" anchor="t" anchorCtr="0" compatLnSpc="1"/>
          <a:lstStyle/>
          <a:p>
            <a:endParaRPr lang="en-US"/>
          </a:p>
        </p:txBody>
      </p:sp>
      <p:sp>
        <p:nvSpPr>
          <p:cNvPr id="23" name="Freeform 19"/>
          <p:cNvSpPr>
            <a:spLocks noEditPoints="1"/>
          </p:cNvSpPr>
          <p:nvPr/>
        </p:nvSpPr>
        <p:spPr bwMode="auto">
          <a:xfrm flipH="1">
            <a:off x="1935953" y="3609604"/>
            <a:ext cx="1222918" cy="2457632"/>
          </a:xfrm>
          <a:custGeom>
            <a:avLst/>
            <a:gdLst>
              <a:gd name="T0" fmla="*/ 750 w 761"/>
              <a:gd name="T1" fmla="*/ 1352 h 1529"/>
              <a:gd name="T2" fmla="*/ 421 w 761"/>
              <a:gd name="T3" fmla="*/ 70 h 1529"/>
              <a:gd name="T4" fmla="*/ 319 w 761"/>
              <a:gd name="T5" fmla="*/ 12 h 1529"/>
              <a:gd name="T6" fmla="*/ 73 w 761"/>
              <a:gd name="T7" fmla="*/ 75 h 1529"/>
              <a:gd name="T8" fmla="*/ 12 w 761"/>
              <a:gd name="T9" fmla="*/ 175 h 1529"/>
              <a:gd name="T10" fmla="*/ 340 w 761"/>
              <a:gd name="T11" fmla="*/ 1457 h 1529"/>
              <a:gd name="T12" fmla="*/ 443 w 761"/>
              <a:gd name="T13" fmla="*/ 1517 h 1529"/>
              <a:gd name="T14" fmla="*/ 689 w 761"/>
              <a:gd name="T15" fmla="*/ 1454 h 1529"/>
              <a:gd name="T16" fmla="*/ 750 w 761"/>
              <a:gd name="T17" fmla="*/ 1352 h 1529"/>
              <a:gd name="T18" fmla="*/ 235 w 761"/>
              <a:gd name="T19" fmla="*/ 208 h 1529"/>
              <a:gd name="T20" fmla="*/ 154 w 761"/>
              <a:gd name="T21" fmla="*/ 207 h 1529"/>
              <a:gd name="T22" fmla="*/ 155 w 761"/>
              <a:gd name="T23" fmla="*/ 126 h 1529"/>
              <a:gd name="T24" fmla="*/ 236 w 761"/>
              <a:gd name="T25" fmla="*/ 127 h 1529"/>
              <a:gd name="T26" fmla="*/ 235 w 761"/>
              <a:gd name="T27" fmla="*/ 20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1" h="1529">
                <a:moveTo>
                  <a:pt x="750" y="1352"/>
                </a:moveTo>
                <a:cubicBezTo>
                  <a:pt x="421" y="70"/>
                  <a:pt x="421" y="70"/>
                  <a:pt x="421" y="70"/>
                </a:cubicBezTo>
                <a:cubicBezTo>
                  <a:pt x="410" y="25"/>
                  <a:pt x="364" y="0"/>
                  <a:pt x="319" y="12"/>
                </a:cubicBezTo>
                <a:cubicBezTo>
                  <a:pt x="73" y="75"/>
                  <a:pt x="73" y="75"/>
                  <a:pt x="73" y="75"/>
                </a:cubicBezTo>
                <a:cubicBezTo>
                  <a:pt x="28" y="86"/>
                  <a:pt x="0" y="130"/>
                  <a:pt x="12" y="175"/>
                </a:cubicBezTo>
                <a:cubicBezTo>
                  <a:pt x="340" y="1457"/>
                  <a:pt x="340" y="1457"/>
                  <a:pt x="340" y="1457"/>
                </a:cubicBezTo>
                <a:cubicBezTo>
                  <a:pt x="352" y="1502"/>
                  <a:pt x="398" y="1529"/>
                  <a:pt x="443" y="1517"/>
                </a:cubicBezTo>
                <a:cubicBezTo>
                  <a:pt x="689" y="1454"/>
                  <a:pt x="689" y="1454"/>
                  <a:pt x="689" y="1454"/>
                </a:cubicBezTo>
                <a:cubicBezTo>
                  <a:pt x="734" y="1443"/>
                  <a:pt x="761" y="1397"/>
                  <a:pt x="750" y="1352"/>
                </a:cubicBezTo>
                <a:close/>
                <a:moveTo>
                  <a:pt x="235" y="208"/>
                </a:moveTo>
                <a:cubicBezTo>
                  <a:pt x="213" y="230"/>
                  <a:pt x="176" y="230"/>
                  <a:pt x="154" y="207"/>
                </a:cubicBezTo>
                <a:cubicBezTo>
                  <a:pt x="132" y="185"/>
                  <a:pt x="132" y="148"/>
                  <a:pt x="155" y="126"/>
                </a:cubicBezTo>
                <a:cubicBezTo>
                  <a:pt x="178" y="104"/>
                  <a:pt x="214" y="104"/>
                  <a:pt x="236" y="127"/>
                </a:cubicBezTo>
                <a:cubicBezTo>
                  <a:pt x="258" y="150"/>
                  <a:pt x="258" y="186"/>
                  <a:pt x="235" y="208"/>
                </a:cubicBezTo>
                <a:close/>
              </a:path>
            </a:pathLst>
          </a:custGeom>
          <a:solidFill>
            <a:srgbClr val="EB6920"/>
          </a:solidFill>
          <a:ln>
            <a:noFill/>
          </a:ln>
        </p:spPr>
        <p:txBody>
          <a:bodyPr vert="horz" wrap="square" lIns="91440" tIns="45720" rIns="91440" bIns="45720" numCol="1" anchor="t" anchorCtr="0" compatLnSpc="1"/>
          <a:lstStyle/>
          <a:p>
            <a:endParaRPr lang="en-US"/>
          </a:p>
        </p:txBody>
      </p:sp>
      <p:sp>
        <p:nvSpPr>
          <p:cNvPr id="24" name="Freeform 21"/>
          <p:cNvSpPr>
            <a:spLocks noEditPoints="1"/>
          </p:cNvSpPr>
          <p:nvPr/>
        </p:nvSpPr>
        <p:spPr bwMode="auto">
          <a:xfrm flipH="1">
            <a:off x="852629" y="3332383"/>
            <a:ext cx="1907123" cy="2249226"/>
          </a:xfrm>
          <a:custGeom>
            <a:avLst/>
            <a:gdLst>
              <a:gd name="T0" fmla="*/ 1159 w 1187"/>
              <a:gd name="T1" fmla="*/ 1102 h 1400"/>
              <a:gd name="T2" fmla="*/ 367 w 1187"/>
              <a:gd name="T3" fmla="*/ 43 h 1400"/>
              <a:gd name="T4" fmla="*/ 250 w 1187"/>
              <a:gd name="T5" fmla="*/ 28 h 1400"/>
              <a:gd name="T6" fmla="*/ 47 w 1187"/>
              <a:gd name="T7" fmla="*/ 180 h 1400"/>
              <a:gd name="T8" fmla="*/ 28 w 1187"/>
              <a:gd name="T9" fmla="*/ 296 h 1400"/>
              <a:gd name="T10" fmla="*/ 821 w 1187"/>
              <a:gd name="T11" fmla="*/ 1356 h 1400"/>
              <a:gd name="T12" fmla="*/ 939 w 1187"/>
              <a:gd name="T13" fmla="*/ 1373 h 1400"/>
              <a:gd name="T14" fmla="*/ 1142 w 1187"/>
              <a:gd name="T15" fmla="*/ 1221 h 1400"/>
              <a:gd name="T16" fmla="*/ 1159 w 1187"/>
              <a:gd name="T17" fmla="*/ 1102 h 1400"/>
              <a:gd name="T18" fmla="*/ 247 w 1187"/>
              <a:gd name="T19" fmla="*/ 241 h 1400"/>
              <a:gd name="T20" fmla="*/ 172 w 1187"/>
              <a:gd name="T21" fmla="*/ 271 h 1400"/>
              <a:gd name="T22" fmla="*/ 142 w 1187"/>
              <a:gd name="T23" fmla="*/ 196 h 1400"/>
              <a:gd name="T24" fmla="*/ 217 w 1187"/>
              <a:gd name="T25" fmla="*/ 166 h 1400"/>
              <a:gd name="T26" fmla="*/ 247 w 1187"/>
              <a:gd name="T27" fmla="*/ 241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7" h="1400">
                <a:moveTo>
                  <a:pt x="1159" y="1102"/>
                </a:moveTo>
                <a:cubicBezTo>
                  <a:pt x="367" y="43"/>
                  <a:pt x="367" y="43"/>
                  <a:pt x="367" y="43"/>
                </a:cubicBezTo>
                <a:cubicBezTo>
                  <a:pt x="339" y="6"/>
                  <a:pt x="287" y="0"/>
                  <a:pt x="250" y="28"/>
                </a:cubicBezTo>
                <a:cubicBezTo>
                  <a:pt x="47" y="180"/>
                  <a:pt x="47" y="180"/>
                  <a:pt x="47" y="180"/>
                </a:cubicBezTo>
                <a:cubicBezTo>
                  <a:pt x="10" y="208"/>
                  <a:pt x="0" y="259"/>
                  <a:pt x="28" y="296"/>
                </a:cubicBezTo>
                <a:cubicBezTo>
                  <a:pt x="821" y="1356"/>
                  <a:pt x="821" y="1356"/>
                  <a:pt x="821" y="1356"/>
                </a:cubicBezTo>
                <a:cubicBezTo>
                  <a:pt x="849" y="1393"/>
                  <a:pt x="902" y="1400"/>
                  <a:pt x="939" y="1373"/>
                </a:cubicBezTo>
                <a:cubicBezTo>
                  <a:pt x="1142" y="1221"/>
                  <a:pt x="1142" y="1221"/>
                  <a:pt x="1142" y="1221"/>
                </a:cubicBezTo>
                <a:cubicBezTo>
                  <a:pt x="1179" y="1193"/>
                  <a:pt x="1187" y="1140"/>
                  <a:pt x="1159" y="1102"/>
                </a:cubicBezTo>
                <a:close/>
                <a:moveTo>
                  <a:pt x="247" y="241"/>
                </a:moveTo>
                <a:cubicBezTo>
                  <a:pt x="235" y="270"/>
                  <a:pt x="201" y="284"/>
                  <a:pt x="172" y="271"/>
                </a:cubicBezTo>
                <a:cubicBezTo>
                  <a:pt x="143" y="259"/>
                  <a:pt x="130" y="225"/>
                  <a:pt x="142" y="196"/>
                </a:cubicBezTo>
                <a:cubicBezTo>
                  <a:pt x="155" y="167"/>
                  <a:pt x="188" y="154"/>
                  <a:pt x="217" y="166"/>
                </a:cubicBezTo>
                <a:cubicBezTo>
                  <a:pt x="246" y="179"/>
                  <a:pt x="260" y="212"/>
                  <a:pt x="247" y="241"/>
                </a:cubicBezTo>
                <a:close/>
              </a:path>
            </a:pathLst>
          </a:custGeom>
          <a:solidFill>
            <a:srgbClr val="0B63DA"/>
          </a:solidFill>
          <a:ln>
            <a:noFill/>
          </a:ln>
        </p:spPr>
        <p:txBody>
          <a:bodyPr vert="horz" wrap="square" lIns="91440" tIns="45720" rIns="91440" bIns="45720" numCol="1" anchor="t" anchorCtr="0" compatLnSpc="1"/>
          <a:lstStyle/>
          <a:p>
            <a:endParaRPr lang="en-US"/>
          </a:p>
        </p:txBody>
      </p:sp>
      <p:grpSp>
        <p:nvGrpSpPr>
          <p:cNvPr id="25" name="组合 24"/>
          <p:cNvGrpSpPr/>
          <p:nvPr/>
        </p:nvGrpSpPr>
        <p:grpSpPr>
          <a:xfrm>
            <a:off x="2468768" y="3033535"/>
            <a:ext cx="880816" cy="808069"/>
            <a:chOff x="2468768" y="3246895"/>
            <a:chExt cx="880816" cy="808069"/>
          </a:xfrm>
        </p:grpSpPr>
        <p:sp>
          <p:nvSpPr>
            <p:cNvPr id="26" name="Freeform 23"/>
            <p:cNvSpPr/>
            <p:nvPr/>
          </p:nvSpPr>
          <p:spPr bwMode="auto">
            <a:xfrm flipH="1">
              <a:off x="3238499" y="3386488"/>
              <a:ext cx="111085" cy="668476"/>
            </a:xfrm>
            <a:custGeom>
              <a:avLst/>
              <a:gdLst>
                <a:gd name="T0" fmla="*/ 46 w 69"/>
                <a:gd name="T1" fmla="*/ 416 h 416"/>
                <a:gd name="T2" fmla="*/ 31 w 69"/>
                <a:gd name="T3" fmla="*/ 409 h 416"/>
                <a:gd name="T4" fmla="*/ 9 w 69"/>
                <a:gd name="T5" fmla="*/ 306 h 416"/>
                <a:gd name="T6" fmla="*/ 6 w 69"/>
                <a:gd name="T7" fmla="*/ 207 h 416"/>
                <a:gd name="T8" fmla="*/ 32 w 69"/>
                <a:gd name="T9" fmla="*/ 4 h 416"/>
                <a:gd name="T10" fmla="*/ 57 w 69"/>
                <a:gd name="T11" fmla="*/ 5 h 416"/>
                <a:gd name="T12" fmla="*/ 69 w 69"/>
                <a:gd name="T13" fmla="*/ 33 h 416"/>
                <a:gd name="T14" fmla="*/ 63 w 69"/>
                <a:gd name="T15" fmla="*/ 39 h 416"/>
                <a:gd name="T16" fmla="*/ 57 w 69"/>
                <a:gd name="T17" fmla="*/ 33 h 416"/>
                <a:gd name="T18" fmla="*/ 50 w 69"/>
                <a:gd name="T19" fmla="*/ 15 h 416"/>
                <a:gd name="T20" fmla="*/ 36 w 69"/>
                <a:gd name="T21" fmla="*/ 16 h 416"/>
                <a:gd name="T22" fmla="*/ 35 w 69"/>
                <a:gd name="T23" fmla="*/ 16 h 416"/>
                <a:gd name="T24" fmla="*/ 18 w 69"/>
                <a:gd name="T25" fmla="*/ 207 h 416"/>
                <a:gd name="T26" fmla="*/ 21 w 69"/>
                <a:gd name="T27" fmla="*/ 306 h 416"/>
                <a:gd name="T28" fmla="*/ 40 w 69"/>
                <a:gd name="T29" fmla="*/ 401 h 416"/>
                <a:gd name="T30" fmla="*/ 45 w 69"/>
                <a:gd name="T31" fmla="*/ 404 h 416"/>
                <a:gd name="T32" fmla="*/ 45 w 69"/>
                <a:gd name="T33" fmla="*/ 404 h 416"/>
                <a:gd name="T34" fmla="*/ 52 w 69"/>
                <a:gd name="T35" fmla="*/ 409 h 416"/>
                <a:gd name="T36" fmla="*/ 46 w 69"/>
                <a:gd name="T37" fmla="*/ 416 h 416"/>
                <a:gd name="T38" fmla="*/ 46 w 69"/>
                <a:gd name="T39" fmla="*/ 41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416">
                  <a:moveTo>
                    <a:pt x="46" y="416"/>
                  </a:moveTo>
                  <a:cubicBezTo>
                    <a:pt x="43" y="416"/>
                    <a:pt x="38" y="415"/>
                    <a:pt x="31" y="409"/>
                  </a:cubicBezTo>
                  <a:cubicBezTo>
                    <a:pt x="16" y="395"/>
                    <a:pt x="8" y="359"/>
                    <a:pt x="9" y="306"/>
                  </a:cubicBezTo>
                  <a:cubicBezTo>
                    <a:pt x="9" y="277"/>
                    <a:pt x="8" y="243"/>
                    <a:pt x="6" y="207"/>
                  </a:cubicBezTo>
                  <a:cubicBezTo>
                    <a:pt x="1" y="87"/>
                    <a:pt x="0" y="13"/>
                    <a:pt x="32" y="4"/>
                  </a:cubicBezTo>
                  <a:cubicBezTo>
                    <a:pt x="42" y="0"/>
                    <a:pt x="51" y="1"/>
                    <a:pt x="57" y="5"/>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6" y="16"/>
                  </a:cubicBezTo>
                  <a:cubicBezTo>
                    <a:pt x="35" y="16"/>
                    <a:pt x="35" y="16"/>
                    <a:pt x="35" y="16"/>
                  </a:cubicBezTo>
                  <a:cubicBezTo>
                    <a:pt x="11" y="22"/>
                    <a:pt x="15" y="125"/>
                    <a:pt x="18" y="207"/>
                  </a:cubicBezTo>
                  <a:cubicBezTo>
                    <a:pt x="20" y="243"/>
                    <a:pt x="21" y="277"/>
                    <a:pt x="21" y="306"/>
                  </a:cubicBezTo>
                  <a:cubicBezTo>
                    <a:pt x="20" y="372"/>
                    <a:pt x="32" y="394"/>
                    <a:pt x="40" y="401"/>
                  </a:cubicBezTo>
                  <a:cubicBezTo>
                    <a:pt x="43" y="404"/>
                    <a:pt x="45" y="404"/>
                    <a:pt x="45" y="404"/>
                  </a:cubicBezTo>
                  <a:cubicBezTo>
                    <a:pt x="45" y="404"/>
                    <a:pt x="45" y="404"/>
                    <a:pt x="45" y="404"/>
                  </a:cubicBezTo>
                  <a:cubicBezTo>
                    <a:pt x="49" y="404"/>
                    <a:pt x="51" y="406"/>
                    <a:pt x="52" y="409"/>
                  </a:cubicBezTo>
                  <a:cubicBezTo>
                    <a:pt x="52" y="413"/>
                    <a:pt x="50" y="416"/>
                    <a:pt x="46" y="416"/>
                  </a:cubicBezTo>
                  <a:cubicBezTo>
                    <a:pt x="46" y="416"/>
                    <a:pt x="46" y="416"/>
                    <a:pt x="46" y="416"/>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24"/>
            <p:cNvSpPr/>
            <p:nvPr/>
          </p:nvSpPr>
          <p:spPr bwMode="auto">
            <a:xfrm flipH="1">
              <a:off x="3203109" y="3550658"/>
              <a:ext cx="45221" cy="391255"/>
            </a:xfrm>
            <a:custGeom>
              <a:avLst/>
              <a:gdLst>
                <a:gd name="T0" fmla="*/ 12 w 28"/>
                <a:gd name="T1" fmla="*/ 244 h 244"/>
                <a:gd name="T2" fmla="*/ 11 w 28"/>
                <a:gd name="T3" fmla="*/ 244 h 244"/>
                <a:gd name="T4" fmla="*/ 6 w 28"/>
                <a:gd name="T5" fmla="*/ 237 h 244"/>
                <a:gd name="T6" fmla="*/ 1 w 28"/>
                <a:gd name="T7" fmla="*/ 7 h 244"/>
                <a:gd name="T8" fmla="*/ 6 w 28"/>
                <a:gd name="T9" fmla="*/ 0 h 244"/>
                <a:gd name="T10" fmla="*/ 13 w 28"/>
                <a:gd name="T11" fmla="*/ 5 h 244"/>
                <a:gd name="T12" fmla="*/ 18 w 28"/>
                <a:gd name="T13" fmla="*/ 239 h 244"/>
                <a:gd name="T14" fmla="*/ 12 w 28"/>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44">
                  <a:moveTo>
                    <a:pt x="12" y="244"/>
                  </a:moveTo>
                  <a:cubicBezTo>
                    <a:pt x="12" y="244"/>
                    <a:pt x="11" y="244"/>
                    <a:pt x="11" y="244"/>
                  </a:cubicBezTo>
                  <a:cubicBezTo>
                    <a:pt x="8" y="243"/>
                    <a:pt x="5" y="240"/>
                    <a:pt x="6" y="237"/>
                  </a:cubicBezTo>
                  <a:cubicBezTo>
                    <a:pt x="16" y="161"/>
                    <a:pt x="1" y="8"/>
                    <a:pt x="1" y="7"/>
                  </a:cubicBezTo>
                  <a:cubicBezTo>
                    <a:pt x="0" y="3"/>
                    <a:pt x="3" y="0"/>
                    <a:pt x="6" y="0"/>
                  </a:cubicBezTo>
                  <a:cubicBezTo>
                    <a:pt x="9" y="0"/>
                    <a:pt x="12" y="2"/>
                    <a:pt x="13" y="5"/>
                  </a:cubicBezTo>
                  <a:cubicBezTo>
                    <a:pt x="13" y="12"/>
                    <a:pt x="28" y="161"/>
                    <a:pt x="18" y="239"/>
                  </a:cubicBezTo>
                  <a:cubicBezTo>
                    <a:pt x="17" y="242"/>
                    <a:pt x="15" y="244"/>
                    <a:pt x="12" y="244"/>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25"/>
            <p:cNvSpPr/>
            <p:nvPr/>
          </p:nvSpPr>
          <p:spPr bwMode="auto">
            <a:xfrm flipH="1">
              <a:off x="2864938" y="3341267"/>
              <a:ext cx="390272" cy="697968"/>
            </a:xfrm>
            <a:custGeom>
              <a:avLst/>
              <a:gdLst>
                <a:gd name="T0" fmla="*/ 238 w 243"/>
                <a:gd name="T1" fmla="*/ 432 h 434"/>
                <a:gd name="T2" fmla="*/ 222 w 243"/>
                <a:gd name="T3" fmla="*/ 431 h 434"/>
                <a:gd name="T4" fmla="*/ 151 w 243"/>
                <a:gd name="T5" fmla="*/ 334 h 434"/>
                <a:gd name="T6" fmla="*/ 100 w 243"/>
                <a:gd name="T7" fmla="*/ 233 h 434"/>
                <a:gd name="T8" fmla="*/ 23 w 243"/>
                <a:gd name="T9" fmla="*/ 12 h 434"/>
                <a:gd name="T10" fmla="*/ 47 w 243"/>
                <a:gd name="T11" fmla="*/ 2 h 434"/>
                <a:gd name="T12" fmla="*/ 72 w 243"/>
                <a:gd name="T13" fmla="*/ 26 h 434"/>
                <a:gd name="T14" fmla="*/ 69 w 243"/>
                <a:gd name="T15" fmla="*/ 35 h 434"/>
                <a:gd name="T16" fmla="*/ 61 w 243"/>
                <a:gd name="T17" fmla="*/ 31 h 434"/>
                <a:gd name="T18" fmla="*/ 46 w 243"/>
                <a:gd name="T19" fmla="*/ 15 h 434"/>
                <a:gd name="T20" fmla="*/ 33 w 243"/>
                <a:gd name="T21" fmla="*/ 22 h 434"/>
                <a:gd name="T22" fmla="*/ 32 w 243"/>
                <a:gd name="T23" fmla="*/ 22 h 434"/>
                <a:gd name="T24" fmla="*/ 111 w 243"/>
                <a:gd name="T25" fmla="*/ 227 h 434"/>
                <a:gd name="T26" fmla="*/ 162 w 243"/>
                <a:gd name="T27" fmla="*/ 329 h 434"/>
                <a:gd name="T28" fmla="*/ 225 w 243"/>
                <a:gd name="T29" fmla="*/ 418 h 434"/>
                <a:gd name="T30" fmla="*/ 232 w 243"/>
                <a:gd name="T31" fmla="*/ 419 h 434"/>
                <a:gd name="T32" fmla="*/ 232 w 243"/>
                <a:gd name="T33" fmla="*/ 419 h 434"/>
                <a:gd name="T34" fmla="*/ 241 w 243"/>
                <a:gd name="T35" fmla="*/ 422 h 434"/>
                <a:gd name="T36" fmla="*/ 239 w 243"/>
                <a:gd name="T37" fmla="*/ 431 h 434"/>
                <a:gd name="T38" fmla="*/ 238 w 243"/>
                <a:gd name="T39" fmla="*/ 43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434">
                  <a:moveTo>
                    <a:pt x="238" y="432"/>
                  </a:moveTo>
                  <a:cubicBezTo>
                    <a:pt x="236" y="432"/>
                    <a:pt x="231" y="434"/>
                    <a:pt x="222" y="431"/>
                  </a:cubicBezTo>
                  <a:cubicBezTo>
                    <a:pt x="201" y="423"/>
                    <a:pt x="177" y="389"/>
                    <a:pt x="151" y="334"/>
                  </a:cubicBezTo>
                  <a:cubicBezTo>
                    <a:pt x="137" y="303"/>
                    <a:pt x="119" y="269"/>
                    <a:pt x="100" y="233"/>
                  </a:cubicBezTo>
                  <a:cubicBezTo>
                    <a:pt x="37" y="110"/>
                    <a:pt x="0" y="34"/>
                    <a:pt x="23" y="12"/>
                  </a:cubicBezTo>
                  <a:cubicBezTo>
                    <a:pt x="31" y="4"/>
                    <a:pt x="39" y="0"/>
                    <a:pt x="47" y="2"/>
                  </a:cubicBezTo>
                  <a:cubicBezTo>
                    <a:pt x="62" y="6"/>
                    <a:pt x="71" y="24"/>
                    <a:pt x="72" y="26"/>
                  </a:cubicBezTo>
                  <a:cubicBezTo>
                    <a:pt x="74" y="29"/>
                    <a:pt x="72" y="33"/>
                    <a:pt x="69" y="35"/>
                  </a:cubicBezTo>
                  <a:cubicBezTo>
                    <a:pt x="66" y="36"/>
                    <a:pt x="63" y="34"/>
                    <a:pt x="61" y="31"/>
                  </a:cubicBezTo>
                  <a:cubicBezTo>
                    <a:pt x="59" y="27"/>
                    <a:pt x="53" y="17"/>
                    <a:pt x="46" y="15"/>
                  </a:cubicBezTo>
                  <a:cubicBezTo>
                    <a:pt x="42" y="15"/>
                    <a:pt x="37" y="17"/>
                    <a:pt x="33" y="22"/>
                  </a:cubicBezTo>
                  <a:cubicBezTo>
                    <a:pt x="32" y="22"/>
                    <a:pt x="32" y="22"/>
                    <a:pt x="32" y="22"/>
                  </a:cubicBezTo>
                  <a:cubicBezTo>
                    <a:pt x="13" y="40"/>
                    <a:pt x="67" y="144"/>
                    <a:pt x="111" y="227"/>
                  </a:cubicBezTo>
                  <a:cubicBezTo>
                    <a:pt x="130" y="264"/>
                    <a:pt x="148" y="298"/>
                    <a:pt x="162" y="329"/>
                  </a:cubicBezTo>
                  <a:cubicBezTo>
                    <a:pt x="194" y="397"/>
                    <a:pt x="215" y="414"/>
                    <a:pt x="225" y="418"/>
                  </a:cubicBezTo>
                  <a:cubicBezTo>
                    <a:pt x="230" y="420"/>
                    <a:pt x="232" y="419"/>
                    <a:pt x="232" y="419"/>
                  </a:cubicBezTo>
                  <a:cubicBezTo>
                    <a:pt x="232" y="419"/>
                    <a:pt x="232" y="419"/>
                    <a:pt x="232" y="419"/>
                  </a:cubicBezTo>
                  <a:cubicBezTo>
                    <a:pt x="235" y="418"/>
                    <a:pt x="239" y="419"/>
                    <a:pt x="241" y="422"/>
                  </a:cubicBezTo>
                  <a:cubicBezTo>
                    <a:pt x="243" y="425"/>
                    <a:pt x="242" y="429"/>
                    <a:pt x="239" y="431"/>
                  </a:cubicBezTo>
                  <a:cubicBezTo>
                    <a:pt x="239" y="431"/>
                    <a:pt x="239" y="431"/>
                    <a:pt x="238" y="432"/>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26"/>
            <p:cNvSpPr/>
            <p:nvPr/>
          </p:nvSpPr>
          <p:spPr bwMode="auto">
            <a:xfrm flipH="1">
              <a:off x="2877719" y="3477912"/>
              <a:ext cx="221187" cy="424679"/>
            </a:xfrm>
            <a:custGeom>
              <a:avLst/>
              <a:gdLst>
                <a:gd name="T0" fmla="*/ 134 w 138"/>
                <a:gd name="T1" fmla="*/ 263 h 264"/>
                <a:gd name="T2" fmla="*/ 133 w 138"/>
                <a:gd name="T3" fmla="*/ 263 h 264"/>
                <a:gd name="T4" fmla="*/ 125 w 138"/>
                <a:gd name="T5" fmla="*/ 258 h 264"/>
                <a:gd name="T6" fmla="*/ 2 w 138"/>
                <a:gd name="T7" fmla="*/ 11 h 264"/>
                <a:gd name="T8" fmla="*/ 3 w 138"/>
                <a:gd name="T9" fmla="*/ 1 h 264"/>
                <a:gd name="T10" fmla="*/ 12 w 138"/>
                <a:gd name="T11" fmla="*/ 4 h 264"/>
                <a:gd name="T12" fmla="*/ 136 w 138"/>
                <a:gd name="T13" fmla="*/ 254 h 264"/>
                <a:gd name="T14" fmla="*/ 134 w 138"/>
                <a:gd name="T15" fmla="*/ 263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64">
                  <a:moveTo>
                    <a:pt x="134" y="263"/>
                  </a:moveTo>
                  <a:cubicBezTo>
                    <a:pt x="134" y="263"/>
                    <a:pt x="133" y="263"/>
                    <a:pt x="133" y="263"/>
                  </a:cubicBezTo>
                  <a:cubicBezTo>
                    <a:pt x="130" y="264"/>
                    <a:pt x="126" y="262"/>
                    <a:pt x="125" y="258"/>
                  </a:cubicBezTo>
                  <a:cubicBezTo>
                    <a:pt x="95" y="171"/>
                    <a:pt x="3" y="12"/>
                    <a:pt x="2" y="11"/>
                  </a:cubicBezTo>
                  <a:cubicBezTo>
                    <a:pt x="0" y="7"/>
                    <a:pt x="1" y="3"/>
                    <a:pt x="3" y="1"/>
                  </a:cubicBezTo>
                  <a:cubicBezTo>
                    <a:pt x="6" y="0"/>
                    <a:pt x="10" y="1"/>
                    <a:pt x="12" y="4"/>
                  </a:cubicBezTo>
                  <a:cubicBezTo>
                    <a:pt x="16" y="11"/>
                    <a:pt x="105" y="166"/>
                    <a:pt x="136" y="254"/>
                  </a:cubicBezTo>
                  <a:cubicBezTo>
                    <a:pt x="138" y="258"/>
                    <a:pt x="136" y="261"/>
                    <a:pt x="134" y="263"/>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27"/>
            <p:cNvSpPr/>
            <p:nvPr/>
          </p:nvSpPr>
          <p:spPr bwMode="auto">
            <a:xfrm flipH="1">
              <a:off x="2468768" y="3246895"/>
              <a:ext cx="715663" cy="621289"/>
            </a:xfrm>
            <a:custGeom>
              <a:avLst/>
              <a:gdLst>
                <a:gd name="T0" fmla="*/ 443 w 445"/>
                <a:gd name="T1" fmla="*/ 382 h 387"/>
                <a:gd name="T2" fmla="*/ 427 w 445"/>
                <a:gd name="T3" fmla="*/ 386 h 387"/>
                <a:gd name="T4" fmla="*/ 305 w 445"/>
                <a:gd name="T5" fmla="*/ 310 h 387"/>
                <a:gd name="T6" fmla="*/ 203 w 445"/>
                <a:gd name="T7" fmla="*/ 222 h 387"/>
                <a:gd name="T8" fmla="*/ 11 w 445"/>
                <a:gd name="T9" fmla="*/ 19 h 387"/>
                <a:gd name="T10" fmla="*/ 29 w 445"/>
                <a:gd name="T11" fmla="*/ 1 h 387"/>
                <a:gd name="T12" fmla="*/ 66 w 445"/>
                <a:gd name="T13" fmla="*/ 17 h 387"/>
                <a:gd name="T14" fmla="*/ 68 w 445"/>
                <a:gd name="T15" fmla="*/ 27 h 387"/>
                <a:gd name="T16" fmla="*/ 58 w 445"/>
                <a:gd name="T17" fmla="*/ 26 h 387"/>
                <a:gd name="T18" fmla="*/ 35 w 445"/>
                <a:gd name="T19" fmla="*/ 15 h 387"/>
                <a:gd name="T20" fmla="*/ 25 w 445"/>
                <a:gd name="T21" fmla="*/ 27 h 387"/>
                <a:gd name="T22" fmla="*/ 25 w 445"/>
                <a:gd name="T23" fmla="*/ 27 h 387"/>
                <a:gd name="T24" fmla="*/ 210 w 445"/>
                <a:gd name="T25" fmla="*/ 213 h 387"/>
                <a:gd name="T26" fmla="*/ 314 w 445"/>
                <a:gd name="T27" fmla="*/ 301 h 387"/>
                <a:gd name="T28" fmla="*/ 423 w 445"/>
                <a:gd name="T29" fmla="*/ 372 h 387"/>
                <a:gd name="T30" fmla="*/ 430 w 445"/>
                <a:gd name="T31" fmla="*/ 371 h 387"/>
                <a:gd name="T32" fmla="*/ 430 w 445"/>
                <a:gd name="T33" fmla="*/ 371 h 387"/>
                <a:gd name="T34" fmla="*/ 440 w 445"/>
                <a:gd name="T35" fmla="*/ 371 h 387"/>
                <a:gd name="T36" fmla="*/ 443 w 445"/>
                <a:gd name="T37" fmla="*/ 381 h 387"/>
                <a:gd name="T38" fmla="*/ 443 w 445"/>
                <a:gd name="T39" fmla="*/ 38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5" h="387">
                  <a:moveTo>
                    <a:pt x="443" y="382"/>
                  </a:moveTo>
                  <a:cubicBezTo>
                    <a:pt x="441" y="383"/>
                    <a:pt x="437" y="387"/>
                    <a:pt x="427" y="386"/>
                  </a:cubicBezTo>
                  <a:cubicBezTo>
                    <a:pt x="402" y="385"/>
                    <a:pt x="360" y="358"/>
                    <a:pt x="305" y="310"/>
                  </a:cubicBezTo>
                  <a:cubicBezTo>
                    <a:pt x="276" y="283"/>
                    <a:pt x="240" y="253"/>
                    <a:pt x="203" y="222"/>
                  </a:cubicBezTo>
                  <a:cubicBezTo>
                    <a:pt x="76" y="117"/>
                    <a:pt x="0" y="51"/>
                    <a:pt x="11" y="19"/>
                  </a:cubicBezTo>
                  <a:cubicBezTo>
                    <a:pt x="14" y="8"/>
                    <a:pt x="20" y="2"/>
                    <a:pt x="29" y="1"/>
                  </a:cubicBezTo>
                  <a:cubicBezTo>
                    <a:pt x="46" y="0"/>
                    <a:pt x="64" y="15"/>
                    <a:pt x="66" y="17"/>
                  </a:cubicBezTo>
                  <a:cubicBezTo>
                    <a:pt x="69" y="20"/>
                    <a:pt x="70" y="25"/>
                    <a:pt x="68" y="27"/>
                  </a:cubicBezTo>
                  <a:cubicBezTo>
                    <a:pt x="66" y="30"/>
                    <a:pt x="61" y="29"/>
                    <a:pt x="58" y="26"/>
                  </a:cubicBezTo>
                  <a:cubicBezTo>
                    <a:pt x="54" y="23"/>
                    <a:pt x="43" y="15"/>
                    <a:pt x="35" y="15"/>
                  </a:cubicBezTo>
                  <a:cubicBezTo>
                    <a:pt x="30" y="16"/>
                    <a:pt x="27" y="20"/>
                    <a:pt x="25" y="27"/>
                  </a:cubicBezTo>
                  <a:cubicBezTo>
                    <a:pt x="25" y="27"/>
                    <a:pt x="25" y="27"/>
                    <a:pt x="25" y="27"/>
                  </a:cubicBezTo>
                  <a:cubicBezTo>
                    <a:pt x="16" y="51"/>
                    <a:pt x="124" y="141"/>
                    <a:pt x="210" y="213"/>
                  </a:cubicBezTo>
                  <a:cubicBezTo>
                    <a:pt x="248" y="244"/>
                    <a:pt x="284" y="274"/>
                    <a:pt x="314" y="301"/>
                  </a:cubicBezTo>
                  <a:cubicBezTo>
                    <a:pt x="381" y="361"/>
                    <a:pt x="411" y="372"/>
                    <a:pt x="423" y="372"/>
                  </a:cubicBezTo>
                  <a:cubicBezTo>
                    <a:pt x="428" y="373"/>
                    <a:pt x="430" y="371"/>
                    <a:pt x="430" y="371"/>
                  </a:cubicBezTo>
                  <a:cubicBezTo>
                    <a:pt x="430" y="371"/>
                    <a:pt x="430" y="371"/>
                    <a:pt x="430" y="371"/>
                  </a:cubicBezTo>
                  <a:cubicBezTo>
                    <a:pt x="432" y="368"/>
                    <a:pt x="437" y="368"/>
                    <a:pt x="440" y="371"/>
                  </a:cubicBezTo>
                  <a:cubicBezTo>
                    <a:pt x="444" y="374"/>
                    <a:pt x="445" y="378"/>
                    <a:pt x="443" y="381"/>
                  </a:cubicBezTo>
                  <a:cubicBezTo>
                    <a:pt x="443" y="381"/>
                    <a:pt x="443" y="381"/>
                    <a:pt x="443" y="382"/>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28"/>
            <p:cNvSpPr/>
            <p:nvPr/>
          </p:nvSpPr>
          <p:spPr bwMode="auto">
            <a:xfrm flipH="1">
              <a:off x="2543481" y="3348149"/>
              <a:ext cx="456137" cy="390272"/>
            </a:xfrm>
            <a:custGeom>
              <a:avLst/>
              <a:gdLst>
                <a:gd name="T0" fmla="*/ 282 w 284"/>
                <a:gd name="T1" fmla="*/ 241 h 243"/>
                <a:gd name="T2" fmla="*/ 282 w 284"/>
                <a:gd name="T3" fmla="*/ 241 h 243"/>
                <a:gd name="T4" fmla="*/ 271 w 284"/>
                <a:gd name="T5" fmla="*/ 238 h 243"/>
                <a:gd name="T6" fmla="*/ 5 w 284"/>
                <a:gd name="T7" fmla="*/ 13 h 243"/>
                <a:gd name="T8" fmla="*/ 1 w 284"/>
                <a:gd name="T9" fmla="*/ 3 h 243"/>
                <a:gd name="T10" fmla="*/ 12 w 284"/>
                <a:gd name="T11" fmla="*/ 3 h 243"/>
                <a:gd name="T12" fmla="*/ 280 w 284"/>
                <a:gd name="T13" fmla="*/ 231 h 243"/>
                <a:gd name="T14" fmla="*/ 282 w 284"/>
                <a:gd name="T15" fmla="*/ 241 h 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243">
                  <a:moveTo>
                    <a:pt x="282" y="241"/>
                  </a:moveTo>
                  <a:cubicBezTo>
                    <a:pt x="282" y="241"/>
                    <a:pt x="282" y="241"/>
                    <a:pt x="282" y="241"/>
                  </a:cubicBezTo>
                  <a:cubicBezTo>
                    <a:pt x="279" y="243"/>
                    <a:pt x="274" y="242"/>
                    <a:pt x="271" y="238"/>
                  </a:cubicBezTo>
                  <a:cubicBezTo>
                    <a:pt x="190" y="155"/>
                    <a:pt x="7" y="15"/>
                    <a:pt x="5" y="13"/>
                  </a:cubicBezTo>
                  <a:cubicBezTo>
                    <a:pt x="1" y="10"/>
                    <a:pt x="0" y="6"/>
                    <a:pt x="1" y="3"/>
                  </a:cubicBezTo>
                  <a:cubicBezTo>
                    <a:pt x="3" y="0"/>
                    <a:pt x="8" y="0"/>
                    <a:pt x="12" y="3"/>
                  </a:cubicBezTo>
                  <a:cubicBezTo>
                    <a:pt x="19" y="9"/>
                    <a:pt x="199" y="146"/>
                    <a:pt x="280" y="231"/>
                  </a:cubicBezTo>
                  <a:cubicBezTo>
                    <a:pt x="284" y="234"/>
                    <a:pt x="284" y="238"/>
                    <a:pt x="282" y="241"/>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2" name="TextBox 23"/>
          <p:cNvSpPr txBox="1"/>
          <p:nvPr/>
        </p:nvSpPr>
        <p:spPr>
          <a:xfrm rot="6277737" flipH="1">
            <a:off x="1290982" y="4736552"/>
            <a:ext cx="2429298" cy="461665"/>
          </a:xfrm>
          <a:prstGeom prst="rect">
            <a:avLst/>
          </a:prstGeom>
          <a:noFill/>
        </p:spPr>
        <p:txBody>
          <a:bodyPr wrap="square" rtlCol="0">
            <a:spAutoFit/>
          </a:bodyPr>
          <a:lstStyle/>
          <a:p>
            <a:pPr algn="ctr"/>
            <a:r>
              <a:rPr lang="en-US" sz="2400" b="1" dirty="0">
                <a:solidFill>
                  <a:schemeClr val="bg1"/>
                </a:solidFill>
                <a:latin typeface="+mj-lt"/>
              </a:rPr>
              <a:t>PLANNING</a:t>
            </a:r>
            <a:endParaRPr lang="en-US" sz="2400" b="1" dirty="0">
              <a:solidFill>
                <a:schemeClr val="bg1"/>
              </a:solidFill>
              <a:latin typeface="+mj-lt"/>
            </a:endParaRPr>
          </a:p>
        </p:txBody>
      </p:sp>
      <p:sp>
        <p:nvSpPr>
          <p:cNvPr id="33" name="TextBox 24"/>
          <p:cNvSpPr txBox="1"/>
          <p:nvPr/>
        </p:nvSpPr>
        <p:spPr>
          <a:xfrm rot="4894615" flipH="1">
            <a:off x="2196630" y="4772902"/>
            <a:ext cx="2419062" cy="584775"/>
          </a:xfrm>
          <a:prstGeom prst="rect">
            <a:avLst/>
          </a:prstGeom>
          <a:noFill/>
        </p:spPr>
        <p:txBody>
          <a:bodyPr wrap="square" rtlCol="0">
            <a:spAutoFit/>
          </a:bodyPr>
          <a:lstStyle/>
          <a:p>
            <a:pPr algn="ctr"/>
            <a:r>
              <a:rPr lang="en-US" sz="3200" b="1" dirty="0">
                <a:solidFill>
                  <a:schemeClr val="bg1"/>
                </a:solidFill>
                <a:latin typeface="+mj-lt"/>
              </a:rPr>
              <a:t>IDEA</a:t>
            </a:r>
            <a:endParaRPr lang="en-US" sz="3200" b="1" dirty="0">
              <a:solidFill>
                <a:schemeClr val="bg1"/>
              </a:solidFill>
              <a:latin typeface="+mj-lt"/>
            </a:endParaRPr>
          </a:p>
        </p:txBody>
      </p:sp>
      <p:sp>
        <p:nvSpPr>
          <p:cNvPr id="34" name="TextBox 25"/>
          <p:cNvSpPr txBox="1"/>
          <p:nvPr/>
        </p:nvSpPr>
        <p:spPr>
          <a:xfrm rot="7627326" flipH="1">
            <a:off x="484579" y="4350930"/>
            <a:ext cx="2500312" cy="400110"/>
          </a:xfrm>
          <a:prstGeom prst="rect">
            <a:avLst/>
          </a:prstGeom>
          <a:noFill/>
        </p:spPr>
        <p:txBody>
          <a:bodyPr wrap="square" rtlCol="0">
            <a:spAutoFit/>
          </a:bodyPr>
          <a:lstStyle/>
          <a:p>
            <a:pPr algn="ctr"/>
            <a:r>
              <a:rPr lang="en-US" sz="2000" b="1" dirty="0">
                <a:solidFill>
                  <a:schemeClr val="bg1"/>
                </a:solidFill>
                <a:latin typeface="+mj-lt"/>
              </a:rPr>
              <a:t>REALIZATION</a:t>
            </a:r>
            <a:endParaRPr lang="en-US" sz="2000" b="1" dirty="0">
              <a:solidFill>
                <a:schemeClr val="bg1"/>
              </a:solidFill>
              <a:latin typeface="+mj-lt"/>
            </a:endParaRPr>
          </a:p>
        </p:txBody>
      </p:sp>
      <p:sp>
        <p:nvSpPr>
          <p:cNvPr id="35" name="椭圆 34"/>
          <p:cNvSpPr/>
          <p:nvPr/>
        </p:nvSpPr>
        <p:spPr>
          <a:xfrm>
            <a:off x="6694714" y="2707161"/>
            <a:ext cx="552476" cy="552476"/>
          </a:xfrm>
          <a:prstGeom prst="ellipse">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694714" y="3906820"/>
            <a:ext cx="552476" cy="552476"/>
          </a:xfrm>
          <a:prstGeom prst="ellips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694714" y="5257426"/>
            <a:ext cx="552476" cy="552476"/>
          </a:xfrm>
          <a:prstGeom prst="ellipse">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7578090" y="2393315"/>
            <a:ext cx="2399030" cy="829945"/>
          </a:xfrm>
          <a:prstGeom prst="rect">
            <a:avLst/>
          </a:prstGeom>
          <a:noFill/>
        </p:spPr>
        <p:txBody>
          <a:bodyPr wrap="square" rtlCol="0">
            <a:spAutoFit/>
            <a:scene3d>
              <a:camera prst="orthographicFront"/>
              <a:lightRig rig="threePt" dir="t"/>
            </a:scene3d>
            <a:sp3d contourW="12700"/>
          </a:bodyPr>
          <a:lstStyle/>
          <a:p>
            <a:pPr algn="ctr"/>
            <a:r>
              <a:rPr lang="en-US" altLang="zh-CN" sz="1600" b="1" smtClean="0">
                <a:solidFill>
                  <a:schemeClr val="tx1">
                    <a:lumMod val="75000"/>
                    <a:lumOff val="25000"/>
                  </a:schemeClr>
                </a:solidFill>
                <a:latin typeface="Century Gothic" panose="020B0502020202020204" pitchFamily="34" charset="0"/>
              </a:rPr>
              <a:t>Front end devlopment is being done on HTML</a:t>
            </a:r>
            <a:endParaRPr lang="en-US" altLang="zh-CN" sz="1600" b="1" smtClean="0">
              <a:solidFill>
                <a:schemeClr val="tx1">
                  <a:lumMod val="75000"/>
                  <a:lumOff val="25000"/>
                </a:schemeClr>
              </a:solidFill>
              <a:latin typeface="Century Gothic" panose="020B0502020202020204" pitchFamily="34" charset="0"/>
            </a:endParaRPr>
          </a:p>
          <a:p>
            <a:pPr algn="ctr"/>
            <a:r>
              <a:rPr lang="zh-CN" altLang="en-US" sz="1600" b="1" dirty="0">
                <a:solidFill>
                  <a:schemeClr val="tx1">
                    <a:lumMod val="75000"/>
                    <a:lumOff val="25000"/>
                  </a:schemeClr>
                </a:solidFill>
                <a:latin typeface="Century Gothic" panose="020B0502020202020204" pitchFamily="34" charset="0"/>
              </a:rPr>
              <a:t>,CSS and Javascript.</a:t>
            </a:r>
            <a:endParaRPr lang="zh-CN" altLang="en-US" sz="1600" b="1" dirty="0">
              <a:solidFill>
                <a:schemeClr val="tx1">
                  <a:lumMod val="75000"/>
                  <a:lumOff val="25000"/>
                </a:schemeClr>
              </a:solidFill>
              <a:latin typeface="Century Gothic" panose="020B0502020202020204" pitchFamily="34" charset="0"/>
            </a:endParaRPr>
          </a:p>
        </p:txBody>
      </p:sp>
      <p:sp>
        <p:nvSpPr>
          <p:cNvPr id="42" name="文本框 41"/>
          <p:cNvSpPr txBox="1"/>
          <p:nvPr/>
        </p:nvSpPr>
        <p:spPr>
          <a:xfrm>
            <a:off x="7578090" y="3609340"/>
            <a:ext cx="2528570" cy="829945"/>
          </a:xfrm>
          <a:prstGeom prst="rect">
            <a:avLst/>
          </a:prstGeom>
          <a:noFill/>
        </p:spPr>
        <p:txBody>
          <a:bodyPr wrap="square" rtlCol="0">
            <a:spAutoFit/>
            <a:scene3d>
              <a:camera prst="orthographicFront"/>
              <a:lightRig rig="threePt" dir="t"/>
            </a:scene3d>
            <a:sp3d contourW="12700"/>
          </a:bodyPr>
          <a:lstStyle/>
          <a:p>
            <a:pPr algn="ctr"/>
            <a:r>
              <a:rPr lang="en-US" altLang="zh-CN" sz="1600" b="1" smtClean="0">
                <a:solidFill>
                  <a:schemeClr val="tx1">
                    <a:lumMod val="75000"/>
                    <a:lumOff val="25000"/>
                  </a:schemeClr>
                </a:solidFill>
                <a:latin typeface="Century Gothic" panose="020B0502020202020204" pitchFamily="34" charset="0"/>
              </a:rPr>
              <a:t>Backend devlopment is </a:t>
            </a:r>
            <a:endParaRPr lang="en-US" altLang="zh-CN" sz="1600" b="1" smtClean="0">
              <a:solidFill>
                <a:schemeClr val="tx1">
                  <a:lumMod val="75000"/>
                  <a:lumOff val="25000"/>
                </a:schemeClr>
              </a:solidFill>
              <a:latin typeface="Century Gothic" panose="020B0502020202020204" pitchFamily="34" charset="0"/>
            </a:endParaRPr>
          </a:p>
          <a:p>
            <a:pPr algn="ctr"/>
            <a:r>
              <a:rPr lang="en-US" altLang="zh-CN" sz="1600" b="1" smtClean="0">
                <a:solidFill>
                  <a:schemeClr val="tx1">
                    <a:lumMod val="75000"/>
                    <a:lumOff val="25000"/>
                  </a:schemeClr>
                </a:solidFill>
                <a:latin typeface="Century Gothic" panose="020B0502020202020204" pitchFamily="34" charset="0"/>
              </a:rPr>
              <a:t>being done on MERN stack.</a:t>
            </a:r>
            <a:endParaRPr lang="zh-CN" altLang="en-US" sz="1600" b="1" dirty="0">
              <a:solidFill>
                <a:schemeClr val="tx1">
                  <a:lumMod val="75000"/>
                  <a:lumOff val="25000"/>
                </a:schemeClr>
              </a:solidFill>
              <a:latin typeface="Century Gothic" panose="020B0502020202020204" pitchFamily="34" charset="0"/>
            </a:endParaRPr>
          </a:p>
        </p:txBody>
      </p:sp>
      <p:sp>
        <p:nvSpPr>
          <p:cNvPr id="45" name="文本框 44"/>
          <p:cNvSpPr txBox="1"/>
          <p:nvPr/>
        </p:nvSpPr>
        <p:spPr>
          <a:xfrm>
            <a:off x="7526020" y="4972050"/>
            <a:ext cx="2399030" cy="1322070"/>
          </a:xfrm>
          <a:prstGeom prst="rect">
            <a:avLst/>
          </a:prstGeom>
          <a:noFill/>
        </p:spPr>
        <p:txBody>
          <a:bodyPr wrap="square" rtlCol="0">
            <a:spAutoFit/>
            <a:scene3d>
              <a:camera prst="orthographicFront"/>
              <a:lightRig rig="threePt" dir="t"/>
            </a:scene3d>
            <a:sp3d contourW="12700"/>
          </a:bodyPr>
          <a:lstStyle/>
          <a:p>
            <a:pPr algn="ctr"/>
            <a:r>
              <a:rPr lang="en-US" altLang="zh-CN" sz="1600" b="1" dirty="0" smtClean="0">
                <a:solidFill>
                  <a:schemeClr val="tx1">
                    <a:lumMod val="75000"/>
                    <a:lumOff val="25000"/>
                  </a:schemeClr>
                </a:solidFill>
                <a:latin typeface="Century Gothic" panose="020B0502020202020204" pitchFamily="34" charset="0"/>
              </a:rPr>
              <a:t>Some APIs are </a:t>
            </a:r>
            <a:endParaRPr lang="en-US" altLang="zh-CN" sz="1600" b="1" dirty="0" smtClean="0">
              <a:solidFill>
                <a:schemeClr val="tx1">
                  <a:lumMod val="75000"/>
                  <a:lumOff val="25000"/>
                </a:schemeClr>
              </a:solidFill>
              <a:latin typeface="Century Gothic" panose="020B0502020202020204" pitchFamily="34" charset="0"/>
            </a:endParaRPr>
          </a:p>
          <a:p>
            <a:pPr algn="ctr"/>
            <a:r>
              <a:rPr lang="en-US" altLang="zh-CN" sz="1600" b="1" dirty="0" smtClean="0">
                <a:solidFill>
                  <a:schemeClr val="tx1">
                    <a:lumMod val="75000"/>
                    <a:lumOff val="25000"/>
                  </a:schemeClr>
                </a:solidFill>
                <a:latin typeface="Century Gothic" panose="020B0502020202020204" pitchFamily="34" charset="0"/>
              </a:rPr>
              <a:t>being used which include GoogleMaps and </a:t>
            </a:r>
            <a:endParaRPr lang="en-US" altLang="zh-CN" sz="1600" b="1" dirty="0" smtClean="0">
              <a:solidFill>
                <a:schemeClr val="tx1">
                  <a:lumMod val="75000"/>
                  <a:lumOff val="25000"/>
                </a:schemeClr>
              </a:solidFill>
              <a:latin typeface="Century Gothic" panose="020B0502020202020204" pitchFamily="34" charset="0"/>
            </a:endParaRPr>
          </a:p>
          <a:p>
            <a:pPr algn="ctr"/>
            <a:r>
              <a:rPr lang="en-US" altLang="zh-CN" sz="1600" b="1" dirty="0" smtClean="0">
                <a:solidFill>
                  <a:schemeClr val="tx1">
                    <a:lumMod val="75000"/>
                    <a:lumOff val="25000"/>
                  </a:schemeClr>
                </a:solidFill>
                <a:latin typeface="Century Gothic" panose="020B0502020202020204" pitchFamily="34" charset="0"/>
              </a:rPr>
              <a:t>Places API.</a:t>
            </a:r>
            <a:endParaRPr lang="zh-CN" altLang="en-US" sz="1600" b="1" dirty="0">
              <a:solidFill>
                <a:schemeClr val="tx1">
                  <a:lumMod val="75000"/>
                  <a:lumOff val="25000"/>
                </a:schemeClr>
              </a:solidFill>
              <a:latin typeface="Century Gothic" panose="020B0502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644265" y="541175"/>
            <a:ext cx="4130040" cy="768350"/>
          </a:xfrm>
          <a:prstGeom prst="rect">
            <a:avLst/>
          </a:prstGeom>
          <a:noFill/>
        </p:spPr>
        <p:txBody>
          <a:bodyPr wrap="none" rtlCol="0">
            <a:spAutoFit/>
          </a:bodyPr>
          <a:lstStyle/>
          <a:p>
            <a:pPr algn="ctr"/>
            <a:r>
              <a:rPr lang="en-US" altLang="zh-CN" sz="4400" b="1" dirty="0">
                <a:solidFill>
                  <a:schemeClr val="bg1"/>
                </a:solidFill>
                <a:latin typeface="张海山锐线体2.0" panose="02000000000000000000" pitchFamily="2" charset="-122"/>
                <a:ea typeface="张海山锐线体2.0" panose="02000000000000000000" pitchFamily="2" charset="-122"/>
              </a:rPr>
              <a:t>Execution Plan</a:t>
            </a:r>
            <a:endParaRPr lang="zh-CN" altLang="en-US" sz="4400" b="1" dirty="0">
              <a:solidFill>
                <a:schemeClr val="bg1"/>
              </a:solidFill>
              <a:latin typeface="张海山锐线体2.0" panose="02000000000000000000" pitchFamily="2" charset="-122"/>
              <a:ea typeface="张海山锐线体2.0" panose="02000000000000000000" pitchFamily="2" charset="-122"/>
            </a:endParaRPr>
          </a:p>
        </p:txBody>
      </p:sp>
      <p:sp>
        <p:nvSpPr>
          <p:cNvPr id="8" name="Notched Right Arrow 39"/>
          <p:cNvSpPr/>
          <p:nvPr/>
        </p:nvSpPr>
        <p:spPr>
          <a:xfrm>
            <a:off x="1686683" y="2433691"/>
            <a:ext cx="8816428" cy="2225506"/>
          </a:xfrm>
          <a:prstGeom prst="notchedRightArrow">
            <a:avLst>
              <a:gd name="adj1" fmla="val 63793"/>
              <a:gd name="adj2" fmla="val 6724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Oval 40"/>
          <p:cNvSpPr/>
          <p:nvPr/>
        </p:nvSpPr>
        <p:spPr>
          <a:xfrm>
            <a:off x="2292216" y="2775029"/>
            <a:ext cx="1637111" cy="1637106"/>
          </a:xfrm>
          <a:prstGeom prst="ellips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Oval 41"/>
          <p:cNvSpPr/>
          <p:nvPr/>
        </p:nvSpPr>
        <p:spPr>
          <a:xfrm>
            <a:off x="4157173" y="2721532"/>
            <a:ext cx="1637111" cy="1637106"/>
          </a:xfrm>
          <a:prstGeom prst="ellipse">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Oval 42"/>
          <p:cNvSpPr/>
          <p:nvPr/>
        </p:nvSpPr>
        <p:spPr>
          <a:xfrm>
            <a:off x="6053124" y="2721532"/>
            <a:ext cx="1637111" cy="1637106"/>
          </a:xfrm>
          <a:prstGeom prst="ellips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Oval 43"/>
          <p:cNvSpPr/>
          <p:nvPr/>
        </p:nvSpPr>
        <p:spPr>
          <a:xfrm>
            <a:off x="7967238" y="2721532"/>
            <a:ext cx="1637111" cy="1637106"/>
          </a:xfrm>
          <a:prstGeom prst="ellipse">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Freeform 245"/>
          <p:cNvSpPr/>
          <p:nvPr/>
        </p:nvSpPr>
        <p:spPr bwMode="auto">
          <a:xfrm>
            <a:off x="8538692" y="3150683"/>
            <a:ext cx="494202" cy="494202"/>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sp>
        <p:nvSpPr>
          <p:cNvPr id="14" name="Freeform 55"/>
          <p:cNvSpPr>
            <a:spLocks noEditPoints="1"/>
          </p:cNvSpPr>
          <p:nvPr/>
        </p:nvSpPr>
        <p:spPr bwMode="auto">
          <a:xfrm>
            <a:off x="4749242" y="3228715"/>
            <a:ext cx="452974" cy="338135"/>
          </a:xfrm>
          <a:custGeom>
            <a:avLst/>
            <a:gdLst/>
            <a:ahLst/>
            <a:cxnLst>
              <a:cxn ang="0">
                <a:pos x="19" y="42"/>
              </a:cxn>
              <a:cxn ang="0">
                <a:pos x="17" y="42"/>
              </a:cxn>
              <a:cxn ang="0">
                <a:pos x="1" y="25"/>
              </a:cxn>
              <a:cxn ang="0">
                <a:pos x="1" y="24"/>
              </a:cxn>
              <a:cxn ang="0">
                <a:pos x="17" y="7"/>
              </a:cxn>
              <a:cxn ang="0">
                <a:pos x="19" y="7"/>
              </a:cxn>
              <a:cxn ang="0">
                <a:pos x="21" y="9"/>
              </a:cxn>
              <a:cxn ang="0">
                <a:pos x="21" y="11"/>
              </a:cxn>
              <a:cxn ang="0">
                <a:pos x="7" y="25"/>
              </a:cxn>
              <a:cxn ang="0">
                <a:pos x="21" y="39"/>
              </a:cxn>
              <a:cxn ang="0">
                <a:pos x="21" y="40"/>
              </a:cxn>
              <a:cxn ang="0">
                <a:pos x="19" y="42"/>
              </a:cxn>
              <a:cxn ang="0">
                <a:pos x="29" y="48"/>
              </a:cxn>
              <a:cxn ang="0">
                <a:pos x="27" y="49"/>
              </a:cxn>
              <a:cxn ang="0">
                <a:pos x="25" y="48"/>
              </a:cxn>
              <a:cxn ang="0">
                <a:pos x="24" y="47"/>
              </a:cxn>
              <a:cxn ang="0">
                <a:pos x="38" y="1"/>
              </a:cxn>
              <a:cxn ang="0">
                <a:pos x="39" y="0"/>
              </a:cxn>
              <a:cxn ang="0">
                <a:pos x="41" y="1"/>
              </a:cxn>
              <a:cxn ang="0">
                <a:pos x="42" y="2"/>
              </a:cxn>
              <a:cxn ang="0">
                <a:pos x="29" y="48"/>
              </a:cxn>
              <a:cxn ang="0">
                <a:pos x="49" y="42"/>
              </a:cxn>
              <a:cxn ang="0">
                <a:pos x="47" y="42"/>
              </a:cxn>
              <a:cxn ang="0">
                <a:pos x="45" y="40"/>
              </a:cxn>
              <a:cxn ang="0">
                <a:pos x="45" y="39"/>
              </a:cxn>
              <a:cxn ang="0">
                <a:pos x="59" y="25"/>
              </a:cxn>
              <a:cxn ang="0">
                <a:pos x="45" y="11"/>
              </a:cxn>
              <a:cxn ang="0">
                <a:pos x="45" y="9"/>
              </a:cxn>
              <a:cxn ang="0">
                <a:pos x="47" y="7"/>
              </a:cxn>
              <a:cxn ang="0">
                <a:pos x="49" y="7"/>
              </a:cxn>
              <a:cxn ang="0">
                <a:pos x="65" y="24"/>
              </a:cxn>
              <a:cxn ang="0">
                <a:pos x="65" y="25"/>
              </a:cxn>
              <a:cxn ang="0">
                <a:pos x="49" y="42"/>
              </a:cxn>
            </a:cxnLst>
            <a:rect l="0" t="0" r="r" b="b"/>
            <a:pathLst>
              <a:path w="66" h="49">
                <a:moveTo>
                  <a:pt x="19" y="42"/>
                </a:moveTo>
                <a:cubicBezTo>
                  <a:pt x="19" y="43"/>
                  <a:pt x="18" y="43"/>
                  <a:pt x="17" y="42"/>
                </a:cubicBezTo>
                <a:cubicBezTo>
                  <a:pt x="1" y="25"/>
                  <a:pt x="1" y="25"/>
                  <a:pt x="1" y="25"/>
                </a:cubicBezTo>
                <a:cubicBezTo>
                  <a:pt x="0" y="25"/>
                  <a:pt x="0" y="24"/>
                  <a:pt x="1" y="24"/>
                </a:cubicBezTo>
                <a:cubicBezTo>
                  <a:pt x="17" y="7"/>
                  <a:pt x="17" y="7"/>
                  <a:pt x="17" y="7"/>
                </a:cubicBezTo>
                <a:cubicBezTo>
                  <a:pt x="18" y="7"/>
                  <a:pt x="19" y="7"/>
                  <a:pt x="19" y="7"/>
                </a:cubicBezTo>
                <a:cubicBezTo>
                  <a:pt x="21" y="9"/>
                  <a:pt x="21" y="9"/>
                  <a:pt x="21" y="9"/>
                </a:cubicBezTo>
                <a:cubicBezTo>
                  <a:pt x="21" y="9"/>
                  <a:pt x="21" y="10"/>
                  <a:pt x="21" y="11"/>
                </a:cubicBezTo>
                <a:cubicBezTo>
                  <a:pt x="7" y="25"/>
                  <a:pt x="7" y="25"/>
                  <a:pt x="7" y="25"/>
                </a:cubicBezTo>
                <a:cubicBezTo>
                  <a:pt x="21" y="39"/>
                  <a:pt x="21" y="39"/>
                  <a:pt x="21" y="39"/>
                </a:cubicBezTo>
                <a:cubicBezTo>
                  <a:pt x="21" y="39"/>
                  <a:pt x="21" y="40"/>
                  <a:pt x="21" y="40"/>
                </a:cubicBezTo>
                <a:lnTo>
                  <a:pt x="19" y="42"/>
                </a:lnTo>
                <a:close/>
                <a:moveTo>
                  <a:pt x="29" y="48"/>
                </a:moveTo>
                <a:cubicBezTo>
                  <a:pt x="28" y="49"/>
                  <a:pt x="28" y="49"/>
                  <a:pt x="27" y="49"/>
                </a:cubicBezTo>
                <a:cubicBezTo>
                  <a:pt x="25" y="48"/>
                  <a:pt x="25" y="48"/>
                  <a:pt x="25" y="48"/>
                </a:cubicBezTo>
                <a:cubicBezTo>
                  <a:pt x="24" y="48"/>
                  <a:pt x="24" y="48"/>
                  <a:pt x="24" y="47"/>
                </a:cubicBezTo>
                <a:cubicBezTo>
                  <a:pt x="38" y="1"/>
                  <a:pt x="38" y="1"/>
                  <a:pt x="38" y="1"/>
                </a:cubicBezTo>
                <a:cubicBezTo>
                  <a:pt x="38" y="0"/>
                  <a:pt x="38" y="0"/>
                  <a:pt x="39" y="0"/>
                </a:cubicBezTo>
                <a:cubicBezTo>
                  <a:pt x="41" y="1"/>
                  <a:pt x="41" y="1"/>
                  <a:pt x="41" y="1"/>
                </a:cubicBezTo>
                <a:cubicBezTo>
                  <a:pt x="42" y="1"/>
                  <a:pt x="42" y="2"/>
                  <a:pt x="42" y="2"/>
                </a:cubicBezTo>
                <a:lnTo>
                  <a:pt x="29" y="48"/>
                </a:lnTo>
                <a:close/>
                <a:moveTo>
                  <a:pt x="49" y="42"/>
                </a:moveTo>
                <a:cubicBezTo>
                  <a:pt x="48" y="43"/>
                  <a:pt x="48" y="43"/>
                  <a:pt x="47" y="42"/>
                </a:cubicBezTo>
                <a:cubicBezTo>
                  <a:pt x="45" y="40"/>
                  <a:pt x="45" y="40"/>
                  <a:pt x="45" y="40"/>
                </a:cubicBezTo>
                <a:cubicBezTo>
                  <a:pt x="45" y="40"/>
                  <a:pt x="45" y="39"/>
                  <a:pt x="45" y="39"/>
                </a:cubicBezTo>
                <a:cubicBezTo>
                  <a:pt x="59" y="25"/>
                  <a:pt x="59" y="25"/>
                  <a:pt x="59" y="25"/>
                </a:cubicBezTo>
                <a:cubicBezTo>
                  <a:pt x="45" y="11"/>
                  <a:pt x="45" y="11"/>
                  <a:pt x="45" y="11"/>
                </a:cubicBezTo>
                <a:cubicBezTo>
                  <a:pt x="45" y="10"/>
                  <a:pt x="45" y="9"/>
                  <a:pt x="45" y="9"/>
                </a:cubicBezTo>
                <a:cubicBezTo>
                  <a:pt x="47" y="7"/>
                  <a:pt x="47" y="7"/>
                  <a:pt x="47" y="7"/>
                </a:cubicBezTo>
                <a:cubicBezTo>
                  <a:pt x="48" y="7"/>
                  <a:pt x="48" y="7"/>
                  <a:pt x="49" y="7"/>
                </a:cubicBezTo>
                <a:cubicBezTo>
                  <a:pt x="65" y="24"/>
                  <a:pt x="65" y="24"/>
                  <a:pt x="65" y="24"/>
                </a:cubicBezTo>
                <a:cubicBezTo>
                  <a:pt x="66" y="24"/>
                  <a:pt x="66" y="25"/>
                  <a:pt x="65" y="25"/>
                </a:cubicBezTo>
                <a:lnTo>
                  <a:pt x="49" y="4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sp>
        <p:nvSpPr>
          <p:cNvPr id="15" name="Freeform 105"/>
          <p:cNvSpPr>
            <a:spLocks noEditPoints="1"/>
          </p:cNvSpPr>
          <p:nvPr/>
        </p:nvSpPr>
        <p:spPr bwMode="auto">
          <a:xfrm>
            <a:off x="2895729" y="3185856"/>
            <a:ext cx="430086" cy="423853"/>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endParaRPr>
          </a:p>
        </p:txBody>
      </p:sp>
      <p:sp>
        <p:nvSpPr>
          <p:cNvPr id="16" name="Freeform 34"/>
          <p:cNvSpPr>
            <a:spLocks noEditPoints="1"/>
          </p:cNvSpPr>
          <p:nvPr/>
        </p:nvSpPr>
        <p:spPr bwMode="auto">
          <a:xfrm>
            <a:off x="6685876" y="3211980"/>
            <a:ext cx="371605" cy="371605"/>
          </a:xfrm>
          <a:custGeom>
            <a:avLst/>
            <a:gdLst/>
            <a:ahLst/>
            <a:cxnLst>
              <a:cxn ang="0">
                <a:pos x="27" y="55"/>
              </a:cxn>
              <a:cxn ang="0">
                <a:pos x="0" y="28"/>
              </a:cxn>
              <a:cxn ang="0">
                <a:pos x="27" y="0"/>
              </a:cxn>
              <a:cxn ang="0">
                <a:pos x="55" y="28"/>
              </a:cxn>
              <a:cxn ang="0">
                <a:pos x="27" y="55"/>
              </a:cxn>
              <a:cxn ang="0">
                <a:pos x="27" y="5"/>
              </a:cxn>
              <a:cxn ang="0">
                <a:pos x="4" y="28"/>
              </a:cxn>
              <a:cxn ang="0">
                <a:pos x="27" y="51"/>
              </a:cxn>
              <a:cxn ang="0">
                <a:pos x="50" y="28"/>
              </a:cxn>
              <a:cxn ang="0">
                <a:pos x="27" y="5"/>
              </a:cxn>
              <a:cxn ang="0">
                <a:pos x="27" y="46"/>
              </a:cxn>
              <a:cxn ang="0">
                <a:pos x="9" y="28"/>
              </a:cxn>
              <a:cxn ang="0">
                <a:pos x="27" y="9"/>
              </a:cxn>
              <a:cxn ang="0">
                <a:pos x="45" y="28"/>
              </a:cxn>
              <a:cxn ang="0">
                <a:pos x="27" y="46"/>
              </a:cxn>
              <a:cxn ang="0">
                <a:pos x="27" y="14"/>
              </a:cxn>
              <a:cxn ang="0">
                <a:pos x="13" y="28"/>
              </a:cxn>
              <a:cxn ang="0">
                <a:pos x="27" y="41"/>
              </a:cxn>
              <a:cxn ang="0">
                <a:pos x="41" y="28"/>
              </a:cxn>
              <a:cxn ang="0">
                <a:pos x="27" y="14"/>
              </a:cxn>
              <a:cxn ang="0">
                <a:pos x="27" y="37"/>
              </a:cxn>
              <a:cxn ang="0">
                <a:pos x="18" y="28"/>
              </a:cxn>
              <a:cxn ang="0">
                <a:pos x="27" y="19"/>
              </a:cxn>
              <a:cxn ang="0">
                <a:pos x="36" y="28"/>
              </a:cxn>
              <a:cxn ang="0">
                <a:pos x="27" y="37"/>
              </a:cxn>
            </a:cxnLst>
            <a:rect l="0" t="0" r="r" b="b"/>
            <a:pathLst>
              <a:path w="55" h="55">
                <a:moveTo>
                  <a:pt x="27" y="55"/>
                </a:moveTo>
                <a:cubicBezTo>
                  <a:pt x="12" y="55"/>
                  <a:pt x="0" y="43"/>
                  <a:pt x="0" y="28"/>
                </a:cubicBezTo>
                <a:cubicBezTo>
                  <a:pt x="0" y="13"/>
                  <a:pt x="12" y="0"/>
                  <a:pt x="27" y="0"/>
                </a:cubicBezTo>
                <a:cubicBezTo>
                  <a:pt x="42" y="0"/>
                  <a:pt x="55" y="13"/>
                  <a:pt x="55" y="28"/>
                </a:cubicBezTo>
                <a:cubicBezTo>
                  <a:pt x="55" y="43"/>
                  <a:pt x="42" y="55"/>
                  <a:pt x="27" y="55"/>
                </a:cubicBezTo>
                <a:close/>
                <a:moveTo>
                  <a:pt x="27" y="5"/>
                </a:moveTo>
                <a:cubicBezTo>
                  <a:pt x="15" y="5"/>
                  <a:pt x="4" y="15"/>
                  <a:pt x="4" y="28"/>
                </a:cubicBezTo>
                <a:cubicBezTo>
                  <a:pt x="4" y="40"/>
                  <a:pt x="15" y="51"/>
                  <a:pt x="27" y="51"/>
                </a:cubicBezTo>
                <a:cubicBezTo>
                  <a:pt x="40" y="51"/>
                  <a:pt x="50" y="40"/>
                  <a:pt x="50" y="28"/>
                </a:cubicBezTo>
                <a:cubicBezTo>
                  <a:pt x="50" y="15"/>
                  <a:pt x="40" y="5"/>
                  <a:pt x="27" y="5"/>
                </a:cubicBezTo>
                <a:close/>
                <a:moveTo>
                  <a:pt x="27" y="46"/>
                </a:moveTo>
                <a:cubicBezTo>
                  <a:pt x="17" y="46"/>
                  <a:pt x="9" y="38"/>
                  <a:pt x="9" y="28"/>
                </a:cubicBezTo>
                <a:cubicBezTo>
                  <a:pt x="9" y="18"/>
                  <a:pt x="17" y="9"/>
                  <a:pt x="27" y="9"/>
                </a:cubicBezTo>
                <a:cubicBezTo>
                  <a:pt x="37" y="9"/>
                  <a:pt x="45" y="18"/>
                  <a:pt x="45" y="28"/>
                </a:cubicBezTo>
                <a:cubicBezTo>
                  <a:pt x="45" y="38"/>
                  <a:pt x="37" y="46"/>
                  <a:pt x="27" y="46"/>
                </a:cubicBezTo>
                <a:close/>
                <a:moveTo>
                  <a:pt x="27" y="14"/>
                </a:moveTo>
                <a:cubicBezTo>
                  <a:pt x="20" y="14"/>
                  <a:pt x="13" y="20"/>
                  <a:pt x="13" y="28"/>
                </a:cubicBezTo>
                <a:cubicBezTo>
                  <a:pt x="13" y="35"/>
                  <a:pt x="20" y="41"/>
                  <a:pt x="27" y="41"/>
                </a:cubicBezTo>
                <a:cubicBezTo>
                  <a:pt x="35" y="41"/>
                  <a:pt x="41" y="35"/>
                  <a:pt x="41" y="28"/>
                </a:cubicBezTo>
                <a:cubicBezTo>
                  <a:pt x="41" y="20"/>
                  <a:pt x="35" y="14"/>
                  <a:pt x="27" y="14"/>
                </a:cubicBezTo>
                <a:close/>
                <a:moveTo>
                  <a:pt x="27" y="37"/>
                </a:moveTo>
                <a:cubicBezTo>
                  <a:pt x="22" y="37"/>
                  <a:pt x="18" y="33"/>
                  <a:pt x="18" y="28"/>
                </a:cubicBezTo>
                <a:cubicBezTo>
                  <a:pt x="18" y="23"/>
                  <a:pt x="22" y="19"/>
                  <a:pt x="27" y="19"/>
                </a:cubicBezTo>
                <a:cubicBezTo>
                  <a:pt x="32" y="19"/>
                  <a:pt x="36" y="23"/>
                  <a:pt x="36" y="28"/>
                </a:cubicBezTo>
                <a:cubicBezTo>
                  <a:pt x="36" y="33"/>
                  <a:pt x="32" y="37"/>
                  <a:pt x="27" y="3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sp>
        <p:nvSpPr>
          <p:cNvPr id="17" name="Text Placeholder 3"/>
          <p:cNvSpPr txBox="1"/>
          <p:nvPr/>
        </p:nvSpPr>
        <p:spPr>
          <a:xfrm>
            <a:off x="2550401" y="3675910"/>
            <a:ext cx="1120741" cy="45085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465" b="1" dirty="0">
                <a:solidFill>
                  <a:schemeClr val="bg1"/>
                </a:solidFill>
              </a:rPr>
              <a:t>Ideation Phase</a:t>
            </a:r>
            <a:endParaRPr lang="en-US" sz="1335" dirty="0">
              <a:solidFill>
                <a:schemeClr val="bg1"/>
              </a:solidFill>
            </a:endParaRPr>
          </a:p>
        </p:txBody>
      </p:sp>
      <p:sp>
        <p:nvSpPr>
          <p:cNvPr id="18" name="Text Placeholder 3"/>
          <p:cNvSpPr txBox="1"/>
          <p:nvPr/>
        </p:nvSpPr>
        <p:spPr>
          <a:xfrm>
            <a:off x="4415359" y="3675910"/>
            <a:ext cx="1120741" cy="45085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465" b="1" dirty="0">
                <a:solidFill>
                  <a:schemeClr val="bg1"/>
                </a:solidFill>
              </a:rPr>
              <a:t>Devlopment Phase</a:t>
            </a:r>
            <a:endParaRPr lang="en-US" sz="1335" dirty="0">
              <a:solidFill>
                <a:schemeClr val="bg1"/>
              </a:solidFill>
            </a:endParaRPr>
          </a:p>
        </p:txBody>
      </p:sp>
      <p:sp>
        <p:nvSpPr>
          <p:cNvPr id="19" name="Text Placeholder 3"/>
          <p:cNvSpPr txBox="1"/>
          <p:nvPr/>
        </p:nvSpPr>
        <p:spPr>
          <a:xfrm>
            <a:off x="6311309" y="3675910"/>
            <a:ext cx="1120741" cy="45085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465" b="1" dirty="0">
                <a:solidFill>
                  <a:schemeClr val="bg1"/>
                </a:solidFill>
              </a:rPr>
              <a:t>Testing Phase</a:t>
            </a:r>
            <a:endParaRPr lang="en-US" sz="1335" dirty="0">
              <a:solidFill>
                <a:schemeClr val="bg1"/>
              </a:solidFill>
            </a:endParaRPr>
          </a:p>
        </p:txBody>
      </p:sp>
      <p:sp>
        <p:nvSpPr>
          <p:cNvPr id="20" name="Text Placeholder 3"/>
          <p:cNvSpPr txBox="1"/>
          <p:nvPr/>
        </p:nvSpPr>
        <p:spPr>
          <a:xfrm>
            <a:off x="8225423" y="3675910"/>
            <a:ext cx="1120741" cy="45085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465" b="1" dirty="0">
                <a:solidFill>
                  <a:schemeClr val="bg1"/>
                </a:solidFill>
              </a:rPr>
              <a:t>Product Display</a:t>
            </a:r>
            <a:endParaRPr lang="en-US" sz="1335" dirty="0">
              <a:solidFill>
                <a:schemeClr val="bg1"/>
              </a:solidFill>
            </a:endParaRPr>
          </a:p>
        </p:txBody>
      </p:sp>
      <p:cxnSp>
        <p:nvCxnSpPr>
          <p:cNvPr id="21" name="Straight Connector 52"/>
          <p:cNvCxnSpPr/>
          <p:nvPr/>
        </p:nvCxnSpPr>
        <p:spPr>
          <a:xfrm rot="5400000" flipH="1" flipV="1">
            <a:off x="2801479" y="4782904"/>
            <a:ext cx="599174" cy="208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61"/>
          <p:cNvCxnSpPr/>
          <p:nvPr/>
        </p:nvCxnSpPr>
        <p:spPr>
          <a:xfrm rot="5400000" flipH="1" flipV="1">
            <a:off x="4696388" y="4782904"/>
            <a:ext cx="599174" cy="208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62"/>
          <p:cNvCxnSpPr/>
          <p:nvPr/>
        </p:nvCxnSpPr>
        <p:spPr>
          <a:xfrm rot="5400000" flipH="1" flipV="1">
            <a:off x="6591298" y="4782905"/>
            <a:ext cx="599174" cy="208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63"/>
          <p:cNvCxnSpPr/>
          <p:nvPr/>
        </p:nvCxnSpPr>
        <p:spPr>
          <a:xfrm rot="5400000" flipH="1" flipV="1">
            <a:off x="8486208" y="4782905"/>
            <a:ext cx="599174" cy="208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1535392" y="5156037"/>
            <a:ext cx="2801722" cy="663825"/>
            <a:chOff x="1626835" y="2349127"/>
            <a:chExt cx="2492110" cy="590467"/>
          </a:xfrm>
        </p:grpSpPr>
        <p:sp>
          <p:nvSpPr>
            <p:cNvPr id="26" name="文本框 25"/>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entury Gothic" panose="020B0502020202020204" pitchFamily="34" charset="0"/>
                </a:rPr>
                <a:t>21-23th January</a:t>
              </a:r>
              <a:endParaRPr lang="en-US" altLang="zh-CN" sz="1600" b="1" dirty="0">
                <a:solidFill>
                  <a:schemeClr val="tx1">
                    <a:lumMod val="75000"/>
                    <a:lumOff val="25000"/>
                  </a:schemeClr>
                </a:solidFill>
                <a:latin typeface="Century Gothic" panose="020B0502020202020204" pitchFamily="34" charset="0"/>
              </a:endParaRPr>
            </a:p>
          </p:txBody>
        </p:sp>
        <p:sp>
          <p:nvSpPr>
            <p:cNvPr id="27" name="文本框 26"/>
            <p:cNvSpPr txBox="1"/>
            <p:nvPr/>
          </p:nvSpPr>
          <p:spPr>
            <a:xfrm>
              <a:off x="1626835" y="2687681"/>
              <a:ext cx="2492110" cy="25191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100" dirty="0">
                <a:solidFill>
                  <a:schemeClr val="tx1">
                    <a:lumMod val="50000"/>
                    <a:lumOff val="50000"/>
                  </a:schemeClr>
                </a:solidFill>
                <a:latin typeface="Century Gothic" panose="020B0502020202020204" pitchFamily="34" charset="0"/>
                <a:ea typeface="+mj-ea"/>
              </a:endParaRPr>
            </a:p>
          </p:txBody>
        </p:sp>
      </p:grpSp>
      <p:grpSp>
        <p:nvGrpSpPr>
          <p:cNvPr id="28" name="组合 27"/>
          <p:cNvGrpSpPr/>
          <p:nvPr/>
        </p:nvGrpSpPr>
        <p:grpSpPr>
          <a:xfrm>
            <a:off x="3671142" y="5222136"/>
            <a:ext cx="2600299" cy="663575"/>
            <a:chOff x="1626835" y="2349127"/>
            <a:chExt cx="2312946" cy="590245"/>
          </a:xfrm>
        </p:grpSpPr>
        <p:sp>
          <p:nvSpPr>
            <p:cNvPr id="29" name="文本框 28"/>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entury Gothic" panose="020B0502020202020204" pitchFamily="34" charset="0"/>
                </a:rPr>
                <a:t>23-29th January</a:t>
              </a:r>
              <a:endParaRPr lang="en-US" altLang="zh-CN" sz="1600" b="1" dirty="0">
                <a:solidFill>
                  <a:schemeClr val="tx1">
                    <a:lumMod val="75000"/>
                    <a:lumOff val="25000"/>
                  </a:schemeClr>
                </a:solidFill>
                <a:latin typeface="Century Gothic" panose="020B0502020202020204" pitchFamily="34" charset="0"/>
              </a:endParaRPr>
            </a:p>
          </p:txBody>
        </p:sp>
        <p:sp>
          <p:nvSpPr>
            <p:cNvPr id="30" name="文本框 29"/>
            <p:cNvSpPr txBox="1"/>
            <p:nvPr/>
          </p:nvSpPr>
          <p:spPr>
            <a:xfrm>
              <a:off x="1626835" y="2687459"/>
              <a:ext cx="2118103" cy="25191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100" dirty="0">
                <a:solidFill>
                  <a:schemeClr val="tx1">
                    <a:lumMod val="50000"/>
                    <a:lumOff val="50000"/>
                  </a:schemeClr>
                </a:solidFill>
                <a:latin typeface="Century Gothic" panose="020B0502020202020204" pitchFamily="34" charset="0"/>
                <a:ea typeface="+mj-ea"/>
              </a:endParaRPr>
            </a:p>
          </p:txBody>
        </p:sp>
      </p:grpSp>
      <p:grpSp>
        <p:nvGrpSpPr>
          <p:cNvPr id="31" name="组合 30"/>
          <p:cNvGrpSpPr/>
          <p:nvPr/>
        </p:nvGrpSpPr>
        <p:grpSpPr>
          <a:xfrm>
            <a:off x="5794173" y="5245448"/>
            <a:ext cx="2990086" cy="663575"/>
            <a:chOff x="1396500" y="2349127"/>
            <a:chExt cx="2659658" cy="590245"/>
          </a:xfrm>
        </p:grpSpPr>
        <p:sp>
          <p:nvSpPr>
            <p:cNvPr id="32" name="文本框 31"/>
            <p:cNvSpPr txBox="1"/>
            <p:nvPr/>
          </p:nvSpPr>
          <p:spPr>
            <a:xfrm>
              <a:off x="1396500" y="2349127"/>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entury Gothic" panose="020B0502020202020204" pitchFamily="34" charset="0"/>
                </a:rPr>
                <a:t>30th January</a:t>
              </a:r>
              <a:endParaRPr lang="en-US" altLang="zh-CN" sz="1600" b="1" dirty="0">
                <a:solidFill>
                  <a:schemeClr val="tx1">
                    <a:lumMod val="75000"/>
                    <a:lumOff val="25000"/>
                  </a:schemeClr>
                </a:solidFill>
                <a:latin typeface="Century Gothic" panose="020B0502020202020204" pitchFamily="34" charset="0"/>
              </a:endParaRPr>
            </a:p>
          </p:txBody>
        </p:sp>
        <p:sp>
          <p:nvSpPr>
            <p:cNvPr id="33" name="文本框 32"/>
            <p:cNvSpPr txBox="1"/>
            <p:nvPr/>
          </p:nvSpPr>
          <p:spPr>
            <a:xfrm>
              <a:off x="1626835" y="2687459"/>
              <a:ext cx="2429323" cy="25191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100" dirty="0">
                <a:solidFill>
                  <a:schemeClr val="tx1">
                    <a:lumMod val="50000"/>
                    <a:lumOff val="50000"/>
                  </a:schemeClr>
                </a:solidFill>
                <a:latin typeface="Century Gothic" panose="020B0502020202020204" pitchFamily="34" charset="0"/>
                <a:ea typeface="+mj-ea"/>
              </a:endParaRPr>
            </a:p>
          </p:txBody>
        </p:sp>
      </p:grpSp>
      <p:grpSp>
        <p:nvGrpSpPr>
          <p:cNvPr id="34" name="组合 33"/>
          <p:cNvGrpSpPr/>
          <p:nvPr/>
        </p:nvGrpSpPr>
        <p:grpSpPr>
          <a:xfrm>
            <a:off x="7701194" y="5245507"/>
            <a:ext cx="2801722" cy="663825"/>
            <a:chOff x="1626835" y="2349127"/>
            <a:chExt cx="2492110" cy="590467"/>
          </a:xfrm>
        </p:grpSpPr>
        <p:sp>
          <p:nvSpPr>
            <p:cNvPr id="35" name="文本框 34"/>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entury Gothic" panose="020B0502020202020204" pitchFamily="34" charset="0"/>
                </a:rPr>
                <a:t>31st January</a:t>
              </a:r>
              <a:endParaRPr lang="en-US" altLang="zh-CN" sz="1600" b="1" dirty="0">
                <a:solidFill>
                  <a:schemeClr val="tx1">
                    <a:lumMod val="75000"/>
                    <a:lumOff val="25000"/>
                  </a:schemeClr>
                </a:solidFill>
                <a:latin typeface="Century Gothic" panose="020B0502020202020204" pitchFamily="34" charset="0"/>
              </a:endParaRPr>
            </a:p>
          </p:txBody>
        </p:sp>
        <p:sp>
          <p:nvSpPr>
            <p:cNvPr id="36" name="文本框 35"/>
            <p:cNvSpPr txBox="1"/>
            <p:nvPr/>
          </p:nvSpPr>
          <p:spPr>
            <a:xfrm>
              <a:off x="1626835" y="2687681"/>
              <a:ext cx="2492110" cy="25191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100" dirty="0">
                <a:solidFill>
                  <a:schemeClr val="tx1">
                    <a:lumMod val="50000"/>
                    <a:lumOff val="50000"/>
                  </a:schemeClr>
                </a:solidFill>
                <a:latin typeface="Century Gothic" panose="020B0502020202020204" pitchFamily="34" charset="0"/>
                <a:ea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24939" y="489858"/>
            <a:ext cx="6580262" cy="6024185"/>
          </a:xfrm>
          <a:prstGeom prst="rect">
            <a:avLst/>
          </a:prstGeom>
        </p:spPr>
      </p:pic>
      <p:sp>
        <p:nvSpPr>
          <p:cNvPr id="21" name="文本框 2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697393" y="1370064"/>
            <a:ext cx="5096166" cy="2861310"/>
          </a:xfrm>
          <a:prstGeom prst="rect">
            <a:avLst/>
          </a:prstGeom>
          <a:noFill/>
        </p:spPr>
        <p:txBody>
          <a:bodyPr wrap="square" rtlCol="0">
            <a:spAutoFit/>
          </a:bodyPr>
          <a:lstStyle/>
          <a:p>
            <a:r>
              <a:rPr lang="en-US" altLang="zh-CN" sz="6000" dirty="0">
                <a:solidFill>
                  <a:srgbClr val="0B63DA"/>
                </a:solidFill>
                <a:latin typeface="Verdana" panose="020B0604030504040204" pitchFamily="34" charset="0"/>
                <a:ea typeface="Verdana" panose="020B0604030504040204" pitchFamily="34" charset="0"/>
                <a:cs typeface="Verdana" panose="020B0604030504040204" pitchFamily="34" charset="0"/>
              </a:rPr>
              <a:t>THANK    YOU </a:t>
            </a:r>
            <a:r>
              <a:rPr lang="en-US" altLang="zh-CN" sz="6000" dirty="0" smtClean="0">
                <a:solidFill>
                  <a:srgbClr val="0B63DA"/>
                </a:solidFill>
                <a:latin typeface="Verdana" panose="020B0604030504040204" pitchFamily="34" charset="0"/>
                <a:ea typeface="Verdana" panose="020B0604030504040204" pitchFamily="34" charset="0"/>
                <a:cs typeface="Verdana" panose="020B0604030504040204" pitchFamily="34" charset="0"/>
              </a:rPr>
              <a:t>FOR  </a:t>
            </a:r>
            <a:r>
              <a:rPr lang="en-US" altLang="zh-CN" sz="6000" dirty="0">
                <a:solidFill>
                  <a:srgbClr val="0B63DA"/>
                </a:solidFill>
                <a:latin typeface="Verdana" panose="020B0604030504040204" pitchFamily="34" charset="0"/>
                <a:ea typeface="Verdana" panose="020B0604030504040204" pitchFamily="34" charset="0"/>
                <a:cs typeface="Verdana" panose="020B0604030504040204" pitchFamily="34" charset="0"/>
              </a:rPr>
              <a:t>WATCHING</a:t>
            </a:r>
            <a:endParaRPr lang="zh-CN" altLang="en-US" sz="6000" dirty="0">
              <a:solidFill>
                <a:srgbClr val="0B63DA"/>
              </a:solidFill>
              <a:latin typeface="Verdana" panose="020B0604030504040204" pitchFamily="34" charset="0"/>
              <a:ea typeface="方正兰亭超细黑简体" panose="02000000000000000000" pitchFamily="2"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Effect transition="in" filter="fade">
                                      <p:cBhvr>
                                        <p:cTn id="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1924</Words>
  <Application>WPS Presentation</Application>
  <PresentationFormat>宽屏</PresentationFormat>
  <Paragraphs>101</Paragraphs>
  <Slides>9</Slides>
  <Notes>3</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9</vt:i4>
      </vt:variant>
    </vt:vector>
  </HeadingPairs>
  <TitlesOfParts>
    <vt:vector size="31" baseType="lpstr">
      <vt:lpstr>Arial</vt:lpstr>
      <vt:lpstr>SimSun</vt:lpstr>
      <vt:lpstr>Wingdings</vt:lpstr>
      <vt:lpstr>Miriam</vt:lpstr>
      <vt:lpstr>Yu Gothic UI</vt:lpstr>
      <vt:lpstr>方正兰亭超细黑简体</vt:lpstr>
      <vt:lpstr>张海山锐线体2.0</vt:lpstr>
      <vt:lpstr>Aharoni</vt:lpstr>
      <vt:lpstr>Century Gothic</vt:lpstr>
      <vt:lpstr>Kartika</vt:lpstr>
      <vt:lpstr>Gill Sans</vt:lpstr>
      <vt:lpstr>Source Sans Pro Light</vt:lpstr>
      <vt:lpstr>Verdana</vt:lpstr>
      <vt:lpstr>等线</vt:lpstr>
      <vt:lpstr>Microsoft YaHei</vt:lpstr>
      <vt:lpstr>Arial Unicode MS</vt:lpstr>
      <vt:lpstr>等线 Light</vt:lpstr>
      <vt:lpstr>Yu Gothic UI Semibold</vt:lpstr>
      <vt:lpstr>PMingLiU-ExtB</vt:lpstr>
      <vt:lpstr>Gill Sans MT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abhay</cp:lastModifiedBy>
  <cp:revision>68</cp:revision>
  <dcterms:created xsi:type="dcterms:W3CDTF">2019-07-12T02:05:00Z</dcterms:created>
  <dcterms:modified xsi:type="dcterms:W3CDTF">2022-01-22T20:40:35Z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A0280EB8E34A46CBBFD019341BC679F3</vt:lpwstr>
  </property>
</Properties>
</file>