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281" r:id="rId6"/>
    <p:sldId id="282" r:id="rId7"/>
    <p:sldId id="314" r:id="rId8"/>
    <p:sldId id="315" r:id="rId9"/>
    <p:sldId id="317" r:id="rId10"/>
    <p:sldId id="318" r:id="rId11"/>
    <p:sldId id="319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CFBF6"/>
                </a:highlight>
                <a:latin typeface="Söhne"/>
              </a:rPr>
              <a:t>Cybersecurity Risk Assessment Outcomes</a:t>
            </a:r>
            <a:endParaRPr lang="en-US" dirty="0">
              <a:highlight>
                <a:srgbClr val="FCFBF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CFBF6"/>
                </a:highlight>
                <a:latin typeface="Söhne"/>
              </a:rPr>
              <a:t>Hello everyone,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CFBF6"/>
                </a:highlight>
                <a:latin typeface="Söhne"/>
              </a:rPr>
            </a:br>
            <a:endParaRPr lang="en-US" dirty="0">
              <a:highlight>
                <a:srgbClr val="FCFBF6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46" y="3614727"/>
            <a:ext cx="5259554" cy="2059550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CFBF6"/>
                </a:highlight>
                <a:latin typeface="Söhne"/>
              </a:rPr>
              <a:t>Today, I'm excited to share the outcomes of our recent cybersecurity risk assessment. Let's dive into the key findings and proposed strategies to enhance our network security.</a:t>
            </a:r>
          </a:p>
          <a:p>
            <a:br>
              <a:rPr lang="en-US" dirty="0">
                <a:highlight>
                  <a:srgbClr val="FCFBF6"/>
                </a:highlight>
              </a:rPr>
            </a:br>
            <a:endParaRPr lang="en-US" dirty="0">
              <a:highlight>
                <a:srgbClr val="FCFBF6"/>
              </a:highlight>
            </a:endParaRP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539" y="1043937"/>
            <a:ext cx="7965461" cy="994164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Assessment Methodology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6371" y="2057460"/>
            <a:ext cx="7965460" cy="3497698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 this assessment, I simulated our network environment and employed a combination of automated scanning tools like Nmap and Nessus, along with manual analysis. This approach allowed for a comprehensive evaluation of our systems.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957" y="-802910"/>
            <a:ext cx="7043617" cy="2520217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Identified Vulnerabilities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09" y="2579717"/>
            <a:ext cx="7043618" cy="2233233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 uncovered critical vulnerabilities during the assessment: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Outdated software versions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Weak passwords and authentication mechanisms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Misconfigured firewall rules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Lack of encryption for sensitive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Risk Analysis and Prioritization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9"/>
            <a:ext cx="7089058" cy="188551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 prioritized high-risk vulnerabilities based on severity and likelihood of exploitation. This helps us focus on immediate remediation efforts to strengthen our security posture.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Proposed Mitigation Strategies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6971071" cy="414337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 address these vulnerabilities, I propose the following strategies: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Regular patching procedures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Strengthening password policies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Firewall configuration review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Implementation of encryption protocols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Additional Recommendations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addition to mitigation strategies, I recommend: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Regular vulnerability assessments and penetration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Employee cybersecurity training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Development of an incident response plan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437" y="1266194"/>
            <a:ext cx="9879437" cy="980844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0582" y="2446892"/>
            <a:ext cx="6872748" cy="3704266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conclusion, this assessment provides valuable insights into our network security. By implementing these strategies and recommendations, we can enhance our defenses and protect our systems and data.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307328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br>
              <a:rPr lang="en-US" dirty="0"/>
            </a:br>
            <a:r>
              <a:rPr lang="en-US" sz="800" dirty="0">
                <a:solidFill>
                  <a:schemeClr val="bg2">
                    <a:lumMod val="90000"/>
                  </a:schemeClr>
                </a:solidFill>
              </a:rPr>
              <a:t>.</a:t>
            </a:r>
            <a:br>
              <a:rPr lang="en-US" dirty="0"/>
            </a:br>
            <a:r>
              <a:rPr lang="en-US" sz="1400" dirty="0"/>
              <a:t>Shezelle Gokul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{B9290897-46EF-4A63-97D4-A0254F0DABFF}tf78438558_win32</Template>
  <TotalTime>15</TotalTime>
  <Words>241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Söhne</vt:lpstr>
      <vt:lpstr>Custom</vt:lpstr>
      <vt:lpstr>Cybersecurity Risk Assessment Outcomes</vt:lpstr>
      <vt:lpstr>Hello everyone, </vt:lpstr>
      <vt:lpstr>Assessment Methodology </vt:lpstr>
      <vt:lpstr>Identified Vulnerabilities</vt:lpstr>
      <vt:lpstr>Risk Analysis and Prioritization</vt:lpstr>
      <vt:lpstr>Proposed Mitigation Strategies</vt:lpstr>
      <vt:lpstr>Additional Recommendations</vt:lpstr>
      <vt:lpstr>Conclusion</vt:lpstr>
      <vt:lpstr>Thank  you . Shezelle Gokul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Risk Assessment Outcomes</dc:title>
  <dc:subject/>
  <dc:creator>Shezelle Gokul</dc:creator>
  <cp:lastModifiedBy>Shezelle Gokul</cp:lastModifiedBy>
  <cp:revision>1</cp:revision>
  <dcterms:created xsi:type="dcterms:W3CDTF">2024-04-09T08:20:21Z</dcterms:created>
  <dcterms:modified xsi:type="dcterms:W3CDTF">2024-04-09T08:35:45Z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