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3A4D4-1F78-4B74-917C-6EC264E2E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9E432E-57F7-499F-9B3C-6D1E2B2A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9C66A-8FBB-4BB2-B4AE-8AF10D2D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6706-F0E5-492C-BD2A-F81AA31B9FF4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A74243-E736-48D6-B744-439E5636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53949-10E6-49FF-859C-BECA2CBE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36C2-457F-4242-84FF-1C1340EB6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19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60240-6C2A-4057-8604-1BD02D20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33C8E6-78F9-4BB1-A5AD-A8120F037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4DB4D-6808-4245-8621-D1432DB2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6706-F0E5-492C-BD2A-F81AA31B9FF4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51F03-C720-4635-A28B-DBBE73BE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FB547-BF61-435D-81E7-B4C8BC49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36C2-457F-4242-84FF-1C1340EB6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73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9475B6-AD04-4246-9AB5-C1AEF0B0B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300651-11AE-483C-9D74-D898A2386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4002B-2D35-43BC-9EBE-4A710CBA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6706-F0E5-492C-BD2A-F81AA31B9FF4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9D8AF-C7A3-4B7D-A111-1F445554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DBD7E-1B0E-4842-8F3C-74B32679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36C2-457F-4242-84FF-1C1340EB6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2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3CB5A-0DEC-43F3-9DE3-70CB2503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5F7E7-2799-4C3A-A7CC-B13093CB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0D468-8A32-4902-A9FB-1080594C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6706-F0E5-492C-BD2A-F81AA31B9FF4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83CAD-6B67-4B6D-8466-21827D4D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A36AE-ED80-4142-A685-D352ED91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36C2-457F-4242-84FF-1C1340EB6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49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630C2-C1C9-46C5-83A0-ED9A1714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33E3EE-1358-41B9-A53F-3AE553987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EA40D-6633-436A-A576-EA9356FB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6706-F0E5-492C-BD2A-F81AA31B9FF4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EDDB7-CE8B-4388-B3C8-B9F9D4C5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09C52-BB9A-411A-B90E-A1DB05B7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36C2-457F-4242-84FF-1C1340EB6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88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D033C-7076-460D-9D3F-7E767969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101D6-E637-4A7A-88A4-B8401351F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5D1A59-9828-47B4-9939-972F0BC02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D5106A-0CA5-4D77-9AC0-4A73393B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6706-F0E5-492C-BD2A-F81AA31B9FF4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19801B-F9D0-4861-8588-6C2FDC69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87C886-9E61-4BA0-BE88-D834E079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36C2-457F-4242-84FF-1C1340EB6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04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046FF-5752-4419-A42E-EEDB0D42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18F41-C437-4B4D-870F-263599489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6A3D1A-B1BD-45AF-A9C4-A58E62D80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1D491E-C3FB-448C-B59D-AD8449A87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FFB92A-E54A-44C9-A63B-BB7A1B4CC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1B648B-ACF8-4F8E-9F67-9E60B05E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6706-F0E5-492C-BD2A-F81AA31B9FF4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8BE31D-BE2B-4CF4-A6B5-7CB91454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44CE00-515B-4D5E-A87A-C180A454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36C2-457F-4242-84FF-1C1340EB6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02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3339C-8C17-4298-91F1-153A57DB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5230F5-EE88-4C37-95AE-997E07C6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6706-F0E5-492C-BD2A-F81AA31B9FF4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3B61CB-143F-43B0-BDE1-2690E202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ADEA9-5838-4E81-94AB-E0DD6604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36C2-457F-4242-84FF-1C1340EB6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4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D32B47-6E2D-443F-BC47-3F38DB86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6706-F0E5-492C-BD2A-F81AA31B9FF4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8BCC50-BF52-4610-ADEF-C1377880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01D90B-4AD8-4897-9C96-4A978BAE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36C2-457F-4242-84FF-1C1340EB6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24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29E4-C1CE-41E9-8867-2B6A3213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72E15-8168-412E-BEA2-76334B418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9D4D62-6C3D-4D5F-9DC3-892283277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EE7950-E7A9-4A6A-A17E-EE7DCB37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6706-F0E5-492C-BD2A-F81AA31B9FF4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63AF5A-904B-4329-B918-F0EA5DA9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DE463D-4EA5-4AE5-965A-ACD9BD72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36C2-457F-4242-84FF-1C1340EB6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8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2F2D2-C3B9-4149-8823-3ADC7C841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053A7F-94D3-439E-AAB6-035F3B9CD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A1E3AB-9F66-4255-A763-41DF1E338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853981-4AC4-4D85-871F-874729CB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6706-F0E5-492C-BD2A-F81AA31B9FF4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6C95FD-092D-4988-B6DA-7ECBFD99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DD38C6-3763-43DF-AD24-8661A8C1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36C2-457F-4242-84FF-1C1340EB6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99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76A189-1867-42AD-8A83-72A2CD4A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1F7A1B-0F99-41C3-BC97-A473DD033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596FD-57BE-4565-8346-C72BCE9A0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F6706-F0E5-492C-BD2A-F81AA31B9FF4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EE8A6-4C0E-4141-9ACC-7427FA67E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2DA6E-C682-493F-BB4F-598CB5162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336C2-457F-4242-84FF-1C1340EB6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3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69BAEB1-7522-4DAE-B0A2-AECF3C1B0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38" y="0"/>
            <a:ext cx="91105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5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3FBB9D-1B8C-42E3-8C66-5FC7C9399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84" y="0"/>
            <a:ext cx="9177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9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0D28B39-4103-4A5C-9C4D-5294D3248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26" y="0"/>
            <a:ext cx="9204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70AA2A4-C2F6-428F-92EB-A814342F6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64" y="0"/>
            <a:ext cx="9399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8E41B0C-9C04-48D5-9FEF-E0855EEA1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74" y="0"/>
            <a:ext cx="9491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67B2310-D3AB-459E-B73A-5575DC6A0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841" y="0"/>
            <a:ext cx="9536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1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C0EDF7-1F18-4C88-A513-21EAA0321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487" y="0"/>
            <a:ext cx="9487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2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3E9FF4-8DC6-476B-B155-B8055A262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25" y="0"/>
            <a:ext cx="9484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Water</dc:creator>
  <cp:lastModifiedBy>Water</cp:lastModifiedBy>
  <cp:revision>3</cp:revision>
  <dcterms:created xsi:type="dcterms:W3CDTF">2017-07-08T01:33:35Z</dcterms:created>
  <dcterms:modified xsi:type="dcterms:W3CDTF">2017-07-08T02:56:24Z</dcterms:modified>
</cp:coreProperties>
</file>