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handoutMasterIdLst>
    <p:handoutMasterId r:id="rId22"/>
  </p:handoutMasterIdLst>
  <p:sldIdLst>
    <p:sldId id="661" r:id="rId2"/>
    <p:sldId id="543" r:id="rId3"/>
    <p:sldId id="651" r:id="rId4"/>
    <p:sldId id="730" r:id="rId5"/>
    <p:sldId id="731" r:id="rId6"/>
    <p:sldId id="740" r:id="rId7"/>
    <p:sldId id="737" r:id="rId8"/>
    <p:sldId id="738" r:id="rId9"/>
    <p:sldId id="741" r:id="rId10"/>
    <p:sldId id="743" r:id="rId11"/>
    <p:sldId id="744" r:id="rId12"/>
    <p:sldId id="745" r:id="rId13"/>
    <p:sldId id="746" r:id="rId14"/>
    <p:sldId id="734" r:id="rId15"/>
    <p:sldId id="752" r:id="rId16"/>
    <p:sldId id="735" r:id="rId17"/>
    <p:sldId id="753" r:id="rId18"/>
    <p:sldId id="542" r:id="rId19"/>
    <p:sldId id="660" r:id="rId20"/>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Verdana" pitchFamily="34" charset="0"/>
        <a:ea typeface="宋体" pitchFamily="2" charset="-122"/>
        <a:cs typeface="+mn-cs"/>
      </a:defRPr>
    </a:lvl1pPr>
    <a:lvl2pPr marL="457200" algn="l" rtl="0" eaLnBrk="0" fontAlgn="base" hangingPunct="0">
      <a:spcBef>
        <a:spcPct val="0"/>
      </a:spcBef>
      <a:spcAft>
        <a:spcPct val="0"/>
      </a:spcAft>
      <a:defRPr kern="1200">
        <a:solidFill>
          <a:schemeClr val="tx1"/>
        </a:solidFill>
        <a:latin typeface="Verdana" pitchFamily="34" charset="0"/>
        <a:ea typeface="宋体" pitchFamily="2" charset="-122"/>
        <a:cs typeface="+mn-cs"/>
      </a:defRPr>
    </a:lvl2pPr>
    <a:lvl3pPr marL="914400" algn="l" rtl="0" eaLnBrk="0" fontAlgn="base" hangingPunct="0">
      <a:spcBef>
        <a:spcPct val="0"/>
      </a:spcBef>
      <a:spcAft>
        <a:spcPct val="0"/>
      </a:spcAft>
      <a:defRPr kern="1200">
        <a:solidFill>
          <a:schemeClr val="tx1"/>
        </a:solidFill>
        <a:latin typeface="Verdana" pitchFamily="34" charset="0"/>
        <a:ea typeface="宋体" pitchFamily="2" charset="-122"/>
        <a:cs typeface="+mn-cs"/>
      </a:defRPr>
    </a:lvl3pPr>
    <a:lvl4pPr marL="1371600" algn="l" rtl="0" eaLnBrk="0" fontAlgn="base" hangingPunct="0">
      <a:spcBef>
        <a:spcPct val="0"/>
      </a:spcBef>
      <a:spcAft>
        <a:spcPct val="0"/>
      </a:spcAft>
      <a:defRPr kern="1200">
        <a:solidFill>
          <a:schemeClr val="tx1"/>
        </a:solidFill>
        <a:latin typeface="Verdana" pitchFamily="34" charset="0"/>
        <a:ea typeface="宋体" pitchFamily="2" charset="-122"/>
        <a:cs typeface="+mn-cs"/>
      </a:defRPr>
    </a:lvl4pPr>
    <a:lvl5pPr marL="1828800" algn="l" rtl="0" eaLnBrk="0" fontAlgn="base" hangingPunct="0">
      <a:spcBef>
        <a:spcPct val="0"/>
      </a:spcBef>
      <a:spcAft>
        <a:spcPct val="0"/>
      </a:spcAft>
      <a:defRPr kern="1200">
        <a:solidFill>
          <a:schemeClr val="tx1"/>
        </a:solidFill>
        <a:latin typeface="Verdana" pitchFamily="34" charset="0"/>
        <a:ea typeface="宋体" pitchFamily="2" charset="-122"/>
        <a:cs typeface="+mn-cs"/>
      </a:defRPr>
    </a:lvl5pPr>
    <a:lvl6pPr marL="2286000" algn="l" defTabSz="914400" rtl="0" eaLnBrk="1" latinLnBrk="0" hangingPunct="1">
      <a:defRPr kern="1200">
        <a:solidFill>
          <a:schemeClr val="tx1"/>
        </a:solidFill>
        <a:latin typeface="Verdana" pitchFamily="34" charset="0"/>
        <a:ea typeface="宋体" pitchFamily="2" charset="-122"/>
        <a:cs typeface="+mn-cs"/>
      </a:defRPr>
    </a:lvl6pPr>
    <a:lvl7pPr marL="2743200" algn="l" defTabSz="914400" rtl="0" eaLnBrk="1" latinLnBrk="0" hangingPunct="1">
      <a:defRPr kern="1200">
        <a:solidFill>
          <a:schemeClr val="tx1"/>
        </a:solidFill>
        <a:latin typeface="Verdana" pitchFamily="34" charset="0"/>
        <a:ea typeface="宋体" pitchFamily="2" charset="-122"/>
        <a:cs typeface="+mn-cs"/>
      </a:defRPr>
    </a:lvl7pPr>
    <a:lvl8pPr marL="3200400" algn="l" defTabSz="914400" rtl="0" eaLnBrk="1" latinLnBrk="0" hangingPunct="1">
      <a:defRPr kern="1200">
        <a:solidFill>
          <a:schemeClr val="tx1"/>
        </a:solidFill>
        <a:latin typeface="Verdana" pitchFamily="34" charset="0"/>
        <a:ea typeface="宋体" pitchFamily="2" charset="-122"/>
        <a:cs typeface="+mn-cs"/>
      </a:defRPr>
    </a:lvl8pPr>
    <a:lvl9pPr marL="3657600" algn="l" defTabSz="914400" rtl="0" eaLnBrk="1" latinLnBrk="0" hangingPunct="1">
      <a:defRPr kern="1200">
        <a:solidFill>
          <a:schemeClr val="tx1"/>
        </a:solidFill>
        <a:latin typeface="Verdana" pitchFamily="34"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6F89E"/>
    <a:srgbClr val="006600"/>
    <a:srgbClr val="336699"/>
    <a:srgbClr val="0066FF"/>
    <a:srgbClr val="66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10513" autoAdjust="0"/>
    <p:restoredTop sz="80519" autoAdjust="0"/>
  </p:normalViewPr>
  <p:slideViewPr>
    <p:cSldViewPr>
      <p:cViewPr>
        <p:scale>
          <a:sx n="95" d="100"/>
          <a:sy n="95" d="100"/>
        </p:scale>
        <p:origin x="-1998" y="-72"/>
      </p:cViewPr>
      <p:guideLst>
        <p:guide orient="horz" pos="2257"/>
        <p:guide pos="293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0644"/>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20834"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lgn="l" eaLnBrk="1" hangingPunct="1">
              <a:spcBef>
                <a:spcPct val="0"/>
              </a:spcBef>
              <a:buFontTx/>
              <a:buNone/>
              <a:defRPr sz="1200">
                <a:latin typeface="Tahoma" pitchFamily="34" charset="0"/>
                <a:ea typeface="宋体" pitchFamily="2" charset="-122"/>
              </a:defRPr>
            </a:lvl1pPr>
          </a:lstStyle>
          <a:p>
            <a:pPr>
              <a:defRPr/>
            </a:pPr>
            <a:endParaRPr lang="zh-CN" altLang="en-US"/>
          </a:p>
        </p:txBody>
      </p:sp>
      <p:sp>
        <p:nvSpPr>
          <p:cNvPr id="120835" name="Rectangle 3"/>
          <p:cNvSpPr>
            <a:spLocks noGrp="1" noChangeArrowheads="1"/>
          </p:cNvSpPr>
          <p:nvPr>
            <p:ph type="dt" sz="quarter" idx="1"/>
          </p:nvPr>
        </p:nvSpPr>
        <p:spPr bwMode="auto">
          <a:xfrm>
            <a:off x="3886200" y="0"/>
            <a:ext cx="2971800" cy="457200"/>
          </a:xfrm>
          <a:prstGeom prst="rect">
            <a:avLst/>
          </a:prstGeom>
          <a:noFill/>
          <a:ln w="9525">
            <a:noFill/>
            <a:miter lim="800000"/>
          </a:ln>
          <a:effectLst/>
        </p:spPr>
        <p:txBody>
          <a:bodyPr vert="horz" wrap="square" lIns="91440" tIns="45720" rIns="91440" bIns="45720" numCol="1" anchor="t" anchorCtr="0" compatLnSpc="1"/>
          <a:lstStyle>
            <a:lvl1pPr algn="r" eaLnBrk="1" hangingPunct="1">
              <a:spcBef>
                <a:spcPct val="0"/>
              </a:spcBef>
              <a:buFontTx/>
              <a:buNone/>
              <a:defRPr sz="1200">
                <a:latin typeface="Tahoma" pitchFamily="34" charset="0"/>
                <a:ea typeface="宋体" pitchFamily="2" charset="-122"/>
              </a:defRPr>
            </a:lvl1pPr>
          </a:lstStyle>
          <a:p>
            <a:pPr>
              <a:defRPr/>
            </a:pPr>
            <a:endParaRPr lang="en-US" altLang="zh-CN"/>
          </a:p>
        </p:txBody>
      </p:sp>
      <p:sp>
        <p:nvSpPr>
          <p:cNvPr id="120836" name="Rectangle 4"/>
          <p:cNvSpPr>
            <a:spLocks noGrp="1" noChangeArrowheads="1"/>
          </p:cNvSpPr>
          <p:nvPr>
            <p:ph type="ftr" sz="quarter" idx="2"/>
          </p:nvPr>
        </p:nvSpPr>
        <p:spPr bwMode="auto">
          <a:xfrm>
            <a:off x="0" y="8686800"/>
            <a:ext cx="2971800" cy="457200"/>
          </a:xfrm>
          <a:prstGeom prst="rect">
            <a:avLst/>
          </a:prstGeom>
          <a:noFill/>
          <a:ln w="9525">
            <a:noFill/>
            <a:miter lim="800000"/>
          </a:ln>
          <a:effectLst/>
        </p:spPr>
        <p:txBody>
          <a:bodyPr vert="horz" wrap="square" lIns="91440" tIns="45720" rIns="91440" bIns="45720" numCol="1" anchor="b" anchorCtr="0" compatLnSpc="1"/>
          <a:lstStyle>
            <a:lvl1pPr algn="l" eaLnBrk="1" hangingPunct="1">
              <a:spcBef>
                <a:spcPct val="0"/>
              </a:spcBef>
              <a:buFontTx/>
              <a:buNone/>
              <a:defRPr sz="1200">
                <a:latin typeface="Tahoma" pitchFamily="34" charset="0"/>
                <a:ea typeface="宋体" pitchFamily="2" charset="-122"/>
              </a:defRPr>
            </a:lvl1pPr>
          </a:lstStyle>
          <a:p>
            <a:pPr>
              <a:defRPr/>
            </a:pPr>
            <a:endParaRPr lang="en-US" altLang="zh-CN"/>
          </a:p>
        </p:txBody>
      </p:sp>
      <p:sp>
        <p:nvSpPr>
          <p:cNvPr id="120837" name="Rectangle 5"/>
          <p:cNvSpPr>
            <a:spLocks noGrp="1" noChangeArrowheads="1"/>
          </p:cNvSpPr>
          <p:nvPr>
            <p:ph type="sldNum" sz="quarter" idx="3"/>
          </p:nvPr>
        </p:nvSpPr>
        <p:spPr bwMode="auto">
          <a:xfrm>
            <a:off x="3886200" y="8686800"/>
            <a:ext cx="2971800" cy="457200"/>
          </a:xfrm>
          <a:prstGeom prst="rect">
            <a:avLst/>
          </a:prstGeom>
          <a:noFill/>
          <a:ln w="9525">
            <a:noFill/>
            <a:miter lim="800000"/>
          </a:ln>
          <a:effectLst/>
        </p:spPr>
        <p:txBody>
          <a:bodyPr vert="horz" wrap="square" lIns="91440" tIns="45720" rIns="91440" bIns="45720" numCol="1" anchor="b" anchorCtr="0" compatLnSpc="1"/>
          <a:lstStyle>
            <a:lvl1pPr algn="r" eaLnBrk="1" hangingPunct="1">
              <a:spcBef>
                <a:spcPct val="0"/>
              </a:spcBef>
              <a:buFont typeface="Arial" pitchFamily="34" charset="0"/>
              <a:buNone/>
              <a:defRPr sz="1200" noProof="1" dirty="0">
                <a:latin typeface="Tahoma" pitchFamily="34" charset="0"/>
                <a:ea typeface="宋体" charset="-122"/>
                <a:cs typeface="+mn-ea"/>
              </a:defRPr>
            </a:lvl1pPr>
          </a:lstStyle>
          <a:p>
            <a:pPr>
              <a:defRPr/>
            </a:pPr>
            <a:fld id="{8FA32317-C38C-42B9-9B87-E87F515F11A3}" type="slidenum">
              <a:rPr lang="zh-CN" altLang="en-US"/>
              <a:t>‹#›</a:t>
            </a:fld>
            <a:endParaRPr lang="en-US" altLang="zh-CN">
              <a:ea typeface="宋体" pitchFamily="2" charset="-122"/>
              <a:cs typeface="+mn-cs"/>
            </a:endParaRPr>
          </a:p>
        </p:txBody>
      </p:sp>
    </p:spTree>
    <p:extLst>
      <p:ext uri="{BB962C8B-B14F-4D97-AF65-F5344CB8AC3E}">
        <p14:creationId xmlns:p14="http://schemas.microsoft.com/office/powerpoint/2010/main" val="30504508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19810"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lgn="l" eaLnBrk="1" hangingPunct="1">
              <a:spcBef>
                <a:spcPct val="0"/>
              </a:spcBef>
              <a:buFontTx/>
              <a:buNone/>
              <a:defRPr sz="1200">
                <a:latin typeface="Tahoma" pitchFamily="34" charset="0"/>
                <a:ea typeface="宋体" pitchFamily="2" charset="-122"/>
              </a:defRPr>
            </a:lvl1pPr>
          </a:lstStyle>
          <a:p>
            <a:pPr>
              <a:defRPr/>
            </a:pPr>
            <a:endParaRPr lang="zh-CN" altLang="en-US"/>
          </a:p>
        </p:txBody>
      </p:sp>
      <p:sp>
        <p:nvSpPr>
          <p:cNvPr id="119811" name="Rectangle 3"/>
          <p:cNvSpPr>
            <a:spLocks noGrp="1" noChangeArrowheads="1"/>
          </p:cNvSpPr>
          <p:nvPr>
            <p:ph type="dt" idx="1"/>
          </p:nvPr>
        </p:nvSpPr>
        <p:spPr bwMode="auto">
          <a:xfrm>
            <a:off x="3886200" y="0"/>
            <a:ext cx="2971800" cy="457200"/>
          </a:xfrm>
          <a:prstGeom prst="rect">
            <a:avLst/>
          </a:prstGeom>
          <a:noFill/>
          <a:ln w="9525">
            <a:noFill/>
            <a:miter lim="800000"/>
          </a:ln>
          <a:effectLst/>
        </p:spPr>
        <p:txBody>
          <a:bodyPr vert="horz" wrap="square" lIns="91440" tIns="45720" rIns="91440" bIns="45720" numCol="1" anchor="t" anchorCtr="0" compatLnSpc="1"/>
          <a:lstStyle>
            <a:lvl1pPr algn="r" eaLnBrk="1" hangingPunct="1">
              <a:spcBef>
                <a:spcPct val="0"/>
              </a:spcBef>
              <a:buFontTx/>
              <a:buNone/>
              <a:defRPr sz="1200">
                <a:latin typeface="Tahoma" pitchFamily="34" charset="0"/>
                <a:ea typeface="宋体" pitchFamily="2" charset="-122"/>
              </a:defRPr>
            </a:lvl1pPr>
          </a:lstStyle>
          <a:p>
            <a:pPr>
              <a:defRPr/>
            </a:pPr>
            <a:endParaRPr lang="en-US" altLang="zh-CN"/>
          </a:p>
        </p:txBody>
      </p:sp>
      <p:sp>
        <p:nvSpPr>
          <p:cNvPr id="14340" name="Rectangle 4"/>
          <p:cNvSpPr>
            <a:spLocks noGrp="1" noRot="1" noChangeAspect="1" noChangeArrowheads="1" noTextEdit="1"/>
          </p:cNvSpPr>
          <p:nvPr>
            <p:ph type="sldImg" idx="4294967295"/>
          </p:nvPr>
        </p:nvSpPr>
        <p:spPr bwMode="auto">
          <a:xfrm>
            <a:off x="1143000" y="685800"/>
            <a:ext cx="4572000" cy="3429000"/>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sp>
      <p:sp>
        <p:nvSpPr>
          <p:cNvPr id="119813" name="Rectangle 5"/>
          <p:cNvSpPr>
            <a:spLocks noGrp="1" noChangeArrowheads="1"/>
          </p:cNvSpPr>
          <p:nvPr>
            <p:ph type="body" sz="quarter" idx="3"/>
          </p:nvPr>
        </p:nvSpPr>
        <p:spPr bwMode="auto">
          <a:xfrm>
            <a:off x="914400" y="4343400"/>
            <a:ext cx="5029200" cy="4114800"/>
          </a:xfrm>
          <a:prstGeom prst="rect">
            <a:avLst/>
          </a:prstGeom>
          <a:noFill/>
          <a:ln w="9525">
            <a:noFill/>
            <a:miter lim="800000"/>
          </a:ln>
          <a:effectLst/>
        </p:spPr>
        <p:txBody>
          <a:bodyPr vert="horz" wrap="square" lIns="91440" tIns="45720" rIns="91440" bIns="45720" numCol="1" anchor="t" anchorCtr="0" compatLnSpc="1"/>
          <a:lstStyle/>
          <a:p>
            <a:pPr lvl="0"/>
            <a:r>
              <a:rPr lang="en-US" altLang="zh-CN" noProof="0" smtClean="0"/>
              <a:t>Click to edit Master text styles</a:t>
            </a:r>
          </a:p>
          <a:p>
            <a:pPr lvl="1"/>
            <a:r>
              <a:rPr lang="en-US" altLang="zh-CN" noProof="0" smtClean="0"/>
              <a:t>Second level</a:t>
            </a:r>
          </a:p>
          <a:p>
            <a:pPr lvl="2"/>
            <a:r>
              <a:rPr lang="en-US" altLang="zh-CN" noProof="0" smtClean="0"/>
              <a:t>Third level</a:t>
            </a:r>
          </a:p>
          <a:p>
            <a:pPr lvl="3"/>
            <a:r>
              <a:rPr lang="en-US" altLang="zh-CN" noProof="0" smtClean="0"/>
              <a:t>Fourth level</a:t>
            </a:r>
          </a:p>
          <a:p>
            <a:pPr lvl="4"/>
            <a:r>
              <a:rPr lang="en-US" altLang="zh-CN" noProof="0" smtClean="0"/>
              <a:t>Fifth level</a:t>
            </a:r>
          </a:p>
        </p:txBody>
      </p:sp>
      <p:sp>
        <p:nvSpPr>
          <p:cNvPr id="119814" name="Rectangle 6"/>
          <p:cNvSpPr>
            <a:spLocks noGrp="1" noChangeArrowheads="1"/>
          </p:cNvSpPr>
          <p:nvPr>
            <p:ph type="ftr" sz="quarter" idx="4"/>
          </p:nvPr>
        </p:nvSpPr>
        <p:spPr bwMode="auto">
          <a:xfrm>
            <a:off x="0" y="8686800"/>
            <a:ext cx="2971800" cy="457200"/>
          </a:xfrm>
          <a:prstGeom prst="rect">
            <a:avLst/>
          </a:prstGeom>
          <a:noFill/>
          <a:ln w="9525">
            <a:noFill/>
            <a:miter lim="800000"/>
          </a:ln>
          <a:effectLst/>
        </p:spPr>
        <p:txBody>
          <a:bodyPr vert="horz" wrap="square" lIns="91440" tIns="45720" rIns="91440" bIns="45720" numCol="1" anchor="b" anchorCtr="0" compatLnSpc="1"/>
          <a:lstStyle>
            <a:lvl1pPr algn="l" eaLnBrk="1" hangingPunct="1">
              <a:spcBef>
                <a:spcPct val="0"/>
              </a:spcBef>
              <a:buFontTx/>
              <a:buNone/>
              <a:defRPr sz="1200">
                <a:latin typeface="Tahoma" pitchFamily="34" charset="0"/>
                <a:ea typeface="宋体" pitchFamily="2" charset="-122"/>
              </a:defRPr>
            </a:lvl1pPr>
          </a:lstStyle>
          <a:p>
            <a:pPr>
              <a:defRPr/>
            </a:pPr>
            <a:endParaRPr lang="en-US" altLang="zh-CN"/>
          </a:p>
        </p:txBody>
      </p:sp>
      <p:sp>
        <p:nvSpPr>
          <p:cNvPr id="119815" name="Rectangle 7"/>
          <p:cNvSpPr>
            <a:spLocks noGrp="1" noChangeArrowheads="1"/>
          </p:cNvSpPr>
          <p:nvPr>
            <p:ph type="sldNum" sz="quarter" idx="5"/>
          </p:nvPr>
        </p:nvSpPr>
        <p:spPr bwMode="auto">
          <a:xfrm>
            <a:off x="3886200" y="8686800"/>
            <a:ext cx="2971800" cy="457200"/>
          </a:xfrm>
          <a:prstGeom prst="rect">
            <a:avLst/>
          </a:prstGeom>
          <a:noFill/>
          <a:ln w="9525">
            <a:noFill/>
            <a:miter lim="800000"/>
          </a:ln>
          <a:effectLst/>
        </p:spPr>
        <p:txBody>
          <a:bodyPr vert="horz" wrap="square" lIns="91440" tIns="45720" rIns="91440" bIns="45720" numCol="1" anchor="b" anchorCtr="0" compatLnSpc="1"/>
          <a:lstStyle>
            <a:lvl1pPr algn="r" eaLnBrk="1" hangingPunct="1">
              <a:spcBef>
                <a:spcPct val="0"/>
              </a:spcBef>
              <a:buFont typeface="Arial" pitchFamily="34" charset="0"/>
              <a:buNone/>
              <a:defRPr sz="1200" noProof="1" dirty="0">
                <a:latin typeface="Tahoma" pitchFamily="34" charset="0"/>
                <a:ea typeface="宋体" charset="-122"/>
                <a:cs typeface="+mn-ea"/>
              </a:defRPr>
            </a:lvl1pPr>
          </a:lstStyle>
          <a:p>
            <a:pPr>
              <a:defRPr/>
            </a:pPr>
            <a:fld id="{4FD30EA9-4D56-4BCC-8541-7B924417A803}" type="slidenum">
              <a:rPr lang="zh-CN" altLang="en-US"/>
              <a:t>‹#›</a:t>
            </a:fld>
            <a:endParaRPr lang="en-US" altLang="zh-CN">
              <a:ea typeface="宋体" pitchFamily="2" charset="-122"/>
              <a:cs typeface="+mn-cs"/>
            </a:endParaRPr>
          </a:p>
        </p:txBody>
      </p:sp>
    </p:spTree>
    <p:extLst>
      <p:ext uri="{BB962C8B-B14F-4D97-AF65-F5344CB8AC3E}">
        <p14:creationId xmlns:p14="http://schemas.microsoft.com/office/powerpoint/2010/main" val="62031230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幻灯片图像占位符 1"/>
          <p:cNvSpPr>
            <a:spLocks noGrp="1" noRot="1" noChangeAspect="1" noChangeArrowheads="1" noTextEdit="1"/>
          </p:cNvSpPr>
          <p:nvPr>
            <p:ph type="sldImg" idx="4294967295"/>
          </p:nvPr>
        </p:nvSpPr>
        <p:spPr/>
      </p:sp>
      <p:sp>
        <p:nvSpPr>
          <p:cNvPr id="17411" name="备注占位符 2"/>
          <p:cNvSpPr>
            <a:spLocks noGrp="1" noChangeArrowheads="1"/>
          </p:cNvSpPr>
          <p:nvPr>
            <p:ph type="body" idx="4294967295"/>
          </p:nvPr>
        </p:nvSpPr>
        <p:spPr>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dirty="0" smtClean="0">
              <a:latin typeface="Arial" pitchFamily="34" charset="0"/>
            </a:endParaRPr>
          </a:p>
        </p:txBody>
      </p:sp>
      <p:sp>
        <p:nvSpPr>
          <p:cNvPr id="7171" name="灯片编号占位符 3"/>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defRPr/>
            </a:pPr>
            <a:fld id="{DFEDF465-5693-4AD3-8BCC-B50C42CED15E}" type="slidenum">
              <a:rPr lang="zh-CN" altLang="en-US" smtClean="0">
                <a:ea typeface="宋体" pitchFamily="2" charset="-122"/>
              </a:rPr>
              <a:t>1</a:t>
            </a:fld>
            <a:endParaRPr lang="zh-CN" altLang="en-US" smtClean="0">
              <a:ea typeface="宋体" pitchFamily="2" charset="-122"/>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defRPr/>
            </a:pPr>
            <a:fld id="{A3AEDECA-E8D2-416E-A416-D74F715ED795}" type="slidenum">
              <a:rPr lang="zh-CN" altLang="en-US" smtClean="0">
                <a:ea typeface="宋体" pitchFamily="2" charset="-122"/>
              </a:rPr>
              <a:t>10</a:t>
            </a:fld>
            <a:endParaRPr lang="en-US" altLang="zh-CN" smtClean="0">
              <a:ea typeface="宋体" pitchFamily="2" charset="-122"/>
            </a:endParaRPr>
          </a:p>
        </p:txBody>
      </p:sp>
      <p:sp>
        <p:nvSpPr>
          <p:cNvPr id="23555" name="Rectangle 2"/>
          <p:cNvSpPr>
            <a:spLocks noGrp="1" noRot="1" noChangeAspect="1" noChangeArrowheads="1" noTextEdit="1"/>
          </p:cNvSpPr>
          <p:nvPr>
            <p:ph type="sldImg" idx="4294967295"/>
          </p:nvPr>
        </p:nvSpPr>
        <p:spPr/>
      </p:sp>
      <p:sp>
        <p:nvSpPr>
          <p:cNvPr id="23556" name="Rectangle 3"/>
          <p:cNvSpPr>
            <a:spLocks noGrp="1" noChangeArrowheads="1"/>
          </p:cNvSpPr>
          <p:nvPr>
            <p:ph type="body" idx="4294967295"/>
          </p:nvPr>
        </p:nvSpPr>
        <p:spPr>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latin typeface="Arial"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dirty="0" smtClean="0">
                <a:effectLst/>
              </a:rPr>
              <a:t>op</a:t>
            </a:r>
            <a:r>
              <a:rPr lang="zh-CN" altLang="en-US" sz="1200" dirty="0" smtClean="0">
                <a:effectLst/>
              </a:rPr>
              <a:t>，报文类型，</a:t>
            </a:r>
            <a:r>
              <a:rPr lang="en-US" altLang="zh-CN" sz="1200" dirty="0" smtClean="0">
                <a:effectLst/>
              </a:rPr>
              <a:t>1</a:t>
            </a:r>
            <a:r>
              <a:rPr lang="zh-CN" altLang="en-US" sz="1200" dirty="0" smtClean="0">
                <a:effectLst/>
              </a:rPr>
              <a:t>表示请求报文，</a:t>
            </a:r>
            <a:r>
              <a:rPr lang="en-US" altLang="zh-CN" sz="1200" dirty="0" smtClean="0">
                <a:effectLst/>
              </a:rPr>
              <a:t>2</a:t>
            </a:r>
            <a:r>
              <a:rPr lang="zh-CN" altLang="en-US" sz="1200" dirty="0" smtClean="0">
                <a:effectLst/>
              </a:rPr>
              <a:t>表示回应报文。 </a:t>
            </a:r>
            <a:endParaRPr lang="zh-CN" altLang="en-US" dirty="0" smtClean="0">
              <a:effectLst/>
            </a:endParaRPr>
          </a:p>
          <a:p>
            <a:r>
              <a:rPr lang="en-US" altLang="zh-CN" sz="1200" dirty="0" err="1" smtClean="0">
                <a:effectLst/>
              </a:rPr>
              <a:t>htype</a:t>
            </a:r>
            <a:r>
              <a:rPr lang="zh-CN" altLang="en-US" sz="1200" dirty="0" smtClean="0">
                <a:effectLst/>
              </a:rPr>
              <a:t>，硬件地址类型，</a:t>
            </a:r>
            <a:r>
              <a:rPr lang="en-US" altLang="zh-CN" sz="1200" dirty="0" smtClean="0">
                <a:effectLst/>
              </a:rPr>
              <a:t>1</a:t>
            </a:r>
            <a:r>
              <a:rPr lang="zh-CN" altLang="en-US" sz="1200" dirty="0" smtClean="0">
                <a:effectLst/>
              </a:rPr>
              <a:t>表示</a:t>
            </a:r>
            <a:r>
              <a:rPr lang="en-US" altLang="zh-CN" sz="1200" dirty="0" smtClean="0">
                <a:effectLst/>
              </a:rPr>
              <a:t>10Mb/s</a:t>
            </a:r>
            <a:r>
              <a:rPr lang="zh-CN" altLang="en-US" sz="1200" dirty="0" smtClean="0">
                <a:effectLst/>
              </a:rPr>
              <a:t>的以太网的硬件地址。 </a:t>
            </a:r>
            <a:endParaRPr lang="zh-CN" altLang="en-US" dirty="0" smtClean="0">
              <a:effectLst/>
            </a:endParaRPr>
          </a:p>
          <a:p>
            <a:r>
              <a:rPr lang="en-US" altLang="zh-CN" sz="1200" dirty="0" err="1" smtClean="0">
                <a:effectLst/>
              </a:rPr>
              <a:t>hlen</a:t>
            </a:r>
            <a:r>
              <a:rPr lang="zh-CN" altLang="en-US" sz="1200" dirty="0" smtClean="0">
                <a:effectLst/>
              </a:rPr>
              <a:t>，硬件地址长度，以太网中该值为</a:t>
            </a:r>
            <a:r>
              <a:rPr lang="en-US" altLang="zh-CN" sz="1200" dirty="0" smtClean="0">
                <a:effectLst/>
              </a:rPr>
              <a:t>6</a:t>
            </a:r>
            <a:r>
              <a:rPr lang="zh-CN" altLang="en-US" sz="1200" dirty="0" smtClean="0">
                <a:effectLst/>
              </a:rPr>
              <a:t>。 </a:t>
            </a:r>
            <a:endParaRPr lang="zh-CN" altLang="en-US" dirty="0" smtClean="0">
              <a:effectLst/>
            </a:endParaRPr>
          </a:p>
          <a:p>
            <a:r>
              <a:rPr lang="en-US" altLang="zh-CN" sz="1200" dirty="0" smtClean="0">
                <a:effectLst/>
              </a:rPr>
              <a:t>hops</a:t>
            </a:r>
            <a:r>
              <a:rPr lang="zh-CN" altLang="en-US" sz="1200" dirty="0" smtClean="0">
                <a:effectLst/>
              </a:rPr>
              <a:t>，跳数。客户端设置为</a:t>
            </a:r>
            <a:r>
              <a:rPr lang="en-US" altLang="zh-CN" sz="1200" dirty="0" smtClean="0">
                <a:effectLst/>
              </a:rPr>
              <a:t>0</a:t>
            </a:r>
            <a:r>
              <a:rPr lang="zh-CN" altLang="en-US" sz="1200" dirty="0" smtClean="0">
                <a:effectLst/>
              </a:rPr>
              <a:t>，也能被一个代理服务器设置。 </a:t>
            </a:r>
            <a:endParaRPr lang="zh-CN" altLang="en-US" dirty="0" smtClean="0">
              <a:effectLst/>
            </a:endParaRPr>
          </a:p>
          <a:p>
            <a:r>
              <a:rPr lang="en-US" altLang="zh-CN" sz="1200" dirty="0" err="1" smtClean="0">
                <a:effectLst/>
              </a:rPr>
              <a:t>xid</a:t>
            </a:r>
            <a:r>
              <a:rPr lang="zh-CN" altLang="en-US" sz="1200" dirty="0" smtClean="0">
                <a:effectLst/>
              </a:rPr>
              <a:t>，事务</a:t>
            </a:r>
            <a:r>
              <a:rPr lang="en-US" altLang="zh-CN" sz="1200" dirty="0" smtClean="0">
                <a:effectLst/>
              </a:rPr>
              <a:t>ID</a:t>
            </a:r>
            <a:r>
              <a:rPr lang="zh-CN" altLang="en-US" sz="1200" dirty="0" smtClean="0">
                <a:effectLst/>
              </a:rPr>
              <a:t>，由客户端选择的一个随机数，被服务器和客户端用来在它们之间交流请求和响应，客户端用它对请求和应答进行匹配。该</a:t>
            </a:r>
            <a:r>
              <a:rPr lang="en-US" altLang="zh-CN" sz="1200" dirty="0" smtClean="0">
                <a:effectLst/>
              </a:rPr>
              <a:t>ID</a:t>
            </a:r>
            <a:r>
              <a:rPr lang="zh-CN" altLang="en-US" sz="1200" dirty="0" smtClean="0">
                <a:effectLst/>
              </a:rPr>
              <a:t>由客户端设置并由服务器返回，为</a:t>
            </a:r>
            <a:r>
              <a:rPr lang="en-US" altLang="zh-CN" sz="1200" dirty="0" smtClean="0">
                <a:effectLst/>
              </a:rPr>
              <a:t>32</a:t>
            </a:r>
            <a:r>
              <a:rPr lang="zh-CN" altLang="en-US" sz="1200" dirty="0" smtClean="0">
                <a:effectLst/>
              </a:rPr>
              <a:t>位整数。 </a:t>
            </a:r>
            <a:endParaRPr lang="zh-CN" altLang="en-US" dirty="0" smtClean="0">
              <a:effectLst/>
            </a:endParaRPr>
          </a:p>
          <a:p>
            <a:r>
              <a:rPr lang="en-US" altLang="zh-CN" sz="1200" dirty="0" smtClean="0">
                <a:effectLst/>
              </a:rPr>
              <a:t>secs</a:t>
            </a:r>
            <a:r>
              <a:rPr lang="zh-CN" altLang="en-US" sz="1200" dirty="0" smtClean="0">
                <a:effectLst/>
              </a:rPr>
              <a:t>，由客户端填充，表示从客户端开始获得</a:t>
            </a:r>
            <a:r>
              <a:rPr lang="en-US" altLang="zh-CN" sz="1200" dirty="0" smtClean="0">
                <a:effectLst/>
              </a:rPr>
              <a:t>IP</a:t>
            </a:r>
            <a:r>
              <a:rPr lang="zh-CN" altLang="en-US" sz="1200" dirty="0" smtClean="0">
                <a:effectLst/>
              </a:rPr>
              <a:t>地址或</a:t>
            </a:r>
            <a:r>
              <a:rPr lang="en-US" altLang="zh-CN" sz="1200" dirty="0" smtClean="0">
                <a:effectLst/>
              </a:rPr>
              <a:t>IP</a:t>
            </a:r>
            <a:r>
              <a:rPr lang="zh-CN" altLang="en-US" sz="1200" dirty="0" smtClean="0">
                <a:effectLst/>
              </a:rPr>
              <a:t>地址续借后所使用了的秒数。 </a:t>
            </a:r>
            <a:endParaRPr lang="zh-CN" altLang="en-US" dirty="0" smtClean="0">
              <a:effectLst/>
            </a:endParaRPr>
          </a:p>
          <a:p>
            <a:r>
              <a:rPr lang="en-US" altLang="zh-CN" sz="1200" dirty="0" smtClean="0">
                <a:effectLst/>
              </a:rPr>
              <a:t>flags</a:t>
            </a:r>
            <a:r>
              <a:rPr lang="zh-CN" altLang="en-US" sz="1200" dirty="0" smtClean="0">
                <a:effectLst/>
              </a:rPr>
              <a:t>，标志字段。这个</a:t>
            </a:r>
            <a:r>
              <a:rPr lang="en-US" altLang="zh-CN" sz="1200" dirty="0" smtClean="0">
                <a:effectLst/>
              </a:rPr>
              <a:t>16</a:t>
            </a:r>
            <a:r>
              <a:rPr lang="zh-CN" altLang="en-US" sz="1200" dirty="0" smtClean="0">
                <a:effectLst/>
              </a:rPr>
              <a:t>比特的字段，目前只有最左边的一个比特有用，该位为</a:t>
            </a:r>
            <a:r>
              <a:rPr lang="en-US" altLang="zh-CN" sz="1200" dirty="0" smtClean="0">
                <a:effectLst/>
              </a:rPr>
              <a:t>0</a:t>
            </a:r>
            <a:r>
              <a:rPr lang="zh-CN" altLang="en-US" sz="1200" dirty="0" smtClean="0">
                <a:effectLst/>
              </a:rPr>
              <a:t>，表示单播，为</a:t>
            </a:r>
            <a:r>
              <a:rPr lang="en-US" altLang="zh-CN" sz="1200" dirty="0" smtClean="0">
                <a:effectLst/>
              </a:rPr>
              <a:t>1</a:t>
            </a:r>
            <a:r>
              <a:rPr lang="zh-CN" altLang="en-US" sz="1200" dirty="0" smtClean="0">
                <a:effectLst/>
              </a:rPr>
              <a:t>表示广播。 </a:t>
            </a:r>
            <a:endParaRPr lang="zh-CN" altLang="en-US" dirty="0" smtClean="0">
              <a:effectLst/>
            </a:endParaRPr>
          </a:p>
          <a:p>
            <a:r>
              <a:rPr lang="en-US" altLang="zh-CN" sz="1200" dirty="0" err="1" smtClean="0">
                <a:effectLst/>
              </a:rPr>
              <a:t>ciaddr</a:t>
            </a:r>
            <a:r>
              <a:rPr lang="zh-CN" altLang="en-US" sz="1200" dirty="0" smtClean="0">
                <a:effectLst/>
              </a:rPr>
              <a:t>，客户端的</a:t>
            </a:r>
            <a:r>
              <a:rPr lang="en-US" altLang="zh-CN" sz="1200" dirty="0" smtClean="0">
                <a:effectLst/>
              </a:rPr>
              <a:t>IP</a:t>
            </a:r>
            <a:r>
              <a:rPr lang="zh-CN" altLang="en-US" sz="1200" dirty="0" smtClean="0">
                <a:effectLst/>
              </a:rPr>
              <a:t>地址。只有客户端是</a:t>
            </a:r>
            <a:r>
              <a:rPr lang="en-US" altLang="zh-CN" sz="1200" dirty="0" smtClean="0">
                <a:effectLst/>
              </a:rPr>
              <a:t>Bound</a:t>
            </a:r>
            <a:r>
              <a:rPr lang="zh-CN" altLang="en-US" sz="1200" dirty="0" smtClean="0">
                <a:effectLst/>
              </a:rPr>
              <a:t>、</a:t>
            </a:r>
            <a:r>
              <a:rPr lang="en-US" altLang="zh-CN" sz="1200" dirty="0" smtClean="0">
                <a:effectLst/>
              </a:rPr>
              <a:t>Renew</a:t>
            </a:r>
            <a:r>
              <a:rPr lang="zh-CN" altLang="en-US" sz="1200" dirty="0" smtClean="0">
                <a:effectLst/>
              </a:rPr>
              <a:t>、</a:t>
            </a:r>
            <a:r>
              <a:rPr lang="en-US" altLang="zh-CN" sz="1200" dirty="0" smtClean="0">
                <a:effectLst/>
              </a:rPr>
              <a:t>Rebinding</a:t>
            </a:r>
            <a:r>
              <a:rPr lang="zh-CN" altLang="en-US" sz="1200" dirty="0" smtClean="0">
                <a:effectLst/>
              </a:rPr>
              <a:t>状态，并且能响应</a:t>
            </a:r>
            <a:r>
              <a:rPr lang="en-US" altLang="zh-CN" sz="1200" dirty="0" smtClean="0">
                <a:effectLst/>
              </a:rPr>
              <a:t>ARP</a:t>
            </a:r>
            <a:r>
              <a:rPr lang="zh-CN" altLang="en-US" sz="1200" dirty="0" smtClean="0">
                <a:effectLst/>
              </a:rPr>
              <a:t>请求时，才能被填充。 </a:t>
            </a:r>
            <a:endParaRPr lang="zh-CN" altLang="en-US" dirty="0" smtClean="0">
              <a:effectLst/>
            </a:endParaRPr>
          </a:p>
          <a:p>
            <a:r>
              <a:rPr lang="en-US" altLang="zh-CN" sz="1200" dirty="0" err="1" smtClean="0">
                <a:effectLst/>
              </a:rPr>
              <a:t>yiaddr</a:t>
            </a:r>
            <a:r>
              <a:rPr lang="zh-CN" altLang="en-US" sz="1200" dirty="0" smtClean="0">
                <a:effectLst/>
              </a:rPr>
              <a:t>，</a:t>
            </a:r>
            <a:r>
              <a:rPr lang="en-US" altLang="zh-CN" sz="1200" dirty="0" smtClean="0">
                <a:effectLst/>
              </a:rPr>
              <a:t>"</a:t>
            </a:r>
            <a:r>
              <a:rPr lang="zh-CN" altLang="en-US" sz="1200" dirty="0" smtClean="0">
                <a:effectLst/>
              </a:rPr>
              <a:t>你自己的</a:t>
            </a:r>
            <a:r>
              <a:rPr lang="en-US" altLang="zh-CN" sz="1200" dirty="0" smtClean="0">
                <a:effectLst/>
              </a:rPr>
              <a:t>"</a:t>
            </a:r>
            <a:r>
              <a:rPr lang="zh-CN" altLang="en-US" sz="1200" dirty="0" smtClean="0">
                <a:effectLst/>
              </a:rPr>
              <a:t>或客户端的</a:t>
            </a:r>
            <a:r>
              <a:rPr lang="en-US" altLang="zh-CN" sz="1200" dirty="0" smtClean="0">
                <a:effectLst/>
              </a:rPr>
              <a:t>IP</a:t>
            </a:r>
            <a:r>
              <a:rPr lang="zh-CN" altLang="en-US" sz="1200" dirty="0" smtClean="0">
                <a:effectLst/>
              </a:rPr>
              <a:t>地址。 </a:t>
            </a:r>
            <a:endParaRPr lang="zh-CN" altLang="en-US" dirty="0" smtClean="0">
              <a:effectLst/>
            </a:endParaRPr>
          </a:p>
          <a:p>
            <a:r>
              <a:rPr lang="en-US" altLang="zh-CN" sz="1200" dirty="0" err="1" smtClean="0">
                <a:effectLst/>
              </a:rPr>
              <a:t>siaddr</a:t>
            </a:r>
            <a:r>
              <a:rPr lang="zh-CN" altLang="en-US" sz="1200" dirty="0" smtClean="0">
                <a:effectLst/>
              </a:rPr>
              <a:t>，表明</a:t>
            </a:r>
            <a:r>
              <a:rPr lang="en-US" altLang="zh-CN" sz="1200" dirty="0" smtClean="0">
                <a:effectLst/>
              </a:rPr>
              <a:t>DHCP</a:t>
            </a:r>
            <a:r>
              <a:rPr lang="zh-CN" altLang="en-US" sz="1200" dirty="0" smtClean="0">
                <a:effectLst/>
              </a:rPr>
              <a:t>协议流程的下一个阶段要使用的服务器的</a:t>
            </a:r>
            <a:r>
              <a:rPr lang="en-US" altLang="zh-CN" sz="1200" dirty="0" smtClean="0">
                <a:effectLst/>
              </a:rPr>
              <a:t>IP</a:t>
            </a:r>
            <a:r>
              <a:rPr lang="zh-CN" altLang="en-US" sz="1200" dirty="0" smtClean="0">
                <a:effectLst/>
              </a:rPr>
              <a:t>地址。 </a:t>
            </a:r>
            <a:endParaRPr lang="zh-CN" altLang="en-US" dirty="0" smtClean="0">
              <a:effectLst/>
            </a:endParaRPr>
          </a:p>
          <a:p>
            <a:r>
              <a:rPr lang="en-US" altLang="zh-CN" sz="1200" kern="1200" dirty="0" err="1" smtClean="0">
                <a:solidFill>
                  <a:schemeClr val="tx1"/>
                </a:solidFill>
                <a:effectLst/>
                <a:latin typeface="Arial" charset="0"/>
                <a:ea typeface="宋体" pitchFamily="2" charset="-122"/>
                <a:cs typeface="+mn-cs"/>
              </a:rPr>
              <a:t>giaddr</a:t>
            </a:r>
            <a:r>
              <a:rPr lang="zh-CN" altLang="en-US" sz="1200" kern="1200" dirty="0" smtClean="0">
                <a:solidFill>
                  <a:schemeClr val="tx1"/>
                </a:solidFill>
                <a:effectLst/>
                <a:latin typeface="Arial" charset="0"/>
                <a:ea typeface="宋体" pitchFamily="2" charset="-122"/>
                <a:cs typeface="+mn-cs"/>
              </a:rPr>
              <a:t>，</a:t>
            </a:r>
            <a:r>
              <a:rPr lang="en-US" altLang="zh-CN" sz="1200" kern="1200" dirty="0" smtClean="0">
                <a:solidFill>
                  <a:schemeClr val="tx1"/>
                </a:solidFill>
                <a:effectLst/>
                <a:latin typeface="Arial" charset="0"/>
                <a:ea typeface="宋体" pitchFamily="2" charset="-122"/>
                <a:cs typeface="+mn-cs"/>
              </a:rPr>
              <a:t>DHCP</a:t>
            </a:r>
            <a:r>
              <a:rPr lang="zh-CN" altLang="en-US" sz="1200" kern="1200" dirty="0" smtClean="0">
                <a:solidFill>
                  <a:schemeClr val="tx1"/>
                </a:solidFill>
                <a:effectLst/>
                <a:latin typeface="Arial" charset="0"/>
                <a:ea typeface="宋体" pitchFamily="2" charset="-122"/>
                <a:cs typeface="+mn-cs"/>
              </a:rPr>
              <a:t>中继器的</a:t>
            </a:r>
            <a:r>
              <a:rPr lang="en-US" altLang="zh-CN" sz="1200" kern="1200" dirty="0" smtClean="0">
                <a:solidFill>
                  <a:schemeClr val="tx1"/>
                </a:solidFill>
                <a:effectLst/>
                <a:latin typeface="Arial" charset="0"/>
                <a:ea typeface="宋体" pitchFamily="2" charset="-122"/>
                <a:cs typeface="+mn-cs"/>
              </a:rPr>
              <a:t>IP</a:t>
            </a:r>
            <a:r>
              <a:rPr lang="zh-CN" altLang="en-US" sz="1200" kern="1200" dirty="0" smtClean="0">
                <a:solidFill>
                  <a:schemeClr val="tx1"/>
                </a:solidFill>
                <a:effectLst/>
                <a:latin typeface="Arial" charset="0"/>
                <a:ea typeface="宋体" pitchFamily="2" charset="-122"/>
                <a:cs typeface="+mn-cs"/>
              </a:rPr>
              <a:t>地址。</a:t>
            </a:r>
            <a:r>
              <a:rPr lang="en-US" altLang="zh-CN" sz="1200" kern="1200" dirty="0" smtClean="0">
                <a:solidFill>
                  <a:schemeClr val="tx1"/>
                </a:solidFill>
                <a:effectLst/>
                <a:latin typeface="Arial" charset="0"/>
                <a:ea typeface="宋体" pitchFamily="2" charset="-122"/>
                <a:cs typeface="+mn-cs"/>
              </a:rPr>
              <a:t>//</a:t>
            </a:r>
            <a:r>
              <a:rPr lang="zh-CN" altLang="en-US" sz="1200" kern="1200" dirty="0" smtClean="0">
                <a:solidFill>
                  <a:schemeClr val="tx1"/>
                </a:solidFill>
                <a:effectLst/>
                <a:latin typeface="Arial" charset="0"/>
                <a:ea typeface="宋体" pitchFamily="2" charset="-122"/>
                <a:cs typeface="+mn-cs"/>
              </a:rPr>
              <a:t>注意：不是地址池中定义的网关 </a:t>
            </a:r>
            <a:endParaRPr lang="zh-CN" altLang="en-US" dirty="0" smtClean="0">
              <a:effectLst/>
            </a:endParaRPr>
          </a:p>
          <a:p>
            <a:r>
              <a:rPr lang="en-US" altLang="zh-CN" sz="1200" dirty="0" err="1" smtClean="0">
                <a:effectLst/>
              </a:rPr>
              <a:t>chaddr</a:t>
            </a:r>
            <a:r>
              <a:rPr lang="zh-CN" altLang="en-US" sz="1200" dirty="0" smtClean="0">
                <a:effectLst/>
              </a:rPr>
              <a:t>，客户端硬件地址。客户端必须设置它的</a:t>
            </a:r>
            <a:r>
              <a:rPr lang="en-US" altLang="zh-CN" sz="1200" dirty="0" smtClean="0">
                <a:effectLst/>
              </a:rPr>
              <a:t>"</a:t>
            </a:r>
            <a:r>
              <a:rPr lang="en-US" altLang="zh-CN" sz="1200" dirty="0" err="1" smtClean="0">
                <a:effectLst/>
              </a:rPr>
              <a:t>chaddr</a:t>
            </a:r>
            <a:r>
              <a:rPr lang="en-US" altLang="zh-CN" sz="1200" dirty="0" smtClean="0">
                <a:effectLst/>
              </a:rPr>
              <a:t>"</a:t>
            </a:r>
            <a:r>
              <a:rPr lang="zh-CN" altLang="en-US" sz="1200" dirty="0" smtClean="0">
                <a:effectLst/>
              </a:rPr>
              <a:t>字段。</a:t>
            </a:r>
            <a:r>
              <a:rPr lang="en-US" altLang="zh-CN" sz="1200" dirty="0" smtClean="0">
                <a:effectLst/>
              </a:rPr>
              <a:t>UDP</a:t>
            </a:r>
            <a:r>
              <a:rPr lang="zh-CN" altLang="en-US" sz="1200" dirty="0" smtClean="0">
                <a:effectLst/>
              </a:rPr>
              <a:t>数据包中的以太网帧首部也有该字段，但通常通过查看</a:t>
            </a:r>
            <a:r>
              <a:rPr lang="en-US" altLang="zh-CN" sz="1200" dirty="0" smtClean="0">
                <a:effectLst/>
              </a:rPr>
              <a:t>UDP</a:t>
            </a:r>
            <a:r>
              <a:rPr lang="zh-CN" altLang="en-US" sz="1200" dirty="0" smtClean="0">
                <a:effectLst/>
              </a:rPr>
              <a:t>数据包来确定以太网帧首部中的该字段获取该值比较困难或者说不可能，而在</a:t>
            </a:r>
            <a:r>
              <a:rPr lang="en-US" altLang="zh-CN" sz="1200" dirty="0" smtClean="0">
                <a:effectLst/>
              </a:rPr>
              <a:t>UDP</a:t>
            </a:r>
            <a:r>
              <a:rPr lang="zh-CN" altLang="en-US" sz="1200" dirty="0" smtClean="0">
                <a:effectLst/>
              </a:rPr>
              <a:t>协议承载的</a:t>
            </a:r>
            <a:r>
              <a:rPr lang="en-US" altLang="zh-CN" sz="1200" dirty="0" smtClean="0">
                <a:effectLst/>
              </a:rPr>
              <a:t>DHCP</a:t>
            </a:r>
            <a:r>
              <a:rPr lang="zh-CN" altLang="en-US" sz="1200" dirty="0" smtClean="0">
                <a:effectLst/>
              </a:rPr>
              <a:t>报文中设置该字段，用户进程就可以很容易地获取该值。 </a:t>
            </a:r>
            <a:endParaRPr lang="zh-CN" altLang="en-US" dirty="0" smtClean="0">
              <a:effectLst/>
            </a:endParaRPr>
          </a:p>
          <a:p>
            <a:r>
              <a:rPr lang="en-US" altLang="zh-CN" sz="1200" dirty="0" err="1" smtClean="0">
                <a:effectLst/>
              </a:rPr>
              <a:t>sname</a:t>
            </a:r>
            <a:r>
              <a:rPr lang="zh-CN" altLang="en-US" sz="1200" dirty="0" smtClean="0">
                <a:effectLst/>
              </a:rPr>
              <a:t>，可选的服务器主机名，该字段是空结尾的字符串，由服务器填写。 </a:t>
            </a:r>
            <a:endParaRPr lang="zh-CN" altLang="en-US" dirty="0" smtClean="0">
              <a:effectLst/>
            </a:endParaRPr>
          </a:p>
          <a:p>
            <a:r>
              <a:rPr lang="en-US" altLang="zh-CN" sz="1200" dirty="0" smtClean="0">
                <a:effectLst/>
              </a:rPr>
              <a:t>file</a:t>
            </a:r>
            <a:r>
              <a:rPr lang="zh-CN" altLang="en-US" sz="1200" dirty="0" smtClean="0">
                <a:effectLst/>
              </a:rPr>
              <a:t>，启动文件名，是一个空结尾的字符串。</a:t>
            </a:r>
            <a:r>
              <a:rPr lang="en-US" altLang="zh-CN" sz="1200" dirty="0" smtClean="0">
                <a:effectLst/>
              </a:rPr>
              <a:t>DHCP Discover</a:t>
            </a:r>
            <a:r>
              <a:rPr lang="zh-CN" altLang="en-US" sz="1200" dirty="0" smtClean="0">
                <a:effectLst/>
              </a:rPr>
              <a:t>报文中是</a:t>
            </a:r>
            <a:r>
              <a:rPr lang="en-US" altLang="zh-CN" sz="1200" dirty="0" smtClean="0">
                <a:effectLst/>
              </a:rPr>
              <a:t>"generic"</a:t>
            </a:r>
            <a:r>
              <a:rPr lang="zh-CN" altLang="en-US" sz="1200" dirty="0" smtClean="0">
                <a:effectLst/>
              </a:rPr>
              <a:t>名字或空字符，</a:t>
            </a:r>
            <a:r>
              <a:rPr lang="en-US" altLang="zh-CN" sz="1200" dirty="0" smtClean="0">
                <a:effectLst/>
              </a:rPr>
              <a:t>DHCP Offer</a:t>
            </a:r>
            <a:r>
              <a:rPr lang="zh-CN" altLang="en-US" sz="1200" dirty="0" smtClean="0">
                <a:effectLst/>
              </a:rPr>
              <a:t>报文中提供有效的目录路径全名。 </a:t>
            </a:r>
            <a:endParaRPr lang="zh-CN" altLang="en-US" dirty="0" smtClean="0">
              <a:effectLst/>
            </a:endParaRPr>
          </a:p>
          <a:p>
            <a:r>
              <a:rPr lang="en-US" altLang="zh-CN" sz="1200" dirty="0" smtClean="0">
                <a:effectLst/>
              </a:rPr>
              <a:t>options</a:t>
            </a:r>
            <a:r>
              <a:rPr lang="zh-CN" altLang="en-US" sz="1200" dirty="0" smtClean="0">
                <a:effectLst/>
              </a:rPr>
              <a:t>，可选参数域，格式为</a:t>
            </a:r>
            <a:r>
              <a:rPr lang="en-US" altLang="zh-CN" sz="1200" dirty="0" smtClean="0">
                <a:effectLst/>
              </a:rPr>
              <a:t>"</a:t>
            </a:r>
            <a:r>
              <a:rPr lang="zh-CN" altLang="en-US" sz="1200" dirty="0" smtClean="0">
                <a:effectLst/>
              </a:rPr>
              <a:t>代码</a:t>
            </a:r>
            <a:r>
              <a:rPr lang="en-US" altLang="zh-CN" sz="1200" dirty="0" smtClean="0">
                <a:effectLst/>
              </a:rPr>
              <a:t>+</a:t>
            </a:r>
            <a:r>
              <a:rPr lang="zh-CN" altLang="en-US" sz="1200" dirty="0" smtClean="0">
                <a:effectLst/>
              </a:rPr>
              <a:t>长度</a:t>
            </a:r>
            <a:r>
              <a:rPr lang="en-US" altLang="zh-CN" sz="1200" dirty="0" smtClean="0">
                <a:effectLst/>
              </a:rPr>
              <a:t>+</a:t>
            </a:r>
            <a:r>
              <a:rPr lang="zh-CN" altLang="en-US" sz="1200" dirty="0" smtClean="0">
                <a:effectLst/>
              </a:rPr>
              <a:t>数据</a:t>
            </a:r>
            <a:r>
              <a:rPr lang="en-US" altLang="zh-CN" sz="1200" dirty="0" smtClean="0">
                <a:effectLst/>
              </a:rPr>
              <a:t>"</a:t>
            </a:r>
            <a:r>
              <a:rPr lang="zh-CN" altLang="en-US" sz="1200" dirty="0" smtClean="0">
                <a:effectLst/>
              </a:rPr>
              <a:t>。 </a:t>
            </a:r>
            <a:endParaRPr lang="zh-CN" altLang="en-US" dirty="0" smtClean="0">
              <a:effectLst/>
            </a:endParaRPr>
          </a:p>
          <a:p>
            <a:endParaRPr lang="zh-CN" altLang="en-US" dirty="0"/>
          </a:p>
        </p:txBody>
      </p:sp>
      <p:sp>
        <p:nvSpPr>
          <p:cNvPr id="4" name="灯片编号占位符 3"/>
          <p:cNvSpPr>
            <a:spLocks noGrp="1"/>
          </p:cNvSpPr>
          <p:nvPr>
            <p:ph type="sldNum" sz="quarter" idx="10"/>
          </p:nvPr>
        </p:nvSpPr>
        <p:spPr/>
        <p:txBody>
          <a:bodyPr/>
          <a:lstStyle/>
          <a:p>
            <a:pPr>
              <a:defRPr/>
            </a:pPr>
            <a:fld id="{4FD30EA9-4D56-4BCC-8541-7B924417A803}" type="slidenum">
              <a:rPr lang="zh-CN" altLang="en-US" smtClean="0"/>
              <a:t>11</a:t>
            </a:fld>
            <a:endParaRPr lang="en-US" altLang="zh-CN">
              <a:ea typeface="宋体" pitchFamily="2" charset="-122"/>
              <a:cs typeface="+mn-cs"/>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smtClean="0">
                <a:solidFill>
                  <a:schemeClr val="tx1"/>
                </a:solidFill>
                <a:effectLst/>
                <a:latin typeface="Arial" charset="0"/>
                <a:ea typeface="宋体" pitchFamily="2" charset="-122"/>
                <a:cs typeface="+mn-cs"/>
              </a:rPr>
              <a:t>DHCP Decline</a:t>
            </a:r>
            <a:r>
              <a:rPr lang="zh-CN" altLang="en-US" sz="1200" kern="1200" dirty="0" smtClean="0">
                <a:solidFill>
                  <a:schemeClr val="tx1"/>
                </a:solidFill>
                <a:effectLst/>
                <a:latin typeface="Arial" charset="0"/>
                <a:ea typeface="宋体" pitchFamily="2" charset="-122"/>
                <a:cs typeface="+mn-cs"/>
              </a:rPr>
              <a:t>：</a:t>
            </a:r>
            <a:r>
              <a:rPr lang="en-US" altLang="zh-CN" sz="1200" kern="1200" dirty="0" smtClean="0">
                <a:solidFill>
                  <a:schemeClr val="tx1"/>
                </a:solidFill>
                <a:effectLst/>
                <a:latin typeface="Arial" charset="0"/>
                <a:ea typeface="宋体" pitchFamily="2" charset="-122"/>
                <a:cs typeface="+mn-cs"/>
              </a:rPr>
              <a:t>DHCP</a:t>
            </a:r>
            <a:r>
              <a:rPr lang="zh-CN" altLang="zh-CN" sz="1200" kern="1200" dirty="0" smtClean="0">
                <a:solidFill>
                  <a:schemeClr val="tx1"/>
                </a:solidFill>
                <a:effectLst/>
                <a:latin typeface="Arial" charset="0"/>
                <a:ea typeface="宋体" pitchFamily="2" charset="-122"/>
                <a:cs typeface="+mn-cs"/>
              </a:rPr>
              <a:t>客户端收到</a:t>
            </a:r>
            <a:r>
              <a:rPr lang="en-US" altLang="zh-CN" sz="1200" kern="1200" dirty="0" smtClean="0">
                <a:solidFill>
                  <a:schemeClr val="tx1"/>
                </a:solidFill>
                <a:effectLst/>
                <a:latin typeface="Arial" charset="0"/>
                <a:ea typeface="宋体" pitchFamily="2" charset="-122"/>
                <a:cs typeface="+mn-cs"/>
              </a:rPr>
              <a:t>DHCP</a:t>
            </a:r>
            <a:r>
              <a:rPr lang="zh-CN" altLang="zh-CN" sz="1200" kern="1200" dirty="0" smtClean="0">
                <a:solidFill>
                  <a:schemeClr val="tx1"/>
                </a:solidFill>
                <a:effectLst/>
                <a:latin typeface="Arial" charset="0"/>
                <a:ea typeface="宋体" pitchFamily="2" charset="-122"/>
                <a:cs typeface="+mn-cs"/>
              </a:rPr>
              <a:t>服务器回应的</a:t>
            </a:r>
            <a:r>
              <a:rPr lang="en-US" altLang="zh-CN" sz="1200" kern="1200" dirty="0" smtClean="0">
                <a:solidFill>
                  <a:schemeClr val="tx1"/>
                </a:solidFill>
                <a:effectLst/>
                <a:latin typeface="Arial" charset="0"/>
                <a:ea typeface="宋体" pitchFamily="2" charset="-122"/>
                <a:cs typeface="+mn-cs"/>
              </a:rPr>
              <a:t>ACK</a:t>
            </a:r>
            <a:r>
              <a:rPr lang="zh-CN" altLang="zh-CN" sz="1200" kern="1200" dirty="0" smtClean="0">
                <a:solidFill>
                  <a:schemeClr val="tx1"/>
                </a:solidFill>
                <a:effectLst/>
                <a:latin typeface="Arial" charset="0"/>
                <a:ea typeface="宋体" pitchFamily="2" charset="-122"/>
                <a:cs typeface="+mn-cs"/>
              </a:rPr>
              <a:t>报文后，通过地址冲突检测发现服务器分配的地址冲突或者由于其他原因导致不能使用，则发送</a:t>
            </a:r>
            <a:r>
              <a:rPr lang="en-US" altLang="zh-CN" sz="1200" kern="1200" dirty="0" smtClean="0">
                <a:solidFill>
                  <a:schemeClr val="tx1"/>
                </a:solidFill>
                <a:effectLst/>
                <a:latin typeface="Arial" charset="0"/>
                <a:ea typeface="宋体" pitchFamily="2" charset="-122"/>
                <a:cs typeface="+mn-cs"/>
              </a:rPr>
              <a:t>Decline</a:t>
            </a:r>
            <a:r>
              <a:rPr lang="zh-CN" altLang="zh-CN" sz="1200" kern="1200" dirty="0" smtClean="0">
                <a:solidFill>
                  <a:schemeClr val="tx1"/>
                </a:solidFill>
                <a:effectLst/>
                <a:latin typeface="Arial" charset="0"/>
                <a:ea typeface="宋体" pitchFamily="2" charset="-122"/>
                <a:cs typeface="+mn-cs"/>
              </a:rPr>
              <a:t>报文，通知服务器所分配的</a:t>
            </a:r>
            <a:r>
              <a:rPr lang="en-US" altLang="zh-CN" sz="1200" kern="1200" dirty="0" smtClean="0">
                <a:solidFill>
                  <a:schemeClr val="tx1"/>
                </a:solidFill>
                <a:effectLst/>
                <a:latin typeface="Arial" charset="0"/>
                <a:ea typeface="宋体" pitchFamily="2" charset="-122"/>
                <a:cs typeface="+mn-cs"/>
              </a:rPr>
              <a:t>IP</a:t>
            </a:r>
            <a:r>
              <a:rPr lang="zh-CN" altLang="zh-CN" sz="1200" kern="1200" dirty="0" smtClean="0">
                <a:solidFill>
                  <a:schemeClr val="tx1"/>
                </a:solidFill>
                <a:effectLst/>
                <a:latin typeface="Arial" charset="0"/>
                <a:ea typeface="宋体" pitchFamily="2" charset="-122"/>
                <a:cs typeface="+mn-cs"/>
              </a:rPr>
              <a:t>地址不可用。</a:t>
            </a:r>
            <a:endParaRPr lang="en-US" altLang="zh-CN" sz="1200" kern="1200" dirty="0" smtClean="0">
              <a:solidFill>
                <a:schemeClr val="tx1"/>
              </a:solidFill>
              <a:effectLst/>
              <a:latin typeface="Arial" charset="0"/>
              <a:ea typeface="宋体" pitchFamily="2" charset="-122"/>
              <a:cs typeface="+mn-cs"/>
            </a:endParaRPr>
          </a:p>
          <a:p>
            <a:r>
              <a:rPr lang="en-US" altLang="zh-CN" sz="1200" kern="1200" dirty="0" smtClean="0">
                <a:solidFill>
                  <a:schemeClr val="tx1"/>
                </a:solidFill>
                <a:effectLst/>
                <a:latin typeface="Arial" charset="0"/>
                <a:ea typeface="宋体" pitchFamily="2" charset="-122"/>
                <a:cs typeface="+mn-cs"/>
              </a:rPr>
              <a:t>DHCP Inform</a:t>
            </a:r>
            <a:r>
              <a:rPr lang="zh-CN" altLang="en-US" sz="1200" kern="1200" dirty="0" smtClean="0">
                <a:solidFill>
                  <a:schemeClr val="tx1"/>
                </a:solidFill>
                <a:effectLst/>
                <a:latin typeface="Arial" charset="0"/>
                <a:ea typeface="宋体" pitchFamily="2" charset="-122"/>
                <a:cs typeface="+mn-cs"/>
              </a:rPr>
              <a:t>：</a:t>
            </a:r>
            <a:r>
              <a:rPr lang="en-US" altLang="zh-CN" sz="1200" kern="1200" dirty="0" smtClean="0">
                <a:solidFill>
                  <a:schemeClr val="tx1"/>
                </a:solidFill>
                <a:effectLst/>
                <a:latin typeface="Arial" charset="0"/>
                <a:ea typeface="宋体" pitchFamily="2" charset="-122"/>
                <a:cs typeface="+mn-cs"/>
              </a:rPr>
              <a:t>DHCP</a:t>
            </a:r>
            <a:r>
              <a:rPr lang="zh-CN" altLang="zh-CN" sz="1200" kern="1200" dirty="0" smtClean="0">
                <a:solidFill>
                  <a:schemeClr val="tx1"/>
                </a:solidFill>
                <a:effectLst/>
                <a:latin typeface="Arial" charset="0"/>
                <a:ea typeface="宋体" pitchFamily="2" charset="-122"/>
                <a:cs typeface="+mn-cs"/>
              </a:rPr>
              <a:t>客户端如果需要从</a:t>
            </a:r>
            <a:r>
              <a:rPr lang="en-US" altLang="zh-CN" sz="1200" kern="1200" dirty="0" smtClean="0">
                <a:solidFill>
                  <a:schemeClr val="tx1"/>
                </a:solidFill>
                <a:effectLst/>
                <a:latin typeface="Arial" charset="0"/>
                <a:ea typeface="宋体" pitchFamily="2" charset="-122"/>
                <a:cs typeface="+mn-cs"/>
              </a:rPr>
              <a:t>DHCP</a:t>
            </a:r>
            <a:r>
              <a:rPr lang="zh-CN" altLang="zh-CN" sz="1200" kern="1200" dirty="0" smtClean="0">
                <a:solidFill>
                  <a:schemeClr val="tx1"/>
                </a:solidFill>
                <a:effectLst/>
                <a:latin typeface="Arial" charset="0"/>
                <a:ea typeface="宋体" pitchFamily="2" charset="-122"/>
                <a:cs typeface="+mn-cs"/>
              </a:rPr>
              <a:t>服务器端获取更为详细的配置信息，则发送</a:t>
            </a:r>
            <a:r>
              <a:rPr lang="en-US" altLang="zh-CN" sz="1200" kern="1200" dirty="0" smtClean="0">
                <a:solidFill>
                  <a:schemeClr val="tx1"/>
                </a:solidFill>
                <a:effectLst/>
                <a:latin typeface="Arial" charset="0"/>
                <a:ea typeface="宋体" pitchFamily="2" charset="-122"/>
                <a:cs typeface="+mn-cs"/>
              </a:rPr>
              <a:t>Inform</a:t>
            </a:r>
            <a:r>
              <a:rPr lang="zh-CN" altLang="zh-CN" sz="1200" kern="1200" dirty="0" smtClean="0">
                <a:solidFill>
                  <a:schemeClr val="tx1"/>
                </a:solidFill>
                <a:effectLst/>
                <a:latin typeface="Arial" charset="0"/>
                <a:ea typeface="宋体" pitchFamily="2" charset="-122"/>
                <a:cs typeface="+mn-cs"/>
              </a:rPr>
              <a:t>报文向服务器进行请求，服务器收到该报文后，将根据租约进行查找，找到相应的配置信息后，发送</a:t>
            </a:r>
            <a:r>
              <a:rPr lang="en-US" altLang="zh-CN" sz="1200" kern="1200" dirty="0" smtClean="0">
                <a:solidFill>
                  <a:schemeClr val="tx1"/>
                </a:solidFill>
                <a:effectLst/>
                <a:latin typeface="Arial" charset="0"/>
                <a:ea typeface="宋体" pitchFamily="2" charset="-122"/>
                <a:cs typeface="+mn-cs"/>
              </a:rPr>
              <a:t>ACK</a:t>
            </a:r>
            <a:r>
              <a:rPr lang="zh-CN" altLang="zh-CN" sz="1200" kern="1200" dirty="0" smtClean="0">
                <a:solidFill>
                  <a:schemeClr val="tx1"/>
                </a:solidFill>
                <a:effectLst/>
                <a:latin typeface="Arial" charset="0"/>
                <a:ea typeface="宋体" pitchFamily="2" charset="-122"/>
                <a:cs typeface="+mn-cs"/>
              </a:rPr>
              <a:t>报文回应</a:t>
            </a:r>
            <a:r>
              <a:rPr lang="en-US" altLang="zh-CN" sz="1200" kern="1200" dirty="0" smtClean="0">
                <a:solidFill>
                  <a:schemeClr val="tx1"/>
                </a:solidFill>
                <a:effectLst/>
                <a:latin typeface="Arial" charset="0"/>
                <a:ea typeface="宋体" pitchFamily="2" charset="-122"/>
                <a:cs typeface="+mn-cs"/>
              </a:rPr>
              <a:t>DHCP</a:t>
            </a:r>
            <a:r>
              <a:rPr lang="zh-CN" altLang="zh-CN" sz="1200" kern="1200" dirty="0" smtClean="0">
                <a:solidFill>
                  <a:schemeClr val="tx1"/>
                </a:solidFill>
                <a:effectLst/>
                <a:latin typeface="Arial" charset="0"/>
                <a:ea typeface="宋体" pitchFamily="2" charset="-122"/>
                <a:cs typeface="+mn-cs"/>
              </a:rPr>
              <a:t>客户端。</a:t>
            </a:r>
            <a:endParaRPr lang="zh-CN" altLang="en-US" dirty="0"/>
          </a:p>
        </p:txBody>
      </p:sp>
      <p:sp>
        <p:nvSpPr>
          <p:cNvPr id="4" name="灯片编号占位符 3"/>
          <p:cNvSpPr>
            <a:spLocks noGrp="1"/>
          </p:cNvSpPr>
          <p:nvPr>
            <p:ph type="sldNum" sz="quarter" idx="10"/>
          </p:nvPr>
        </p:nvSpPr>
        <p:spPr/>
        <p:txBody>
          <a:bodyPr/>
          <a:lstStyle/>
          <a:p>
            <a:pPr>
              <a:defRPr/>
            </a:pPr>
            <a:fld id="{4FD30EA9-4D56-4BCC-8541-7B924417A803}" type="slidenum">
              <a:rPr lang="zh-CN" altLang="en-US" smtClean="0"/>
              <a:t>12</a:t>
            </a:fld>
            <a:endParaRPr lang="en-US" altLang="zh-CN">
              <a:ea typeface="宋体" pitchFamily="2" charset="-122"/>
              <a:cs typeface="+mn-cs"/>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defRPr/>
            </a:pPr>
            <a:fld id="{2B017E11-9356-4C7A-B9C8-2DCF554268B9}" type="slidenum">
              <a:rPr lang="zh-CN" altLang="en-US" smtClean="0">
                <a:ea typeface="宋体" pitchFamily="2" charset="-122"/>
              </a:rPr>
              <a:t>13</a:t>
            </a:fld>
            <a:endParaRPr lang="en-US" altLang="zh-CN" smtClean="0">
              <a:ea typeface="宋体" pitchFamily="2" charset="-122"/>
            </a:endParaRPr>
          </a:p>
        </p:txBody>
      </p:sp>
      <p:sp>
        <p:nvSpPr>
          <p:cNvPr id="19459" name="Rectangle 2"/>
          <p:cNvSpPr>
            <a:spLocks noGrp="1" noRot="1" noChangeAspect="1" noChangeArrowheads="1" noTextEdit="1"/>
          </p:cNvSpPr>
          <p:nvPr>
            <p:ph type="sldImg" idx="4294967295"/>
          </p:nvPr>
        </p:nvSpPr>
        <p:spPr/>
      </p:sp>
      <p:sp>
        <p:nvSpPr>
          <p:cNvPr id="19460" name="Rectangle 3"/>
          <p:cNvSpPr>
            <a:spLocks noGrp="1" noChangeArrowheads="1"/>
          </p:cNvSpPr>
          <p:nvPr>
            <p:ph type="body" idx="4294967295"/>
          </p:nvPr>
        </p:nvSpPr>
        <p:spPr>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latin typeface="Arial"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defRPr/>
            </a:pPr>
            <a:fld id="{A3AEDECA-E8D2-416E-A416-D74F715ED795}" type="slidenum">
              <a:rPr lang="zh-CN" altLang="en-US" smtClean="0">
                <a:ea typeface="宋体" pitchFamily="2" charset="-122"/>
              </a:rPr>
              <a:t>14</a:t>
            </a:fld>
            <a:endParaRPr lang="en-US" altLang="zh-CN" smtClean="0">
              <a:ea typeface="宋体" pitchFamily="2" charset="-122"/>
            </a:endParaRPr>
          </a:p>
        </p:txBody>
      </p:sp>
      <p:sp>
        <p:nvSpPr>
          <p:cNvPr id="23555" name="Rectangle 2"/>
          <p:cNvSpPr>
            <a:spLocks noGrp="1" noRot="1" noChangeAspect="1" noChangeArrowheads="1" noTextEdit="1"/>
          </p:cNvSpPr>
          <p:nvPr>
            <p:ph type="sldImg" idx="4294967295"/>
          </p:nvPr>
        </p:nvSpPr>
        <p:spPr/>
      </p:sp>
      <p:sp>
        <p:nvSpPr>
          <p:cNvPr id="23556" name="Rectangle 3"/>
          <p:cNvSpPr>
            <a:spLocks noGrp="1" noChangeArrowheads="1"/>
          </p:cNvSpPr>
          <p:nvPr>
            <p:ph type="body" idx="4294967295"/>
          </p:nvPr>
        </p:nvSpPr>
        <p:spPr>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latin typeface="Arial"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defRPr/>
            </a:pPr>
            <a:fld id="{A3AEDECA-E8D2-416E-A416-D74F715ED795}" type="slidenum">
              <a:rPr lang="zh-CN" altLang="en-US" smtClean="0">
                <a:ea typeface="宋体" pitchFamily="2" charset="-122"/>
              </a:rPr>
              <a:t>15</a:t>
            </a:fld>
            <a:endParaRPr lang="en-US" altLang="zh-CN" smtClean="0">
              <a:ea typeface="宋体" pitchFamily="2" charset="-122"/>
            </a:endParaRPr>
          </a:p>
        </p:txBody>
      </p:sp>
      <p:sp>
        <p:nvSpPr>
          <p:cNvPr id="23555" name="Rectangle 2"/>
          <p:cNvSpPr>
            <a:spLocks noGrp="1" noRot="1" noChangeAspect="1" noChangeArrowheads="1" noTextEdit="1"/>
          </p:cNvSpPr>
          <p:nvPr>
            <p:ph type="sldImg" idx="4294967295"/>
          </p:nvPr>
        </p:nvSpPr>
        <p:spPr/>
      </p:sp>
      <p:sp>
        <p:nvSpPr>
          <p:cNvPr id="23556" name="Rectangle 3"/>
          <p:cNvSpPr>
            <a:spLocks noGrp="1" noChangeArrowheads="1"/>
          </p:cNvSpPr>
          <p:nvPr>
            <p:ph type="body" idx="4294967295"/>
          </p:nvPr>
        </p:nvSpPr>
        <p:spPr>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latin typeface="Arial"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defRPr/>
            </a:pPr>
            <a:fld id="{A3AEDECA-E8D2-416E-A416-D74F715ED795}" type="slidenum">
              <a:rPr lang="zh-CN" altLang="en-US" smtClean="0">
                <a:ea typeface="宋体" pitchFamily="2" charset="-122"/>
              </a:rPr>
              <a:t>16</a:t>
            </a:fld>
            <a:endParaRPr lang="en-US" altLang="zh-CN" smtClean="0">
              <a:ea typeface="宋体" pitchFamily="2" charset="-122"/>
            </a:endParaRPr>
          </a:p>
        </p:txBody>
      </p:sp>
      <p:sp>
        <p:nvSpPr>
          <p:cNvPr id="23555" name="Rectangle 2"/>
          <p:cNvSpPr>
            <a:spLocks noGrp="1" noRot="1" noChangeAspect="1" noChangeArrowheads="1" noTextEdit="1"/>
          </p:cNvSpPr>
          <p:nvPr>
            <p:ph type="sldImg" idx="4294967295"/>
          </p:nvPr>
        </p:nvSpPr>
        <p:spPr/>
      </p:sp>
      <p:sp>
        <p:nvSpPr>
          <p:cNvPr id="23556" name="Rectangle 3"/>
          <p:cNvSpPr>
            <a:spLocks noGrp="1" noChangeArrowheads="1"/>
          </p:cNvSpPr>
          <p:nvPr>
            <p:ph type="body" idx="4294967295"/>
          </p:nvPr>
        </p:nvSpPr>
        <p:spPr>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latin typeface="Arial"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defRPr/>
            </a:pPr>
            <a:fld id="{A3AEDECA-E8D2-416E-A416-D74F715ED795}" type="slidenum">
              <a:rPr lang="zh-CN" altLang="en-US" smtClean="0">
                <a:ea typeface="宋体" pitchFamily="2" charset="-122"/>
              </a:rPr>
              <a:t>17</a:t>
            </a:fld>
            <a:endParaRPr lang="en-US" altLang="zh-CN" smtClean="0">
              <a:ea typeface="宋体" pitchFamily="2" charset="-122"/>
            </a:endParaRPr>
          </a:p>
        </p:txBody>
      </p:sp>
      <p:sp>
        <p:nvSpPr>
          <p:cNvPr id="23555" name="Rectangle 2"/>
          <p:cNvSpPr>
            <a:spLocks noGrp="1" noRot="1" noChangeAspect="1" noChangeArrowheads="1" noTextEdit="1"/>
          </p:cNvSpPr>
          <p:nvPr>
            <p:ph type="sldImg" idx="4294967295"/>
          </p:nvPr>
        </p:nvSpPr>
        <p:spPr/>
      </p:sp>
      <p:sp>
        <p:nvSpPr>
          <p:cNvPr id="23556" name="Rectangle 3"/>
          <p:cNvSpPr>
            <a:spLocks noGrp="1" noChangeArrowheads="1"/>
          </p:cNvSpPr>
          <p:nvPr>
            <p:ph type="body" idx="4294967295"/>
          </p:nvPr>
        </p:nvSpPr>
        <p:spPr>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latin typeface="Arial"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defRPr/>
            </a:pPr>
            <a:fld id="{E2E01EF4-CCEB-4991-8918-3EC2BFD9514B}" type="slidenum">
              <a:rPr lang="zh-CN" altLang="en-US" smtClean="0">
                <a:ea typeface="宋体" pitchFamily="2" charset="-122"/>
              </a:rPr>
              <a:t>18</a:t>
            </a:fld>
            <a:endParaRPr lang="en-US" altLang="zh-CN" smtClean="0">
              <a:ea typeface="宋体" pitchFamily="2" charset="-122"/>
            </a:endParaRPr>
          </a:p>
        </p:txBody>
      </p:sp>
      <p:sp>
        <p:nvSpPr>
          <p:cNvPr id="25603" name="Rectangle 1026"/>
          <p:cNvSpPr>
            <a:spLocks noGrp="1" noRot="1" noChangeAspect="1" noChangeArrowheads="1" noTextEdit="1"/>
          </p:cNvSpPr>
          <p:nvPr>
            <p:ph type="sldImg" idx="4294967295"/>
          </p:nvPr>
        </p:nvSpPr>
        <p:spPr/>
      </p:sp>
      <p:sp>
        <p:nvSpPr>
          <p:cNvPr id="25604" name="Rectangle 1027"/>
          <p:cNvSpPr>
            <a:spLocks noGrp="1" noChangeArrowheads="1"/>
          </p:cNvSpPr>
          <p:nvPr>
            <p:ph type="body" idx="4294967295"/>
          </p:nvPr>
        </p:nvSpPr>
        <p:spPr>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dirty="0" smtClean="0">
              <a:latin typeface="Arial" pitchFamily="3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幻灯片图像占位符 1"/>
          <p:cNvSpPr>
            <a:spLocks noGrp="1" noRot="1" noChangeAspect="1" noChangeArrowheads="1" noTextEdit="1"/>
          </p:cNvSpPr>
          <p:nvPr>
            <p:ph type="sldImg" idx="4294967295"/>
          </p:nvPr>
        </p:nvSpPr>
        <p:spPr/>
      </p:sp>
      <p:sp>
        <p:nvSpPr>
          <p:cNvPr id="155651" name="备注占位符 2"/>
          <p:cNvSpPr>
            <a:spLocks noGrp="1" noChangeArrowheads="1"/>
          </p:cNvSpPr>
          <p:nvPr>
            <p:ph type="body" idx="4294967295"/>
          </p:nvPr>
        </p:nvSpPr>
        <p:spPr>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smtClean="0">
              <a:latin typeface="Arial" pitchFamily="34" charset="0"/>
            </a:endParaRPr>
          </a:p>
        </p:txBody>
      </p:sp>
      <p:sp>
        <p:nvSpPr>
          <p:cNvPr id="145411" name="灯片编号占位符 3"/>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defRPr/>
            </a:pPr>
            <a:fld id="{E94D8146-FA95-4575-A2B3-A2BDE7F59138}" type="slidenum">
              <a:rPr lang="zh-CN" altLang="en-US" smtClean="0">
                <a:ea typeface="宋体" pitchFamily="2" charset="-122"/>
              </a:rPr>
              <a:t>19</a:t>
            </a:fld>
            <a:endParaRPr lang="en-US" altLang="zh-CN" smtClean="0">
              <a:ea typeface="宋体" pitchFamily="2"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defRPr/>
            </a:pPr>
            <a:fld id="{2B017E11-9356-4C7A-B9C8-2DCF554268B9}" type="slidenum">
              <a:rPr lang="zh-CN" altLang="en-US" smtClean="0">
                <a:ea typeface="宋体" pitchFamily="2" charset="-122"/>
              </a:rPr>
              <a:t>2</a:t>
            </a:fld>
            <a:endParaRPr lang="en-US" altLang="zh-CN" smtClean="0">
              <a:ea typeface="宋体" pitchFamily="2" charset="-122"/>
            </a:endParaRPr>
          </a:p>
        </p:txBody>
      </p:sp>
      <p:sp>
        <p:nvSpPr>
          <p:cNvPr id="19459" name="Rectangle 2"/>
          <p:cNvSpPr>
            <a:spLocks noGrp="1" noRot="1" noChangeAspect="1" noChangeArrowheads="1" noTextEdit="1"/>
          </p:cNvSpPr>
          <p:nvPr>
            <p:ph type="sldImg" idx="4294967295"/>
          </p:nvPr>
        </p:nvSpPr>
        <p:spPr/>
      </p:sp>
      <p:sp>
        <p:nvSpPr>
          <p:cNvPr id="19460" name="Rectangle 3"/>
          <p:cNvSpPr>
            <a:spLocks noGrp="1" noChangeArrowheads="1"/>
          </p:cNvSpPr>
          <p:nvPr>
            <p:ph type="body" idx="4294967295"/>
          </p:nvPr>
        </p:nvSpPr>
        <p:spPr>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latin typeface="Arial"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defRPr/>
            </a:pPr>
            <a:fld id="{E6EEFA59-0034-4EC8-97D8-F42EF5469111}" type="slidenum">
              <a:rPr lang="zh-CN" altLang="en-US" smtClean="0">
                <a:ea typeface="宋体" pitchFamily="2" charset="-122"/>
              </a:rPr>
              <a:t>3</a:t>
            </a:fld>
            <a:endParaRPr lang="en-US" altLang="zh-CN" smtClean="0">
              <a:ea typeface="宋体" pitchFamily="2" charset="-122"/>
            </a:endParaRPr>
          </a:p>
        </p:txBody>
      </p:sp>
      <p:sp>
        <p:nvSpPr>
          <p:cNvPr id="21507" name="Rectangle 2"/>
          <p:cNvSpPr>
            <a:spLocks noGrp="1" noRot="1" noChangeAspect="1" noChangeArrowheads="1" noTextEdit="1"/>
          </p:cNvSpPr>
          <p:nvPr>
            <p:ph type="sldImg" idx="4294967295"/>
          </p:nvPr>
        </p:nvSpPr>
        <p:spPr/>
      </p:sp>
      <p:sp>
        <p:nvSpPr>
          <p:cNvPr id="21508" name="Rectangle 3"/>
          <p:cNvSpPr>
            <a:spLocks noGrp="1" noChangeArrowheads="1"/>
          </p:cNvSpPr>
          <p:nvPr>
            <p:ph type="body" idx="4294967295"/>
          </p:nvPr>
        </p:nvSpPr>
        <p:spPr>
          <a:xfrm>
            <a:off x="685800" y="4343400"/>
            <a:ext cx="5486400" cy="4114800"/>
          </a:xfrm>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latin typeface="Arial"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defRPr/>
            </a:pPr>
            <a:fld id="{A3AEDECA-E8D2-416E-A416-D74F715ED795}" type="slidenum">
              <a:rPr lang="zh-CN" altLang="en-US" smtClean="0">
                <a:ea typeface="宋体" pitchFamily="2" charset="-122"/>
              </a:rPr>
              <a:t>4</a:t>
            </a:fld>
            <a:endParaRPr lang="en-US" altLang="zh-CN" smtClean="0">
              <a:ea typeface="宋体" pitchFamily="2" charset="-122"/>
            </a:endParaRPr>
          </a:p>
        </p:txBody>
      </p:sp>
      <p:sp>
        <p:nvSpPr>
          <p:cNvPr id="23555" name="Rectangle 2"/>
          <p:cNvSpPr>
            <a:spLocks noGrp="1" noRot="1" noChangeAspect="1" noChangeArrowheads="1" noTextEdit="1"/>
          </p:cNvSpPr>
          <p:nvPr>
            <p:ph type="sldImg" idx="4294967295"/>
          </p:nvPr>
        </p:nvSpPr>
        <p:spPr/>
      </p:sp>
      <p:sp>
        <p:nvSpPr>
          <p:cNvPr id="23556" name="Rectangle 3"/>
          <p:cNvSpPr>
            <a:spLocks noGrp="1" noChangeArrowheads="1"/>
          </p:cNvSpPr>
          <p:nvPr>
            <p:ph type="body" idx="4294967295"/>
          </p:nvPr>
        </p:nvSpPr>
        <p:spPr>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latin typeface="Arial"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defRPr/>
            </a:pPr>
            <a:fld id="{A3AEDECA-E8D2-416E-A416-D74F715ED795}" type="slidenum">
              <a:rPr lang="zh-CN" altLang="en-US" smtClean="0">
                <a:ea typeface="宋体" pitchFamily="2" charset="-122"/>
              </a:rPr>
              <a:t>5</a:t>
            </a:fld>
            <a:endParaRPr lang="en-US" altLang="zh-CN" smtClean="0">
              <a:ea typeface="宋体" pitchFamily="2" charset="-122"/>
            </a:endParaRPr>
          </a:p>
        </p:txBody>
      </p:sp>
      <p:sp>
        <p:nvSpPr>
          <p:cNvPr id="23555" name="Rectangle 2"/>
          <p:cNvSpPr>
            <a:spLocks noGrp="1" noRot="1" noChangeAspect="1" noChangeArrowheads="1" noTextEdit="1"/>
          </p:cNvSpPr>
          <p:nvPr>
            <p:ph type="sldImg" idx="4294967295"/>
          </p:nvPr>
        </p:nvSpPr>
        <p:spPr/>
      </p:sp>
      <p:sp>
        <p:nvSpPr>
          <p:cNvPr id="23556" name="Rectangle 3"/>
          <p:cNvSpPr>
            <a:spLocks noGrp="1" noChangeArrowheads="1"/>
          </p:cNvSpPr>
          <p:nvPr>
            <p:ph type="body" idx="4294967295"/>
          </p:nvPr>
        </p:nvSpPr>
        <p:spPr>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latin typeface="Arial"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defRPr/>
            </a:pPr>
            <a:fld id="{A3AEDECA-E8D2-416E-A416-D74F715ED795}" type="slidenum">
              <a:rPr lang="zh-CN" altLang="en-US" smtClean="0">
                <a:ea typeface="宋体" pitchFamily="2" charset="-122"/>
              </a:rPr>
              <a:t>6</a:t>
            </a:fld>
            <a:endParaRPr lang="en-US" altLang="zh-CN" smtClean="0">
              <a:ea typeface="宋体" pitchFamily="2" charset="-122"/>
            </a:endParaRPr>
          </a:p>
        </p:txBody>
      </p:sp>
      <p:sp>
        <p:nvSpPr>
          <p:cNvPr id="23555" name="Rectangle 2"/>
          <p:cNvSpPr>
            <a:spLocks noGrp="1" noRot="1" noChangeAspect="1" noChangeArrowheads="1" noTextEdit="1"/>
          </p:cNvSpPr>
          <p:nvPr>
            <p:ph type="sldImg" idx="4294967295"/>
          </p:nvPr>
        </p:nvSpPr>
        <p:spPr/>
      </p:sp>
      <p:sp>
        <p:nvSpPr>
          <p:cNvPr id="23556" name="Rectangle 3"/>
          <p:cNvSpPr>
            <a:spLocks noGrp="1" noChangeArrowheads="1"/>
          </p:cNvSpPr>
          <p:nvPr>
            <p:ph type="body" idx="4294967295"/>
          </p:nvPr>
        </p:nvSpPr>
        <p:spPr>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latin typeface="Arial"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defRPr/>
            </a:pPr>
            <a:fld id="{A3AEDECA-E8D2-416E-A416-D74F715ED795}" type="slidenum">
              <a:rPr lang="zh-CN" altLang="en-US" smtClean="0">
                <a:ea typeface="宋体" pitchFamily="2" charset="-122"/>
              </a:rPr>
              <a:t>7</a:t>
            </a:fld>
            <a:endParaRPr lang="en-US" altLang="zh-CN" smtClean="0">
              <a:ea typeface="宋体" pitchFamily="2" charset="-122"/>
            </a:endParaRPr>
          </a:p>
        </p:txBody>
      </p:sp>
      <p:sp>
        <p:nvSpPr>
          <p:cNvPr id="23555" name="Rectangle 2"/>
          <p:cNvSpPr>
            <a:spLocks noGrp="1" noRot="1" noChangeAspect="1" noChangeArrowheads="1" noTextEdit="1"/>
          </p:cNvSpPr>
          <p:nvPr>
            <p:ph type="sldImg" idx="4294967295"/>
          </p:nvPr>
        </p:nvSpPr>
        <p:spPr/>
      </p:sp>
      <p:sp>
        <p:nvSpPr>
          <p:cNvPr id="23556" name="Rectangle 3"/>
          <p:cNvSpPr>
            <a:spLocks noGrp="1" noChangeArrowheads="1"/>
          </p:cNvSpPr>
          <p:nvPr>
            <p:ph type="body" idx="4294967295"/>
          </p:nvPr>
        </p:nvSpPr>
        <p:spPr>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latin typeface="Arial"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defRPr/>
            </a:pPr>
            <a:fld id="{A3AEDECA-E8D2-416E-A416-D74F715ED795}" type="slidenum">
              <a:rPr lang="zh-CN" altLang="en-US" smtClean="0">
                <a:ea typeface="宋体" pitchFamily="2" charset="-122"/>
              </a:rPr>
              <a:t>8</a:t>
            </a:fld>
            <a:endParaRPr lang="en-US" altLang="zh-CN" smtClean="0">
              <a:ea typeface="宋体" pitchFamily="2" charset="-122"/>
            </a:endParaRPr>
          </a:p>
        </p:txBody>
      </p:sp>
      <p:sp>
        <p:nvSpPr>
          <p:cNvPr id="23555" name="Rectangle 2"/>
          <p:cNvSpPr>
            <a:spLocks noGrp="1" noRot="1" noChangeAspect="1" noChangeArrowheads="1" noTextEdit="1"/>
          </p:cNvSpPr>
          <p:nvPr>
            <p:ph type="sldImg" idx="4294967295"/>
          </p:nvPr>
        </p:nvSpPr>
        <p:spPr/>
      </p:sp>
      <p:sp>
        <p:nvSpPr>
          <p:cNvPr id="23556" name="Rectangle 3"/>
          <p:cNvSpPr>
            <a:spLocks noGrp="1" noChangeArrowheads="1"/>
          </p:cNvSpPr>
          <p:nvPr>
            <p:ph type="body" idx="4294967295"/>
          </p:nvPr>
        </p:nvSpPr>
        <p:spPr>
          <a:extLs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z="1200" kern="1200" dirty="0" smtClean="0">
                <a:solidFill>
                  <a:schemeClr val="tx1"/>
                </a:solidFill>
                <a:effectLst/>
                <a:latin typeface="Arial" charset="0"/>
                <a:ea typeface="宋体" pitchFamily="2" charset="-122"/>
                <a:cs typeface="+mn-cs"/>
              </a:rPr>
              <a:t>虽然服务器确认了客户机的租约请求，但是客户机还没有收到服务器的</a:t>
            </a:r>
            <a:r>
              <a:rPr lang="en-US" altLang="zh-CN" sz="1200" kern="1200" dirty="0" smtClean="0">
                <a:solidFill>
                  <a:schemeClr val="tx1"/>
                </a:solidFill>
                <a:effectLst/>
                <a:latin typeface="Arial" charset="0"/>
                <a:ea typeface="宋体" pitchFamily="2" charset="-122"/>
                <a:cs typeface="+mn-cs"/>
              </a:rPr>
              <a:t>DHCPACK</a:t>
            </a:r>
            <a:r>
              <a:rPr lang="zh-CN" altLang="en-US" sz="1200" kern="1200" dirty="0" smtClean="0">
                <a:solidFill>
                  <a:schemeClr val="tx1"/>
                </a:solidFill>
                <a:effectLst/>
                <a:latin typeface="Arial" charset="0"/>
                <a:ea typeface="宋体" pitchFamily="2" charset="-122"/>
                <a:cs typeface="+mn-cs"/>
              </a:rPr>
              <a:t>消息，所以</a:t>
            </a:r>
            <a:r>
              <a:rPr lang="zh-CN" altLang="en-US" sz="1200" b="1" kern="1200" dirty="0" smtClean="0">
                <a:solidFill>
                  <a:schemeClr val="tx1"/>
                </a:solidFill>
                <a:effectLst/>
                <a:latin typeface="Arial" charset="0"/>
                <a:ea typeface="宋体" pitchFamily="2" charset="-122"/>
                <a:cs typeface="+mn-cs"/>
              </a:rPr>
              <a:t>服务器仍然使用自己的</a:t>
            </a:r>
            <a:r>
              <a:rPr lang="en-US" altLang="zh-CN" sz="1200" b="1" kern="1200" dirty="0" smtClean="0">
                <a:solidFill>
                  <a:schemeClr val="tx1"/>
                </a:solidFill>
                <a:effectLst/>
                <a:latin typeface="Arial" charset="0"/>
                <a:ea typeface="宋体" pitchFamily="2" charset="-122"/>
                <a:cs typeface="+mn-cs"/>
              </a:rPr>
              <a:t>IP</a:t>
            </a:r>
            <a:r>
              <a:rPr lang="zh-CN" altLang="en-US" sz="1200" b="1" kern="1200" dirty="0" smtClean="0">
                <a:solidFill>
                  <a:schemeClr val="tx1"/>
                </a:solidFill>
                <a:effectLst/>
                <a:latin typeface="Arial" charset="0"/>
                <a:ea typeface="宋体" pitchFamily="2" charset="-122"/>
                <a:cs typeface="+mn-cs"/>
              </a:rPr>
              <a:t>地址作为源地址，使用</a:t>
            </a:r>
            <a:r>
              <a:rPr lang="en-US" altLang="zh-CN" sz="1200" b="1" kern="1200" dirty="0" smtClean="0">
                <a:solidFill>
                  <a:schemeClr val="tx1"/>
                </a:solidFill>
                <a:effectLst/>
                <a:latin typeface="Arial" charset="0"/>
                <a:ea typeface="宋体" pitchFamily="2" charset="-122"/>
                <a:cs typeface="+mn-cs"/>
              </a:rPr>
              <a:t>UDP67</a:t>
            </a:r>
            <a:r>
              <a:rPr lang="zh-CN" altLang="en-US" sz="1200" b="1" kern="1200" dirty="0" smtClean="0">
                <a:solidFill>
                  <a:schemeClr val="tx1"/>
                </a:solidFill>
                <a:effectLst/>
                <a:latin typeface="Arial" charset="0"/>
                <a:ea typeface="宋体" pitchFamily="2" charset="-122"/>
                <a:cs typeface="+mn-cs"/>
              </a:rPr>
              <a:t>端口作为源端口，使用</a:t>
            </a:r>
            <a:r>
              <a:rPr lang="en-US" altLang="zh-CN" sz="1200" b="1" kern="1200" dirty="0" smtClean="0">
                <a:solidFill>
                  <a:schemeClr val="tx1"/>
                </a:solidFill>
                <a:effectLst/>
                <a:latin typeface="Arial" charset="0"/>
                <a:ea typeface="宋体" pitchFamily="2" charset="-122"/>
                <a:cs typeface="+mn-cs"/>
              </a:rPr>
              <a:t>255.255.255.255</a:t>
            </a:r>
            <a:r>
              <a:rPr lang="zh-CN" altLang="en-US" sz="1200" b="1" kern="1200" dirty="0" smtClean="0">
                <a:solidFill>
                  <a:schemeClr val="tx1"/>
                </a:solidFill>
                <a:effectLst/>
                <a:latin typeface="Arial" charset="0"/>
                <a:ea typeface="宋体" pitchFamily="2" charset="-122"/>
                <a:cs typeface="+mn-cs"/>
              </a:rPr>
              <a:t>作为目标地址，使用</a:t>
            </a:r>
            <a:r>
              <a:rPr lang="en-US" altLang="zh-CN" sz="1200" b="1" kern="1200" dirty="0" smtClean="0">
                <a:solidFill>
                  <a:schemeClr val="tx1"/>
                </a:solidFill>
                <a:effectLst/>
                <a:latin typeface="Arial" charset="0"/>
                <a:ea typeface="宋体" pitchFamily="2" charset="-122"/>
                <a:cs typeface="+mn-cs"/>
              </a:rPr>
              <a:t>UDP68</a:t>
            </a:r>
            <a:r>
              <a:rPr lang="zh-CN" altLang="en-US" sz="1200" b="1" kern="1200" dirty="0" smtClean="0">
                <a:solidFill>
                  <a:schemeClr val="tx1"/>
                </a:solidFill>
                <a:effectLst/>
                <a:latin typeface="Arial" charset="0"/>
                <a:ea typeface="宋体" pitchFamily="2" charset="-122"/>
                <a:cs typeface="+mn-cs"/>
              </a:rPr>
              <a:t>端口作为目的端口来广播</a:t>
            </a:r>
            <a:r>
              <a:rPr lang="en-US" altLang="zh-CN" sz="1200" b="1" kern="1200" dirty="0" smtClean="0">
                <a:solidFill>
                  <a:schemeClr val="tx1"/>
                </a:solidFill>
                <a:effectLst/>
                <a:latin typeface="Arial" charset="0"/>
                <a:ea typeface="宋体" pitchFamily="2" charset="-122"/>
                <a:cs typeface="+mn-cs"/>
              </a:rPr>
              <a:t>DHCPACK</a:t>
            </a:r>
            <a:r>
              <a:rPr lang="zh-CN" altLang="en-US" sz="1200" b="1" kern="1200" dirty="0" smtClean="0">
                <a:solidFill>
                  <a:schemeClr val="tx1"/>
                </a:solidFill>
                <a:effectLst/>
                <a:latin typeface="Arial" charset="0"/>
                <a:ea typeface="宋体" pitchFamily="2" charset="-122"/>
                <a:cs typeface="+mn-cs"/>
              </a:rPr>
              <a:t>信息。</a:t>
            </a:r>
            <a:r>
              <a:rPr lang="zh-CN" altLang="en-US" sz="1200" kern="1200" dirty="0" smtClean="0">
                <a:solidFill>
                  <a:schemeClr val="tx1"/>
                </a:solidFill>
                <a:effectLst/>
                <a:latin typeface="Arial" charset="0"/>
                <a:ea typeface="宋体" pitchFamily="2" charset="-122"/>
                <a:cs typeface="+mn-cs"/>
              </a:rPr>
              <a:t>当客户机收到</a:t>
            </a:r>
            <a:r>
              <a:rPr lang="en-US" altLang="zh-CN" sz="1200" kern="1200" dirty="0" smtClean="0">
                <a:solidFill>
                  <a:schemeClr val="tx1"/>
                </a:solidFill>
                <a:effectLst/>
                <a:latin typeface="Arial" charset="0"/>
                <a:ea typeface="宋体" pitchFamily="2" charset="-122"/>
                <a:cs typeface="+mn-cs"/>
              </a:rPr>
              <a:t>DHCPACK</a:t>
            </a:r>
            <a:r>
              <a:rPr lang="zh-CN" altLang="en-US" sz="1200" kern="1200" dirty="0" smtClean="0">
                <a:solidFill>
                  <a:schemeClr val="tx1"/>
                </a:solidFill>
                <a:effectLst/>
                <a:latin typeface="Arial" charset="0"/>
                <a:ea typeface="宋体" pitchFamily="2" charset="-122"/>
                <a:cs typeface="+mn-cs"/>
              </a:rPr>
              <a:t>消息时，它就配置了</a:t>
            </a:r>
            <a:r>
              <a:rPr lang="en-US" altLang="zh-CN" sz="1200" kern="1200" dirty="0" smtClean="0">
                <a:solidFill>
                  <a:schemeClr val="tx1"/>
                </a:solidFill>
                <a:effectLst/>
                <a:latin typeface="Arial" charset="0"/>
                <a:ea typeface="宋体" pitchFamily="2" charset="-122"/>
                <a:cs typeface="+mn-cs"/>
              </a:rPr>
              <a:t>IP</a:t>
            </a:r>
            <a:r>
              <a:rPr lang="zh-CN" altLang="en-US" sz="1200" kern="1200" dirty="0" smtClean="0">
                <a:solidFill>
                  <a:schemeClr val="tx1"/>
                </a:solidFill>
                <a:effectLst/>
                <a:latin typeface="Arial" charset="0"/>
                <a:ea typeface="宋体" pitchFamily="2" charset="-122"/>
                <a:cs typeface="+mn-cs"/>
              </a:rPr>
              <a:t>地址，完成了</a:t>
            </a:r>
            <a:r>
              <a:rPr lang="en-US" altLang="zh-CN" sz="1200" kern="1200" dirty="0" smtClean="0">
                <a:solidFill>
                  <a:schemeClr val="tx1"/>
                </a:solidFill>
                <a:effectLst/>
                <a:latin typeface="Arial" charset="0"/>
                <a:ea typeface="宋体" pitchFamily="2" charset="-122"/>
                <a:cs typeface="+mn-cs"/>
              </a:rPr>
              <a:t>TCP/IP</a:t>
            </a:r>
            <a:r>
              <a:rPr lang="zh-CN" altLang="en-US" sz="1200" kern="1200" dirty="0" smtClean="0">
                <a:solidFill>
                  <a:schemeClr val="tx1"/>
                </a:solidFill>
                <a:effectLst/>
                <a:latin typeface="Arial" charset="0"/>
                <a:ea typeface="宋体" pitchFamily="2" charset="-122"/>
                <a:cs typeface="+mn-cs"/>
              </a:rPr>
              <a:t>的初始化。</a:t>
            </a:r>
            <a:r>
              <a:rPr lang="zh-CN" altLang="en-US" dirty="0" smtClean="0">
                <a:effectLst/>
              </a:rPr>
              <a:t>  </a:t>
            </a:r>
          </a:p>
          <a:p>
            <a:r>
              <a:rPr lang="zh-CN" altLang="en-US" sz="1200" kern="1200" dirty="0" smtClean="0">
                <a:solidFill>
                  <a:schemeClr val="tx1"/>
                </a:solidFill>
                <a:effectLst/>
                <a:latin typeface="Arial" charset="0"/>
                <a:ea typeface="宋体" pitchFamily="2" charset="-122"/>
                <a:cs typeface="+mn-cs"/>
              </a:rPr>
              <a:t>如果</a:t>
            </a:r>
            <a:r>
              <a:rPr lang="en-US" altLang="zh-CN" sz="1200" kern="1200" dirty="0" smtClean="0">
                <a:solidFill>
                  <a:schemeClr val="tx1"/>
                </a:solidFill>
                <a:effectLst/>
                <a:latin typeface="Arial" charset="0"/>
                <a:ea typeface="宋体" pitchFamily="2" charset="-122"/>
                <a:cs typeface="+mn-cs"/>
              </a:rPr>
              <a:t>DHCPREQUEST</a:t>
            </a:r>
            <a:r>
              <a:rPr lang="zh-CN" altLang="en-US" sz="1200" kern="1200" dirty="0" smtClean="0">
                <a:solidFill>
                  <a:schemeClr val="tx1"/>
                </a:solidFill>
                <a:effectLst/>
                <a:latin typeface="Arial" charset="0"/>
                <a:ea typeface="宋体" pitchFamily="2" charset="-122"/>
                <a:cs typeface="+mn-cs"/>
              </a:rPr>
              <a:t>不成功，例如客户机试图租约先前的</a:t>
            </a:r>
            <a:r>
              <a:rPr lang="en-US" altLang="zh-CN" sz="1200" kern="1200" dirty="0" smtClean="0">
                <a:solidFill>
                  <a:schemeClr val="tx1"/>
                </a:solidFill>
                <a:effectLst/>
                <a:latin typeface="Arial" charset="0"/>
                <a:ea typeface="宋体" pitchFamily="2" charset="-122"/>
                <a:cs typeface="+mn-cs"/>
              </a:rPr>
              <a:t>IP</a:t>
            </a:r>
            <a:r>
              <a:rPr lang="zh-CN" altLang="en-US" sz="1200" kern="1200" dirty="0" smtClean="0">
                <a:solidFill>
                  <a:schemeClr val="tx1"/>
                </a:solidFill>
                <a:effectLst/>
                <a:latin typeface="Arial" charset="0"/>
                <a:ea typeface="宋体" pitchFamily="2" charset="-122"/>
                <a:cs typeface="+mn-cs"/>
              </a:rPr>
              <a:t>地址，但该</a:t>
            </a:r>
            <a:r>
              <a:rPr lang="en-US" altLang="zh-CN" sz="1200" kern="1200" dirty="0" smtClean="0">
                <a:solidFill>
                  <a:schemeClr val="tx1"/>
                </a:solidFill>
                <a:effectLst/>
                <a:latin typeface="Arial" charset="0"/>
                <a:ea typeface="宋体" pitchFamily="2" charset="-122"/>
                <a:cs typeface="+mn-cs"/>
              </a:rPr>
              <a:t>IP</a:t>
            </a:r>
            <a:r>
              <a:rPr lang="zh-CN" altLang="en-US" sz="1200" kern="1200" dirty="0" smtClean="0">
                <a:solidFill>
                  <a:schemeClr val="tx1"/>
                </a:solidFill>
                <a:effectLst/>
                <a:latin typeface="Arial" charset="0"/>
                <a:ea typeface="宋体" pitchFamily="2" charset="-122"/>
                <a:cs typeface="+mn-cs"/>
              </a:rPr>
              <a:t>地址不再可用，或者因为客户机移到其他子网，该</a:t>
            </a:r>
            <a:r>
              <a:rPr lang="en-US" altLang="zh-CN" sz="1200" kern="1200" dirty="0" smtClean="0">
                <a:solidFill>
                  <a:schemeClr val="tx1"/>
                </a:solidFill>
                <a:effectLst/>
                <a:latin typeface="Arial" charset="0"/>
                <a:ea typeface="宋体" pitchFamily="2" charset="-122"/>
                <a:cs typeface="+mn-cs"/>
              </a:rPr>
              <a:t>IP</a:t>
            </a:r>
            <a:r>
              <a:rPr lang="zh-CN" altLang="en-US" sz="1200" kern="1200" dirty="0" smtClean="0">
                <a:solidFill>
                  <a:schemeClr val="tx1"/>
                </a:solidFill>
                <a:effectLst/>
                <a:latin typeface="Arial" charset="0"/>
                <a:ea typeface="宋体" pitchFamily="2" charset="-122"/>
                <a:cs typeface="+mn-cs"/>
              </a:rPr>
              <a:t>无效时，</a:t>
            </a:r>
            <a:r>
              <a:rPr lang="en-US" altLang="zh-CN" sz="1200" kern="1200" dirty="0" smtClean="0">
                <a:solidFill>
                  <a:schemeClr val="tx1"/>
                </a:solidFill>
                <a:effectLst/>
                <a:latin typeface="Arial" charset="0"/>
                <a:ea typeface="宋体" pitchFamily="2" charset="-122"/>
                <a:cs typeface="+mn-cs"/>
              </a:rPr>
              <a:t>DHCP</a:t>
            </a:r>
            <a:r>
              <a:rPr lang="zh-CN" altLang="en-US" sz="1200" kern="1200" dirty="0" smtClean="0">
                <a:solidFill>
                  <a:schemeClr val="tx1"/>
                </a:solidFill>
                <a:effectLst/>
                <a:latin typeface="Arial" charset="0"/>
                <a:ea typeface="宋体" pitchFamily="2" charset="-122"/>
                <a:cs typeface="+mn-cs"/>
              </a:rPr>
              <a:t>服务器将广播否定确认消息</a:t>
            </a:r>
            <a:r>
              <a:rPr lang="en-US" altLang="zh-CN" sz="1200" kern="1200" dirty="0" smtClean="0">
                <a:solidFill>
                  <a:schemeClr val="tx1"/>
                </a:solidFill>
                <a:effectLst/>
                <a:latin typeface="Arial" charset="0"/>
                <a:ea typeface="宋体" pitchFamily="2" charset="-122"/>
                <a:cs typeface="+mn-cs"/>
              </a:rPr>
              <a:t>DHCPNAK</a:t>
            </a:r>
            <a:r>
              <a:rPr lang="zh-CN" altLang="en-US" sz="1200" kern="1200" dirty="0" smtClean="0">
                <a:solidFill>
                  <a:schemeClr val="tx1"/>
                </a:solidFill>
                <a:effectLst/>
                <a:latin typeface="Arial" charset="0"/>
                <a:ea typeface="宋体" pitchFamily="2" charset="-122"/>
                <a:cs typeface="+mn-cs"/>
              </a:rPr>
              <a:t>。当客户机接收到不成功的确认时，它将重新开始</a:t>
            </a:r>
            <a:r>
              <a:rPr lang="en-US" altLang="zh-CN" sz="1200" kern="1200" dirty="0" smtClean="0">
                <a:solidFill>
                  <a:schemeClr val="tx1"/>
                </a:solidFill>
                <a:effectLst/>
                <a:latin typeface="Arial" charset="0"/>
                <a:ea typeface="宋体" pitchFamily="2" charset="-122"/>
                <a:cs typeface="+mn-cs"/>
              </a:rPr>
              <a:t>DHCP</a:t>
            </a:r>
            <a:r>
              <a:rPr lang="zh-CN" altLang="en-US" sz="1200" kern="1200" dirty="0" smtClean="0">
                <a:solidFill>
                  <a:schemeClr val="tx1"/>
                </a:solidFill>
                <a:effectLst/>
                <a:latin typeface="Arial" charset="0"/>
                <a:ea typeface="宋体" pitchFamily="2" charset="-122"/>
                <a:cs typeface="+mn-cs"/>
              </a:rPr>
              <a:t>租约过程。</a:t>
            </a:r>
            <a:r>
              <a:rPr lang="zh-CN" altLang="en-US" dirty="0" smtClean="0">
                <a:effectLst/>
              </a:rPr>
              <a:t> </a:t>
            </a:r>
          </a:p>
          <a:p>
            <a:pPr eaLnBrk="1" hangingPunct="1"/>
            <a:endParaRPr lang="zh-CN" altLang="en-US" dirty="0" smtClean="0">
              <a:latin typeface="Arial"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defRPr/>
            </a:pPr>
            <a:fld id="{A3AEDECA-E8D2-416E-A416-D74F715ED795}" type="slidenum">
              <a:rPr lang="zh-CN" altLang="en-US" smtClean="0">
                <a:ea typeface="宋体" pitchFamily="2" charset="-122"/>
              </a:rPr>
              <a:t>9</a:t>
            </a:fld>
            <a:endParaRPr lang="en-US" altLang="zh-CN" smtClean="0">
              <a:ea typeface="宋体" pitchFamily="2" charset="-122"/>
            </a:endParaRPr>
          </a:p>
        </p:txBody>
      </p:sp>
      <p:sp>
        <p:nvSpPr>
          <p:cNvPr id="23555" name="Rectangle 2"/>
          <p:cNvSpPr>
            <a:spLocks noGrp="1" noRot="1" noChangeAspect="1" noChangeArrowheads="1" noTextEdit="1"/>
          </p:cNvSpPr>
          <p:nvPr>
            <p:ph type="sldImg" idx="4294967295"/>
          </p:nvPr>
        </p:nvSpPr>
        <p:spPr/>
      </p:sp>
      <p:sp>
        <p:nvSpPr>
          <p:cNvPr id="23556" name="Rectangle 3"/>
          <p:cNvSpPr>
            <a:spLocks noGrp="1" noChangeArrowheads="1"/>
          </p:cNvSpPr>
          <p:nvPr>
            <p:ph type="body" idx="4294967295"/>
          </p:nvPr>
        </p:nvSpPr>
        <p:spPr>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latin typeface="Arial"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vmlDrawing" Target="../drawings/vmlDrawing1.vml"/><Relationship Id="rId5" Type="http://schemas.openxmlformats.org/officeDocument/2006/relationships/image" Target="../media/image1.png"/><Relationship Id="rId4" Type="http://schemas.openxmlformats.org/officeDocument/2006/relationships/oleObject" Target="../embeddings/oleObject1.bin"/></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pattFill prst="ltHorz">
          <a:fgClr>
            <a:schemeClr val="bg2"/>
          </a:fgClr>
          <a:bgClr>
            <a:schemeClr val="bg1"/>
          </a:bgClr>
        </a:pattFill>
        <a:effectLst/>
      </p:bgPr>
    </p:bg>
    <p:spTree>
      <p:nvGrpSpPr>
        <p:cNvPr id="1" name=""/>
        <p:cNvGrpSpPr/>
        <p:nvPr/>
      </p:nvGrpSpPr>
      <p:grpSpPr>
        <a:xfrm>
          <a:off x="0" y="0"/>
          <a:ext cx="0" cy="0"/>
          <a:chOff x="0" y="0"/>
          <a:chExt cx="0" cy="0"/>
        </a:xfrm>
      </p:grpSpPr>
      <p:sp>
        <p:nvSpPr>
          <p:cNvPr id="4" name="AutoShape 7"/>
          <p:cNvSpPr>
            <a:spLocks noChangeArrowheads="1"/>
          </p:cNvSpPr>
          <p:nvPr/>
        </p:nvSpPr>
        <p:spPr bwMode="auto">
          <a:xfrm>
            <a:off x="685800" y="2393950"/>
            <a:ext cx="7772400" cy="109538"/>
          </a:xfrm>
          <a:custGeom>
            <a:avLst/>
            <a:gdLst>
              <a:gd name="T0" fmla="*/ 0 w 1000"/>
              <a:gd name="T1" fmla="*/ 0 h 1000"/>
              <a:gd name="T2" fmla="*/ 4803343 w 1000"/>
              <a:gd name="T3" fmla="*/ 0 h 1000"/>
              <a:gd name="T4" fmla="*/ 4803343 w 1000"/>
              <a:gd name="T5" fmla="*/ 109538 h 1000"/>
              <a:gd name="T6" fmla="*/ 0 w 1000"/>
              <a:gd name="T7" fmla="*/ 109538 h 1000"/>
              <a:gd name="T8" fmla="*/ 0 w 1000"/>
              <a:gd name="T9" fmla="*/ 0 h 1000"/>
              <a:gd name="T10" fmla="*/ 0 w 1000"/>
              <a:gd name="T11" fmla="*/ 0 h 1000"/>
              <a:gd name="T12" fmla="*/ 7772400 w 1000"/>
              <a:gd name="T13" fmla="*/ 0 h 100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chemeClr val="accent2"/>
          </a:solidFill>
          <a:ln w="9525">
            <a:solidFill>
              <a:schemeClr val="accent2"/>
            </a:solidFill>
            <a:round/>
          </a:ln>
        </p:spPr>
        <p:txBody>
          <a:bodyPr/>
          <a:lstStyle/>
          <a:p>
            <a:endParaRPr lang="zh-CN" altLang="en-US"/>
          </a:p>
        </p:txBody>
      </p:sp>
      <p:sp>
        <p:nvSpPr>
          <p:cNvPr id="1147906" name="Rectangle 2"/>
          <p:cNvSpPr>
            <a:spLocks noGrp="1" noChangeArrowheads="1"/>
          </p:cNvSpPr>
          <p:nvPr>
            <p:ph type="ctrTitle"/>
          </p:nvPr>
        </p:nvSpPr>
        <p:spPr>
          <a:xfrm>
            <a:off x="685800" y="990600"/>
            <a:ext cx="7772400" cy="1371600"/>
          </a:xfrm>
        </p:spPr>
        <p:txBody>
          <a:bodyPr/>
          <a:lstStyle>
            <a:lvl1pPr>
              <a:defRPr sz="4000"/>
            </a:lvl1pPr>
          </a:lstStyle>
          <a:p>
            <a:r>
              <a:rPr lang="zh-CN" altLang="en-US" noProof="1"/>
              <a:t>单击此处编辑母版标题样式</a:t>
            </a:r>
          </a:p>
        </p:txBody>
      </p:sp>
      <p:sp>
        <p:nvSpPr>
          <p:cNvPr id="1147907" name="Rectangle 3"/>
          <p:cNvSpPr>
            <a:spLocks noGrp="1" noChangeArrowheads="1"/>
          </p:cNvSpPr>
          <p:nvPr>
            <p:ph type="subTitle" idx="1"/>
          </p:nvPr>
        </p:nvSpPr>
        <p:spPr>
          <a:xfrm>
            <a:off x="1447800" y="3429000"/>
            <a:ext cx="7010400" cy="1600200"/>
          </a:xfrm>
        </p:spPr>
        <p:txBody>
          <a:bodyPr/>
          <a:lstStyle>
            <a:lvl1pPr marL="0" indent="0">
              <a:buFont typeface="Wingdings" pitchFamily="82" charset="2"/>
              <a:buNone/>
              <a:defRPr sz="2800"/>
            </a:lvl1pPr>
          </a:lstStyle>
          <a:p>
            <a:r>
              <a:rPr lang="zh-CN" altLang="en-US" noProof="1"/>
              <a:t>单击此处编辑母版副标题样式</a:t>
            </a:r>
          </a:p>
        </p:txBody>
      </p:sp>
      <p:sp>
        <p:nvSpPr>
          <p:cNvPr id="5" name="Rectangle 4"/>
          <p:cNvSpPr>
            <a:spLocks noGrp="1" noChangeArrowheads="1"/>
          </p:cNvSpPr>
          <p:nvPr>
            <p:ph type="dt" sz="half" idx="10"/>
          </p:nvPr>
        </p:nvSpPr>
        <p:spPr>
          <a:xfrm>
            <a:off x="685800" y="6248400"/>
            <a:ext cx="1905000" cy="457200"/>
          </a:xfrm>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xfrm>
            <a:off x="3124200" y="6248400"/>
            <a:ext cx="2895600" cy="457200"/>
          </a:xfrm>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xfrm>
            <a:off x="6553200" y="6248400"/>
            <a:ext cx="1905000" cy="457200"/>
          </a:xfrm>
        </p:spPr>
        <p:txBody>
          <a:bodyPr/>
          <a:lstStyle>
            <a:lvl1pPr>
              <a:defRPr dirty="0"/>
            </a:lvl1pPr>
          </a:lstStyle>
          <a:p>
            <a:pPr>
              <a:defRPr/>
            </a:pPr>
            <a:fld id="{15A5FE11-8084-4CE5-A269-C3DEA971328A}" type="slidenum">
              <a:rPr lang="zh-CN" altLang="en-US"/>
              <a:t>‹#›</a:t>
            </a:fld>
            <a:endParaRPr lang="en-US" altLang="zh-CN"/>
          </a:p>
        </p:txBody>
      </p:sp>
    </p:spTree>
  </p:cSld>
  <p:clrMapOvr>
    <a:masterClrMapping/>
  </p:clrMapOvr>
  <p:transition spd="med">
    <p:random/>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Rectangle 6"/>
          <p:cNvSpPr>
            <a:spLocks noGrp="1" noChangeArrowheads="1"/>
          </p:cNvSpPr>
          <p:nvPr>
            <p:ph type="dt" sz="half" idx="10"/>
          </p:nvPr>
        </p:nvSpPr>
        <p:spPr/>
        <p:txBody>
          <a:bodyPr/>
          <a:lstStyle>
            <a:lvl1pPr>
              <a:defRPr/>
            </a:lvl1pPr>
          </a:lstStyle>
          <a:p>
            <a:pPr>
              <a:defRPr/>
            </a:pPr>
            <a:endParaRPr lang="en-US" altLang="zh-CN"/>
          </a:p>
        </p:txBody>
      </p:sp>
      <p:sp>
        <p:nvSpPr>
          <p:cNvPr id="5" name="Rectangle 7"/>
          <p:cNvSpPr>
            <a:spLocks noGrp="1" noChangeArrowheads="1"/>
          </p:cNvSpPr>
          <p:nvPr>
            <p:ph type="ftr" sz="quarter" idx="11"/>
          </p:nvPr>
        </p:nvSpPr>
        <p:spPr/>
        <p:txBody>
          <a:bodyPr/>
          <a:lstStyle>
            <a:lvl1pPr>
              <a:defRPr/>
            </a:lvl1pPr>
          </a:lstStyle>
          <a:p>
            <a:pPr>
              <a:defRPr/>
            </a:pPr>
            <a:endParaRPr lang="en-US" altLang="zh-CN"/>
          </a:p>
        </p:txBody>
      </p:sp>
      <p:sp>
        <p:nvSpPr>
          <p:cNvPr id="6" name="Rectangle 8"/>
          <p:cNvSpPr>
            <a:spLocks noGrp="1" noChangeArrowheads="1"/>
          </p:cNvSpPr>
          <p:nvPr>
            <p:ph type="sldNum" sz="quarter" idx="12"/>
          </p:nvPr>
        </p:nvSpPr>
        <p:spPr/>
        <p:txBody>
          <a:bodyPr/>
          <a:lstStyle>
            <a:lvl1pPr>
              <a:defRPr dirty="0"/>
            </a:lvl1pPr>
          </a:lstStyle>
          <a:p>
            <a:pPr>
              <a:defRPr/>
            </a:pPr>
            <a:fld id="{B2C1D799-C536-4B56-8070-87A4591EE875}" type="slidenum">
              <a:rPr lang="zh-CN" altLang="en-US"/>
              <a:t>‹#›</a:t>
            </a:fld>
            <a:endParaRPr lang="en-US" altLang="zh-CN"/>
          </a:p>
        </p:txBody>
      </p:sp>
    </p:spTree>
  </p:cSld>
  <p:clrMapOvr>
    <a:masterClrMapping/>
  </p:clrMapOvr>
  <p:transition spd="med">
    <p:rand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3838" y="304800"/>
            <a:ext cx="2001837" cy="5715000"/>
          </a:xfr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566738" y="304800"/>
            <a:ext cx="5854700" cy="5715000"/>
          </a:xfrm>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Rectangle 6"/>
          <p:cNvSpPr>
            <a:spLocks noGrp="1" noChangeArrowheads="1"/>
          </p:cNvSpPr>
          <p:nvPr>
            <p:ph type="dt" sz="half" idx="10"/>
          </p:nvPr>
        </p:nvSpPr>
        <p:spPr/>
        <p:txBody>
          <a:bodyPr/>
          <a:lstStyle>
            <a:lvl1pPr>
              <a:defRPr/>
            </a:lvl1pPr>
          </a:lstStyle>
          <a:p>
            <a:pPr>
              <a:defRPr/>
            </a:pPr>
            <a:endParaRPr lang="en-US" altLang="zh-CN"/>
          </a:p>
        </p:txBody>
      </p:sp>
      <p:sp>
        <p:nvSpPr>
          <p:cNvPr id="5" name="Rectangle 7"/>
          <p:cNvSpPr>
            <a:spLocks noGrp="1" noChangeArrowheads="1"/>
          </p:cNvSpPr>
          <p:nvPr>
            <p:ph type="ftr" sz="quarter" idx="11"/>
          </p:nvPr>
        </p:nvSpPr>
        <p:spPr/>
        <p:txBody>
          <a:bodyPr/>
          <a:lstStyle>
            <a:lvl1pPr>
              <a:defRPr/>
            </a:lvl1pPr>
          </a:lstStyle>
          <a:p>
            <a:pPr>
              <a:defRPr/>
            </a:pPr>
            <a:endParaRPr lang="en-US" altLang="zh-CN"/>
          </a:p>
        </p:txBody>
      </p:sp>
      <p:sp>
        <p:nvSpPr>
          <p:cNvPr id="6" name="Rectangle 8"/>
          <p:cNvSpPr>
            <a:spLocks noGrp="1" noChangeArrowheads="1"/>
          </p:cNvSpPr>
          <p:nvPr>
            <p:ph type="sldNum" sz="quarter" idx="12"/>
          </p:nvPr>
        </p:nvSpPr>
        <p:spPr/>
        <p:txBody>
          <a:bodyPr/>
          <a:lstStyle>
            <a:lvl1pPr>
              <a:defRPr dirty="0"/>
            </a:lvl1pPr>
          </a:lstStyle>
          <a:p>
            <a:pPr>
              <a:defRPr/>
            </a:pPr>
            <a:fld id="{983DBE08-3BA9-40EB-9F7A-EBCD844CF724}" type="slidenum">
              <a:rPr lang="zh-CN" altLang="en-US"/>
              <a:t>‹#›</a:t>
            </a:fld>
            <a:endParaRPr lang="en-US" altLang="zh-CN"/>
          </a:p>
        </p:txBody>
      </p:sp>
    </p:spTree>
  </p:cSld>
  <p:clrMapOvr>
    <a:masterClrMapping/>
  </p:clrMapOvr>
  <p:transition spd="med">
    <p:random/>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1_标题幻灯片">
    <p:bg>
      <p:bgPr>
        <a:pattFill prst="ltHorz">
          <a:fgClr>
            <a:schemeClr val="bg2"/>
          </a:fgClr>
          <a:bgClr>
            <a:schemeClr val="bg1"/>
          </a:bgClr>
        </a:pattFill>
        <a:effectLst/>
      </p:bgPr>
    </p:bg>
    <p:spTree>
      <p:nvGrpSpPr>
        <p:cNvPr id="1" name=""/>
        <p:cNvGrpSpPr/>
        <p:nvPr/>
      </p:nvGrpSpPr>
      <p:grpSpPr>
        <a:xfrm>
          <a:off x="0" y="0"/>
          <a:ext cx="0" cy="0"/>
          <a:chOff x="0" y="0"/>
          <a:chExt cx="0" cy="0"/>
        </a:xfrm>
      </p:grpSpPr>
      <p:sp>
        <p:nvSpPr>
          <p:cNvPr id="3" name="AutoShape 9"/>
          <p:cNvSpPr>
            <a:spLocks noChangeArrowheads="1"/>
          </p:cNvSpPr>
          <p:nvPr/>
        </p:nvSpPr>
        <p:spPr bwMode="auto">
          <a:xfrm>
            <a:off x="1714500" y="2786063"/>
            <a:ext cx="7127875" cy="109537"/>
          </a:xfrm>
          <a:custGeom>
            <a:avLst/>
            <a:gdLst>
              <a:gd name="G0" fmla="+- 618 0 0"/>
            </a:gdLst>
            <a:ahLst/>
            <a:cxnLst>
              <a:cxn ang="0">
                <a:pos x="0" y="0"/>
              </a:cxn>
              <a:cxn ang="0">
                <a:pos x="618" y="0"/>
              </a:cxn>
              <a:cxn ang="0">
                <a:pos x="618" y="1000"/>
              </a:cxn>
              <a:cxn ang="0">
                <a:pos x="0" y="1000"/>
              </a:cxn>
              <a:cxn ang="0">
                <a:pos x="0" y="0"/>
              </a:cxn>
              <a:cxn ang="0">
                <a:pos x="1000" y="0"/>
              </a:cxn>
            </a:cxnLst>
            <a:rect l="0" t="0" r="r" b="b"/>
            <a:pathLst>
              <a:path w="1000" h="1000" stroke="0">
                <a:moveTo>
                  <a:pt x="0" y="0"/>
                </a:moveTo>
                <a:lnTo>
                  <a:pt x="618" y="0"/>
                </a:lnTo>
                <a:lnTo>
                  <a:pt x="618" y="1000"/>
                </a:lnTo>
                <a:lnTo>
                  <a:pt x="0" y="1000"/>
                </a:lnTo>
                <a:close/>
              </a:path>
              <a:path w="1000" h="1000">
                <a:moveTo>
                  <a:pt x="0" y="0"/>
                </a:moveTo>
                <a:lnTo>
                  <a:pt x="1000" y="0"/>
                </a:lnTo>
              </a:path>
            </a:pathLst>
          </a:custGeom>
          <a:ln>
            <a:solidFill>
              <a:schemeClr val="accent6">
                <a:lumMod val="75000"/>
              </a:schemeClr>
            </a:solidFill>
          </a:ln>
        </p:spPr>
        <p:style>
          <a:lnRef idx="0">
            <a:schemeClr val="accent6"/>
          </a:lnRef>
          <a:fillRef idx="3">
            <a:schemeClr val="accent6"/>
          </a:fillRef>
          <a:effectRef idx="3">
            <a:schemeClr val="accent6"/>
          </a:effectRef>
          <a:fontRef idx="minor">
            <a:schemeClr val="lt1"/>
          </a:fontRef>
        </p:style>
        <p:txBody>
          <a:bodyPr/>
          <a:lstStyle/>
          <a:p>
            <a:pPr algn="ctr">
              <a:spcBef>
                <a:spcPts val="0"/>
              </a:spcBef>
              <a:spcAft>
                <a:spcPts val="0"/>
              </a:spcAft>
              <a:defRPr/>
            </a:pPr>
            <a:endParaRPr lang="zh-CN" altLang="zh-CN" sz="2400">
              <a:latin typeface="Times New Roman" pitchFamily="18" charset="0"/>
            </a:endParaRPr>
          </a:p>
        </p:txBody>
      </p:sp>
      <p:pic>
        <p:nvPicPr>
          <p:cNvPr id="4"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0"/>
            <a:ext cx="17145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5" name="Object 2"/>
          <p:cNvGraphicFramePr>
            <a:graphicFrameLocks noChangeAspect="1"/>
          </p:cNvGraphicFramePr>
          <p:nvPr userDrawn="1"/>
        </p:nvGraphicFramePr>
        <p:xfrm>
          <a:off x="1714500" y="6127750"/>
          <a:ext cx="7429500" cy="730250"/>
        </p:xfrm>
        <a:graphic>
          <a:graphicData uri="http://schemas.openxmlformats.org/presentationml/2006/ole">
            <mc:AlternateContent xmlns:mc="http://schemas.openxmlformats.org/markup-compatibility/2006">
              <mc:Choice xmlns:v="urn:schemas-microsoft-com:vml" Requires="v">
                <p:oleObj spid="_x0000_s168970" r:id="rId4" imgW="7429500" imgH="723900" progId="PBrush">
                  <p:embed/>
                </p:oleObj>
              </mc:Choice>
              <mc:Fallback>
                <p:oleObj r:id="rId4" imgW="7429500" imgH="723900" progId="PBrush">
                  <p:embed/>
                  <p:pic>
                    <p:nvPicPr>
                      <p:cNvPr id="0" name="图片 168965"/>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714500" y="6127750"/>
                        <a:ext cx="7429500" cy="73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2" name="标题 1"/>
          <p:cNvSpPr>
            <a:spLocks noGrp="1"/>
          </p:cNvSpPr>
          <p:nvPr>
            <p:ph type="ctrTitle"/>
          </p:nvPr>
        </p:nvSpPr>
        <p:spPr>
          <a:xfrm>
            <a:off x="1785918" y="1214422"/>
            <a:ext cx="6672282" cy="1470025"/>
          </a:xfrm>
        </p:spPr>
        <p:txBody>
          <a:bodyPr/>
          <a:lstStyle/>
          <a:p>
            <a:r>
              <a:rPr lang="zh-CN" altLang="en-US" noProof="1" smtClean="0"/>
              <a:t>单击此处编辑母版标题样式</a:t>
            </a:r>
            <a:endParaRPr lang="zh-CN" altLang="en-US" noProof="1"/>
          </a:p>
        </p:txBody>
      </p:sp>
    </p:spTree>
  </p:cSld>
  <p:clrMapOvr>
    <a:masterClrMapping/>
  </p:clrMapOvr>
  <p:transition spd="med">
    <p:rand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Rectangle 6"/>
          <p:cNvSpPr>
            <a:spLocks noGrp="1" noChangeArrowheads="1"/>
          </p:cNvSpPr>
          <p:nvPr>
            <p:ph type="dt" sz="half" idx="10"/>
          </p:nvPr>
        </p:nvSpPr>
        <p:spPr/>
        <p:txBody>
          <a:bodyPr/>
          <a:lstStyle>
            <a:lvl1pPr>
              <a:defRPr/>
            </a:lvl1pPr>
          </a:lstStyle>
          <a:p>
            <a:pPr>
              <a:defRPr/>
            </a:pPr>
            <a:endParaRPr lang="en-US" altLang="zh-CN"/>
          </a:p>
        </p:txBody>
      </p:sp>
      <p:sp>
        <p:nvSpPr>
          <p:cNvPr id="5" name="Rectangle 7"/>
          <p:cNvSpPr>
            <a:spLocks noGrp="1" noChangeArrowheads="1"/>
          </p:cNvSpPr>
          <p:nvPr>
            <p:ph type="ftr" sz="quarter" idx="11"/>
          </p:nvPr>
        </p:nvSpPr>
        <p:spPr/>
        <p:txBody>
          <a:bodyPr/>
          <a:lstStyle>
            <a:lvl1pPr>
              <a:defRPr/>
            </a:lvl1pPr>
          </a:lstStyle>
          <a:p>
            <a:pPr>
              <a:defRPr/>
            </a:pPr>
            <a:endParaRPr lang="en-US" altLang="zh-CN"/>
          </a:p>
        </p:txBody>
      </p:sp>
      <p:sp>
        <p:nvSpPr>
          <p:cNvPr id="6" name="Rectangle 8"/>
          <p:cNvSpPr>
            <a:spLocks noGrp="1" noChangeArrowheads="1"/>
          </p:cNvSpPr>
          <p:nvPr>
            <p:ph type="sldNum" sz="quarter" idx="12"/>
          </p:nvPr>
        </p:nvSpPr>
        <p:spPr/>
        <p:txBody>
          <a:bodyPr/>
          <a:lstStyle>
            <a:lvl1pPr>
              <a:defRPr dirty="0"/>
            </a:lvl1pPr>
          </a:lstStyle>
          <a:p>
            <a:pPr>
              <a:defRPr/>
            </a:pPr>
            <a:fld id="{B6B54BC7-4080-405E-AE74-85A1DC4F3E5A}" type="slidenum">
              <a:rPr lang="zh-CN" altLang="en-US"/>
              <a:t>‹#›</a:t>
            </a:fld>
            <a:endParaRPr lang="en-US" altLang="zh-CN"/>
          </a:p>
        </p:txBody>
      </p:sp>
    </p:spTree>
  </p:cSld>
  <p:clrMapOvr>
    <a:masterClrMapping/>
  </p:clrMapOvr>
  <p:transition spd="med">
    <p:rand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noProof="1" smtClean="0"/>
              <a:t>单击此处编辑母版文本样式</a:t>
            </a:r>
          </a:p>
        </p:txBody>
      </p:sp>
      <p:sp>
        <p:nvSpPr>
          <p:cNvPr id="4" name="Rectangle 6"/>
          <p:cNvSpPr>
            <a:spLocks noGrp="1" noChangeArrowheads="1"/>
          </p:cNvSpPr>
          <p:nvPr>
            <p:ph type="dt" sz="half" idx="10"/>
          </p:nvPr>
        </p:nvSpPr>
        <p:spPr/>
        <p:txBody>
          <a:bodyPr/>
          <a:lstStyle>
            <a:lvl1pPr>
              <a:defRPr/>
            </a:lvl1pPr>
          </a:lstStyle>
          <a:p>
            <a:pPr>
              <a:defRPr/>
            </a:pPr>
            <a:endParaRPr lang="en-US" altLang="zh-CN"/>
          </a:p>
        </p:txBody>
      </p:sp>
      <p:sp>
        <p:nvSpPr>
          <p:cNvPr id="5" name="Rectangle 7"/>
          <p:cNvSpPr>
            <a:spLocks noGrp="1" noChangeArrowheads="1"/>
          </p:cNvSpPr>
          <p:nvPr>
            <p:ph type="ftr" sz="quarter" idx="11"/>
          </p:nvPr>
        </p:nvSpPr>
        <p:spPr/>
        <p:txBody>
          <a:bodyPr/>
          <a:lstStyle>
            <a:lvl1pPr>
              <a:defRPr/>
            </a:lvl1pPr>
          </a:lstStyle>
          <a:p>
            <a:pPr>
              <a:defRPr/>
            </a:pPr>
            <a:endParaRPr lang="en-US" altLang="zh-CN"/>
          </a:p>
        </p:txBody>
      </p:sp>
      <p:sp>
        <p:nvSpPr>
          <p:cNvPr id="6" name="Rectangle 8"/>
          <p:cNvSpPr>
            <a:spLocks noGrp="1" noChangeArrowheads="1"/>
          </p:cNvSpPr>
          <p:nvPr>
            <p:ph type="sldNum" sz="quarter" idx="12"/>
          </p:nvPr>
        </p:nvSpPr>
        <p:spPr/>
        <p:txBody>
          <a:bodyPr/>
          <a:lstStyle>
            <a:lvl1pPr>
              <a:defRPr dirty="0"/>
            </a:lvl1pPr>
          </a:lstStyle>
          <a:p>
            <a:pPr>
              <a:defRPr/>
            </a:pPr>
            <a:fld id="{2EB78C52-15B2-4974-BFF5-4D2B88006D77}" type="slidenum">
              <a:rPr lang="zh-CN" altLang="en-US"/>
              <a:t>‹#›</a:t>
            </a:fld>
            <a:endParaRPr lang="en-US" altLang="zh-CN"/>
          </a:p>
        </p:txBody>
      </p:sp>
    </p:spTree>
  </p:cSld>
  <p:clrMapOvr>
    <a:masterClrMapping/>
  </p:clrMapOvr>
  <p:transition spd="med">
    <p:rand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5667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内容占位符 3"/>
          <p:cNvSpPr>
            <a:spLocks noGrp="1"/>
          </p:cNvSpPr>
          <p:nvPr>
            <p:ph sz="half" idx="2"/>
          </p:nvPr>
        </p:nvSpPr>
        <p:spPr>
          <a:xfrm>
            <a:off x="46434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Rectangle 6"/>
          <p:cNvSpPr>
            <a:spLocks noGrp="1" noChangeArrowheads="1"/>
          </p:cNvSpPr>
          <p:nvPr>
            <p:ph type="dt" sz="half" idx="10"/>
          </p:nvPr>
        </p:nvSpPr>
        <p:spPr/>
        <p:txBody>
          <a:bodyPr/>
          <a:lstStyle>
            <a:lvl1pPr>
              <a:defRPr/>
            </a:lvl1pPr>
          </a:lstStyle>
          <a:p>
            <a:pPr>
              <a:defRPr/>
            </a:pPr>
            <a:endParaRPr lang="en-US" altLang="zh-CN"/>
          </a:p>
        </p:txBody>
      </p:sp>
      <p:sp>
        <p:nvSpPr>
          <p:cNvPr id="6" name="Rectangle 7"/>
          <p:cNvSpPr>
            <a:spLocks noGrp="1" noChangeArrowheads="1"/>
          </p:cNvSpPr>
          <p:nvPr>
            <p:ph type="ftr" sz="quarter" idx="11"/>
          </p:nvPr>
        </p:nvSpPr>
        <p:spPr/>
        <p:txBody>
          <a:bodyPr/>
          <a:lstStyle>
            <a:lvl1pPr>
              <a:defRPr/>
            </a:lvl1pPr>
          </a:lstStyle>
          <a:p>
            <a:pPr>
              <a:defRPr/>
            </a:pPr>
            <a:endParaRPr lang="en-US" altLang="zh-CN"/>
          </a:p>
        </p:txBody>
      </p:sp>
      <p:sp>
        <p:nvSpPr>
          <p:cNvPr id="7" name="Rectangle 8"/>
          <p:cNvSpPr>
            <a:spLocks noGrp="1" noChangeArrowheads="1"/>
          </p:cNvSpPr>
          <p:nvPr>
            <p:ph type="sldNum" sz="quarter" idx="12"/>
          </p:nvPr>
        </p:nvSpPr>
        <p:spPr/>
        <p:txBody>
          <a:bodyPr/>
          <a:lstStyle>
            <a:lvl1pPr>
              <a:defRPr dirty="0"/>
            </a:lvl1pPr>
          </a:lstStyle>
          <a:p>
            <a:pPr>
              <a:defRPr/>
            </a:pPr>
            <a:fld id="{F9111DBB-DB68-49A0-AFBF-2EF21FB34937}" type="slidenum">
              <a:rPr lang="zh-CN" altLang="en-US"/>
              <a:t>‹#›</a:t>
            </a:fld>
            <a:endParaRPr lang="en-US" altLang="zh-CN"/>
          </a:p>
        </p:txBody>
      </p:sp>
    </p:spTree>
  </p:cSld>
  <p:clrMapOvr>
    <a:masterClrMapping/>
  </p:clrMapOvr>
  <p:transition spd="med">
    <p:rand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7" name="Rectangle 6"/>
          <p:cNvSpPr>
            <a:spLocks noGrp="1" noChangeArrowheads="1"/>
          </p:cNvSpPr>
          <p:nvPr>
            <p:ph type="dt" sz="half" idx="10"/>
          </p:nvPr>
        </p:nvSpPr>
        <p:spPr/>
        <p:txBody>
          <a:bodyPr/>
          <a:lstStyle>
            <a:lvl1pPr>
              <a:defRPr/>
            </a:lvl1pPr>
          </a:lstStyle>
          <a:p>
            <a:pPr>
              <a:defRPr/>
            </a:pPr>
            <a:endParaRPr lang="en-US" altLang="zh-CN"/>
          </a:p>
        </p:txBody>
      </p:sp>
      <p:sp>
        <p:nvSpPr>
          <p:cNvPr id="8" name="Rectangle 7"/>
          <p:cNvSpPr>
            <a:spLocks noGrp="1" noChangeArrowheads="1"/>
          </p:cNvSpPr>
          <p:nvPr>
            <p:ph type="ftr" sz="quarter" idx="11"/>
          </p:nvPr>
        </p:nvSpPr>
        <p:spPr/>
        <p:txBody>
          <a:bodyPr/>
          <a:lstStyle>
            <a:lvl1pPr>
              <a:defRPr/>
            </a:lvl1pPr>
          </a:lstStyle>
          <a:p>
            <a:pPr>
              <a:defRPr/>
            </a:pPr>
            <a:endParaRPr lang="en-US" altLang="zh-CN"/>
          </a:p>
        </p:txBody>
      </p:sp>
      <p:sp>
        <p:nvSpPr>
          <p:cNvPr id="9" name="Rectangle 8"/>
          <p:cNvSpPr>
            <a:spLocks noGrp="1" noChangeArrowheads="1"/>
          </p:cNvSpPr>
          <p:nvPr>
            <p:ph type="sldNum" sz="quarter" idx="12"/>
          </p:nvPr>
        </p:nvSpPr>
        <p:spPr/>
        <p:txBody>
          <a:bodyPr/>
          <a:lstStyle>
            <a:lvl1pPr>
              <a:defRPr dirty="0"/>
            </a:lvl1pPr>
          </a:lstStyle>
          <a:p>
            <a:pPr>
              <a:defRPr/>
            </a:pPr>
            <a:fld id="{2B56492E-DACA-40F0-92B2-8B7046BA168E}" type="slidenum">
              <a:rPr lang="zh-CN" altLang="en-US"/>
              <a:t>‹#›</a:t>
            </a:fld>
            <a:endParaRPr lang="en-US" altLang="zh-CN"/>
          </a:p>
        </p:txBody>
      </p:sp>
    </p:spTree>
  </p:cSld>
  <p:clrMapOvr>
    <a:masterClrMapping/>
  </p:clrMapOvr>
  <p:transition spd="med">
    <p:rand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Rectangle 6"/>
          <p:cNvSpPr>
            <a:spLocks noGrp="1" noChangeArrowheads="1"/>
          </p:cNvSpPr>
          <p:nvPr>
            <p:ph type="dt" sz="half" idx="10"/>
          </p:nvPr>
        </p:nvSpPr>
        <p:spPr/>
        <p:txBody>
          <a:bodyPr/>
          <a:lstStyle>
            <a:lvl1pPr>
              <a:defRPr/>
            </a:lvl1pPr>
          </a:lstStyle>
          <a:p>
            <a:pPr>
              <a:defRPr/>
            </a:pPr>
            <a:endParaRPr lang="en-US" altLang="zh-CN"/>
          </a:p>
        </p:txBody>
      </p:sp>
      <p:sp>
        <p:nvSpPr>
          <p:cNvPr id="4" name="Rectangle 7"/>
          <p:cNvSpPr>
            <a:spLocks noGrp="1" noChangeArrowheads="1"/>
          </p:cNvSpPr>
          <p:nvPr>
            <p:ph type="ftr" sz="quarter" idx="11"/>
          </p:nvPr>
        </p:nvSpPr>
        <p:spPr/>
        <p:txBody>
          <a:bodyPr/>
          <a:lstStyle>
            <a:lvl1pPr>
              <a:defRPr/>
            </a:lvl1pPr>
          </a:lstStyle>
          <a:p>
            <a:pPr>
              <a:defRPr/>
            </a:pPr>
            <a:endParaRPr lang="en-US" altLang="zh-CN"/>
          </a:p>
        </p:txBody>
      </p:sp>
      <p:sp>
        <p:nvSpPr>
          <p:cNvPr id="5" name="Rectangle 8"/>
          <p:cNvSpPr>
            <a:spLocks noGrp="1" noChangeArrowheads="1"/>
          </p:cNvSpPr>
          <p:nvPr>
            <p:ph type="sldNum" sz="quarter" idx="12"/>
          </p:nvPr>
        </p:nvSpPr>
        <p:spPr/>
        <p:txBody>
          <a:bodyPr/>
          <a:lstStyle>
            <a:lvl1pPr>
              <a:defRPr dirty="0"/>
            </a:lvl1pPr>
          </a:lstStyle>
          <a:p>
            <a:pPr>
              <a:defRPr/>
            </a:pPr>
            <a:fld id="{9BF5D6A4-326A-4019-A996-200DC3185884}" type="slidenum">
              <a:rPr lang="zh-CN" altLang="en-US"/>
              <a:t>‹#›</a:t>
            </a:fld>
            <a:endParaRPr lang="en-US" altLang="zh-CN"/>
          </a:p>
        </p:txBody>
      </p:sp>
    </p:spTree>
  </p:cSld>
  <p:clrMapOvr>
    <a:masterClrMapping/>
  </p:clrMapOvr>
  <p:transition spd="med">
    <p:rand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
          <p:cNvSpPr>
            <a:spLocks noGrp="1" noChangeArrowheads="1"/>
          </p:cNvSpPr>
          <p:nvPr>
            <p:ph type="dt" sz="half" idx="10"/>
          </p:nvPr>
        </p:nvSpPr>
        <p:spPr/>
        <p:txBody>
          <a:bodyPr/>
          <a:lstStyle>
            <a:lvl1pPr>
              <a:defRPr/>
            </a:lvl1pPr>
          </a:lstStyle>
          <a:p>
            <a:pPr>
              <a:defRPr/>
            </a:pPr>
            <a:endParaRPr lang="en-US" altLang="zh-CN"/>
          </a:p>
        </p:txBody>
      </p:sp>
      <p:sp>
        <p:nvSpPr>
          <p:cNvPr id="3" name="Rectangle 7"/>
          <p:cNvSpPr>
            <a:spLocks noGrp="1" noChangeArrowheads="1"/>
          </p:cNvSpPr>
          <p:nvPr>
            <p:ph type="ftr" sz="quarter" idx="11"/>
          </p:nvPr>
        </p:nvSpPr>
        <p:spPr/>
        <p:txBody>
          <a:bodyPr/>
          <a:lstStyle>
            <a:lvl1pPr>
              <a:defRPr/>
            </a:lvl1pPr>
          </a:lstStyle>
          <a:p>
            <a:pPr>
              <a:defRPr/>
            </a:pPr>
            <a:endParaRPr lang="en-US" altLang="zh-CN"/>
          </a:p>
        </p:txBody>
      </p:sp>
      <p:sp>
        <p:nvSpPr>
          <p:cNvPr id="4" name="Rectangle 8"/>
          <p:cNvSpPr>
            <a:spLocks noGrp="1" noChangeArrowheads="1"/>
          </p:cNvSpPr>
          <p:nvPr>
            <p:ph type="sldNum" sz="quarter" idx="12"/>
          </p:nvPr>
        </p:nvSpPr>
        <p:spPr/>
        <p:txBody>
          <a:bodyPr/>
          <a:lstStyle>
            <a:lvl1pPr>
              <a:defRPr dirty="0"/>
            </a:lvl1pPr>
          </a:lstStyle>
          <a:p>
            <a:pPr>
              <a:defRPr/>
            </a:pPr>
            <a:fld id="{DFC9CDB4-455B-481A-AC81-0BD6C620221A}" type="slidenum">
              <a:rPr lang="zh-CN" altLang="en-US"/>
              <a:t>‹#›</a:t>
            </a:fld>
            <a:endParaRPr lang="en-US" altLang="zh-CN"/>
          </a:p>
        </p:txBody>
      </p:sp>
    </p:spTree>
  </p:cSld>
  <p:clrMapOvr>
    <a:masterClrMapping/>
  </p:clrMapOvr>
  <p:transition spd="med">
    <p:rand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smtClean="0"/>
              <a:t>单击此处编辑母版文本样式</a:t>
            </a:r>
          </a:p>
        </p:txBody>
      </p:sp>
      <p:sp>
        <p:nvSpPr>
          <p:cNvPr id="5" name="Rectangle 6"/>
          <p:cNvSpPr>
            <a:spLocks noGrp="1" noChangeArrowheads="1"/>
          </p:cNvSpPr>
          <p:nvPr>
            <p:ph type="dt" sz="half" idx="10"/>
          </p:nvPr>
        </p:nvSpPr>
        <p:spPr/>
        <p:txBody>
          <a:bodyPr/>
          <a:lstStyle>
            <a:lvl1pPr>
              <a:defRPr/>
            </a:lvl1pPr>
          </a:lstStyle>
          <a:p>
            <a:pPr>
              <a:defRPr/>
            </a:pPr>
            <a:endParaRPr lang="en-US" altLang="zh-CN"/>
          </a:p>
        </p:txBody>
      </p:sp>
      <p:sp>
        <p:nvSpPr>
          <p:cNvPr id="6" name="Rectangle 7"/>
          <p:cNvSpPr>
            <a:spLocks noGrp="1" noChangeArrowheads="1"/>
          </p:cNvSpPr>
          <p:nvPr>
            <p:ph type="ftr" sz="quarter" idx="11"/>
          </p:nvPr>
        </p:nvSpPr>
        <p:spPr/>
        <p:txBody>
          <a:bodyPr/>
          <a:lstStyle>
            <a:lvl1pPr>
              <a:defRPr/>
            </a:lvl1pPr>
          </a:lstStyle>
          <a:p>
            <a:pPr>
              <a:defRPr/>
            </a:pPr>
            <a:endParaRPr lang="en-US" altLang="zh-CN"/>
          </a:p>
        </p:txBody>
      </p:sp>
      <p:sp>
        <p:nvSpPr>
          <p:cNvPr id="7" name="Rectangle 8"/>
          <p:cNvSpPr>
            <a:spLocks noGrp="1" noChangeArrowheads="1"/>
          </p:cNvSpPr>
          <p:nvPr>
            <p:ph type="sldNum" sz="quarter" idx="12"/>
          </p:nvPr>
        </p:nvSpPr>
        <p:spPr/>
        <p:txBody>
          <a:bodyPr/>
          <a:lstStyle>
            <a:lvl1pPr>
              <a:defRPr dirty="0"/>
            </a:lvl1pPr>
          </a:lstStyle>
          <a:p>
            <a:pPr>
              <a:defRPr/>
            </a:pPr>
            <a:fld id="{881651F4-B955-4BAE-83EB-975EC8CED9BA}" type="slidenum">
              <a:rPr lang="zh-CN" altLang="en-US"/>
              <a:t>‹#›</a:t>
            </a:fld>
            <a:endParaRPr lang="en-US" altLang="zh-CN"/>
          </a:p>
        </p:txBody>
      </p:sp>
    </p:spTree>
  </p:cSld>
  <p:clrMapOvr>
    <a:masterClrMapping/>
  </p:clrMapOvr>
  <p:transition spd="med">
    <p:rand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smtClean="0"/>
              <a:t>单击此处编辑母版文本样式</a:t>
            </a:r>
          </a:p>
        </p:txBody>
      </p:sp>
      <p:sp>
        <p:nvSpPr>
          <p:cNvPr id="5" name="Rectangle 6"/>
          <p:cNvSpPr>
            <a:spLocks noGrp="1" noChangeArrowheads="1"/>
          </p:cNvSpPr>
          <p:nvPr>
            <p:ph type="dt" sz="half" idx="10"/>
          </p:nvPr>
        </p:nvSpPr>
        <p:spPr/>
        <p:txBody>
          <a:bodyPr/>
          <a:lstStyle>
            <a:lvl1pPr>
              <a:defRPr/>
            </a:lvl1pPr>
          </a:lstStyle>
          <a:p>
            <a:pPr>
              <a:defRPr/>
            </a:pPr>
            <a:endParaRPr lang="en-US" altLang="zh-CN"/>
          </a:p>
        </p:txBody>
      </p:sp>
      <p:sp>
        <p:nvSpPr>
          <p:cNvPr id="6" name="Rectangle 7"/>
          <p:cNvSpPr>
            <a:spLocks noGrp="1" noChangeArrowheads="1"/>
          </p:cNvSpPr>
          <p:nvPr>
            <p:ph type="ftr" sz="quarter" idx="11"/>
          </p:nvPr>
        </p:nvSpPr>
        <p:spPr/>
        <p:txBody>
          <a:bodyPr/>
          <a:lstStyle>
            <a:lvl1pPr>
              <a:defRPr/>
            </a:lvl1pPr>
          </a:lstStyle>
          <a:p>
            <a:pPr>
              <a:defRPr/>
            </a:pPr>
            <a:endParaRPr lang="en-US" altLang="zh-CN"/>
          </a:p>
        </p:txBody>
      </p:sp>
      <p:sp>
        <p:nvSpPr>
          <p:cNvPr id="7" name="Rectangle 8"/>
          <p:cNvSpPr>
            <a:spLocks noGrp="1" noChangeArrowheads="1"/>
          </p:cNvSpPr>
          <p:nvPr>
            <p:ph type="sldNum" sz="quarter" idx="12"/>
          </p:nvPr>
        </p:nvSpPr>
        <p:spPr/>
        <p:txBody>
          <a:bodyPr/>
          <a:lstStyle>
            <a:lvl1pPr>
              <a:defRPr dirty="0"/>
            </a:lvl1pPr>
          </a:lstStyle>
          <a:p>
            <a:pPr>
              <a:defRPr/>
            </a:pPr>
            <a:fld id="{2A44CD2D-08F6-4206-BA24-0E6CAEE7B2CA}" type="slidenum">
              <a:rPr lang="zh-CN" altLang="en-US"/>
              <a:t>‹#›</a:t>
            </a:fld>
            <a:endParaRPr lang="en-US" altLang="zh-CN"/>
          </a:p>
        </p:txBody>
      </p:sp>
    </p:spTree>
  </p:cSld>
  <p:clrMapOvr>
    <a:masterClrMapping/>
  </p:clrMapOvr>
  <p:transition spd="med">
    <p:random/>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pattFill prst="ltHorz">
          <a:fgClr>
            <a:schemeClr val="bg2"/>
          </a:fgClr>
          <a:bgClr>
            <a:schemeClr val="bg1"/>
          </a:bgClr>
        </a:patt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idx="4294967295"/>
          </p:nvPr>
        </p:nvSpPr>
        <p:spPr bwMode="auto">
          <a:xfrm>
            <a:off x="574675" y="304800"/>
            <a:ext cx="8001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p>
            <a:pPr lvl="0"/>
            <a:r>
              <a:rPr lang="zh-CN" altLang="en-US" smtClean="0"/>
              <a:t>单击此处编辑母版标题样式</a:t>
            </a:r>
          </a:p>
        </p:txBody>
      </p:sp>
      <p:sp>
        <p:nvSpPr>
          <p:cNvPr id="1027" name="Rectangle 3"/>
          <p:cNvSpPr>
            <a:spLocks noGrp="1" noChangeArrowheads="1"/>
          </p:cNvSpPr>
          <p:nvPr>
            <p:ph type="body" idx="9"/>
          </p:nvPr>
        </p:nvSpPr>
        <p:spPr bwMode="auto">
          <a:xfrm>
            <a:off x="566738" y="1752600"/>
            <a:ext cx="80010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8" name="AutoShape 4"/>
          <p:cNvSpPr>
            <a:spLocks noChangeArrowheads="1"/>
          </p:cNvSpPr>
          <p:nvPr/>
        </p:nvSpPr>
        <p:spPr bwMode="auto">
          <a:xfrm>
            <a:off x="609600" y="1566863"/>
            <a:ext cx="7958138" cy="109537"/>
          </a:xfrm>
          <a:custGeom>
            <a:avLst/>
            <a:gdLst>
              <a:gd name="T0" fmla="*/ 0 w 1000"/>
              <a:gd name="T1" fmla="*/ 0 h 1000"/>
              <a:gd name="T2" fmla="*/ 4655511 w 1000"/>
              <a:gd name="T3" fmla="*/ 0 h 1000"/>
              <a:gd name="T4" fmla="*/ 4655511 w 1000"/>
              <a:gd name="T5" fmla="*/ 109537 h 1000"/>
              <a:gd name="T6" fmla="*/ 0 w 1000"/>
              <a:gd name="T7" fmla="*/ 109537 h 1000"/>
              <a:gd name="T8" fmla="*/ 0 w 1000"/>
              <a:gd name="T9" fmla="*/ 0 h 1000"/>
              <a:gd name="T10" fmla="*/ 0 w 1000"/>
              <a:gd name="T11" fmla="*/ 0 h 1000"/>
              <a:gd name="T12" fmla="*/ 7958138 w 1000"/>
              <a:gd name="T13" fmla="*/ 0 h 100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ln>
        </p:spPr>
        <p:txBody>
          <a:bodyPr/>
          <a:lstStyle/>
          <a:p>
            <a:endParaRPr lang="zh-CN" altLang="en-US"/>
          </a:p>
        </p:txBody>
      </p:sp>
      <p:sp>
        <p:nvSpPr>
          <p:cNvPr id="1029" name="Line 5"/>
          <p:cNvSpPr>
            <a:spLocks noChangeShapeType="1"/>
          </p:cNvSpPr>
          <p:nvPr/>
        </p:nvSpPr>
        <p:spPr bwMode="auto">
          <a:xfrm flipV="1">
            <a:off x="609600" y="6172200"/>
            <a:ext cx="7924800" cy="0"/>
          </a:xfrm>
          <a:prstGeom prst="line">
            <a:avLst/>
          </a:prstGeom>
          <a:noFill/>
          <a:ln w="3175">
            <a:solidFill>
              <a:schemeClr val="accent2"/>
            </a:solidFill>
            <a:round/>
          </a:ln>
          <a:extLst>
            <a:ext uri="{909E8E84-426E-40DD-AFC4-6F175D3DCCD1}">
              <a14:hiddenFill xmlns:a14="http://schemas.microsoft.com/office/drawing/2010/main">
                <a:noFill/>
              </a14:hiddenFill>
            </a:ext>
          </a:extLst>
        </p:spPr>
        <p:txBody>
          <a:bodyPr/>
          <a:lstStyle/>
          <a:p>
            <a:endParaRPr lang="zh-CN" altLang="en-US"/>
          </a:p>
        </p:txBody>
      </p:sp>
      <p:sp>
        <p:nvSpPr>
          <p:cNvPr id="1146886" name="Rectangle 6"/>
          <p:cNvSpPr>
            <a:spLocks noGrp="1" noChangeArrowheads="1"/>
          </p:cNvSpPr>
          <p:nvPr>
            <p:ph type="dt" sz="half" idx="2"/>
          </p:nvPr>
        </p:nvSpPr>
        <p:spPr bwMode="auto">
          <a:xfrm>
            <a:off x="609600" y="6245225"/>
            <a:ext cx="1981200" cy="476250"/>
          </a:xfrm>
          <a:prstGeom prst="rect">
            <a:avLst/>
          </a:prstGeom>
          <a:noFill/>
          <a:ln w="9525">
            <a:noFill/>
            <a:miter lim="800000"/>
          </a:ln>
          <a:effectLst/>
        </p:spPr>
        <p:txBody>
          <a:bodyPr vert="horz" wrap="square" lIns="91440" tIns="45720" rIns="91440" bIns="45720" numCol="1" anchor="t" anchorCtr="0" compatLnSpc="1"/>
          <a:lstStyle>
            <a:lvl1pPr algn="l" eaLnBrk="1" hangingPunct="1">
              <a:spcBef>
                <a:spcPct val="0"/>
              </a:spcBef>
              <a:buFontTx/>
              <a:buNone/>
              <a:defRPr sz="1200">
                <a:latin typeface="+mn-lt"/>
                <a:ea typeface="宋体" pitchFamily="2" charset="-122"/>
              </a:defRPr>
            </a:lvl1pPr>
          </a:lstStyle>
          <a:p>
            <a:pPr>
              <a:defRPr/>
            </a:pPr>
            <a:endParaRPr lang="en-US" altLang="zh-CN"/>
          </a:p>
        </p:txBody>
      </p:sp>
      <p:sp>
        <p:nvSpPr>
          <p:cNvPr id="1146887" name="Rectangle 7"/>
          <p:cNvSpPr>
            <a:spLocks noGrp="1" noChangeArrowheads="1"/>
          </p:cNvSpPr>
          <p:nvPr>
            <p:ph type="ftr" sz="quarter" idx="3"/>
          </p:nvPr>
        </p:nvSpPr>
        <p:spPr bwMode="auto">
          <a:xfrm>
            <a:off x="3124200" y="6245225"/>
            <a:ext cx="2895600" cy="476250"/>
          </a:xfrm>
          <a:prstGeom prst="rect">
            <a:avLst/>
          </a:prstGeom>
          <a:noFill/>
          <a:ln w="9525">
            <a:noFill/>
            <a:miter lim="800000"/>
          </a:ln>
          <a:effectLst/>
        </p:spPr>
        <p:txBody>
          <a:bodyPr vert="horz" wrap="square" lIns="91440" tIns="45720" rIns="91440" bIns="45720" numCol="1" anchor="t" anchorCtr="0" compatLnSpc="1"/>
          <a:lstStyle>
            <a:lvl1pPr algn="ctr" eaLnBrk="1" hangingPunct="1">
              <a:spcBef>
                <a:spcPct val="0"/>
              </a:spcBef>
              <a:buFontTx/>
              <a:buNone/>
              <a:defRPr sz="1200">
                <a:latin typeface="+mn-lt"/>
                <a:ea typeface="宋体" pitchFamily="2" charset="-122"/>
              </a:defRPr>
            </a:lvl1pPr>
          </a:lstStyle>
          <a:p>
            <a:pPr>
              <a:defRPr/>
            </a:pPr>
            <a:endParaRPr lang="en-US" altLang="zh-CN"/>
          </a:p>
        </p:txBody>
      </p:sp>
      <p:sp>
        <p:nvSpPr>
          <p:cNvPr id="1146888" name="Rectangle 8"/>
          <p:cNvSpPr>
            <a:spLocks noGrp="1" noChangeArrowheads="1"/>
          </p:cNvSpPr>
          <p:nvPr>
            <p:ph type="sldNum" sz="quarter" idx="4"/>
          </p:nvPr>
        </p:nvSpPr>
        <p:spPr bwMode="auto">
          <a:xfrm>
            <a:off x="6553200" y="6245225"/>
            <a:ext cx="1981200" cy="476250"/>
          </a:xfrm>
          <a:prstGeom prst="rect">
            <a:avLst/>
          </a:prstGeom>
          <a:noFill/>
          <a:ln w="9525">
            <a:noFill/>
            <a:miter lim="800000"/>
          </a:ln>
          <a:effectLst/>
        </p:spPr>
        <p:txBody>
          <a:bodyPr vert="horz" wrap="square" lIns="91440" tIns="45720" rIns="91440" bIns="45720" numCol="1" anchor="t" anchorCtr="0" compatLnSpc="1"/>
          <a:lstStyle>
            <a:lvl1pPr algn="r" eaLnBrk="1" hangingPunct="1">
              <a:spcBef>
                <a:spcPct val="0"/>
              </a:spcBef>
              <a:buFont typeface="Arial" pitchFamily="34" charset="0"/>
              <a:buNone/>
              <a:defRPr sz="1200" noProof="1" dirty="0">
                <a:ea typeface="宋体" charset="-122"/>
                <a:cs typeface="+mn-ea"/>
              </a:defRPr>
            </a:lvl1pPr>
          </a:lstStyle>
          <a:p>
            <a:pPr>
              <a:defRPr/>
            </a:pPr>
            <a:fld id="{BDEF4C8D-87DF-4AB1-92DA-25AE012F600B}" type="slidenum">
              <a:rPr lang="zh-CN" altLang="en-US"/>
              <a:t>‹#›</a:t>
            </a:fld>
            <a:endParaRPr lang="en-US" altLang="zh-CN">
              <a:ea typeface="宋体" pitchFamily="2" charset="-122"/>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med">
    <p:random/>
  </p:transition>
  <p:txStyles>
    <p:title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p:titleStyle>
    <p:bodyStyle>
      <a:lvl1pPr marL="469900" indent="-469900" algn="l" rtl="0" eaLnBrk="0" fontAlgn="base" hangingPunct="0">
        <a:spcBef>
          <a:spcPct val="20000"/>
        </a:spcBef>
        <a:spcAft>
          <a:spcPct val="0"/>
        </a:spcAft>
        <a:buClr>
          <a:schemeClr val="accent2"/>
        </a:buClr>
        <a:buFont typeface="Wingdings" pitchFamily="2" charset="2"/>
        <a:buChar char="o"/>
        <a:defRPr sz="300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itchFamily="2" charset="2"/>
        <a:buChar char="n"/>
        <a:defRPr sz="2600">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itchFamily="2" charset="2"/>
        <a:buChar char="o"/>
        <a:defRPr sz="2300">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itchFamily="2" charset="2"/>
        <a:buChar char="n"/>
        <a:defRPr sz="2000">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itchFamily="2" charset="2"/>
        <a:buChar char="§"/>
        <a:defRPr sz="2000">
          <a:solidFill>
            <a:schemeClr val="tx1"/>
          </a:solidFill>
          <a:latin typeface="+mn-lt"/>
          <a:ea typeface="+mn-ea"/>
        </a:defRPr>
      </a:lvl5pPr>
      <a:lvl6pPr marL="2551430" indent="-398780" algn="l" rtl="0" fontAlgn="base">
        <a:spcBef>
          <a:spcPct val="25000"/>
        </a:spcBef>
        <a:spcAft>
          <a:spcPct val="0"/>
        </a:spcAft>
        <a:buClr>
          <a:schemeClr val="accent2"/>
        </a:buClr>
        <a:buFont typeface="Wingdings" pitchFamily="82" charset="2"/>
        <a:buChar char="§"/>
        <a:defRPr sz="2000">
          <a:solidFill>
            <a:schemeClr val="tx1"/>
          </a:solidFill>
          <a:latin typeface="+mn-lt"/>
          <a:ea typeface="+mn-ea"/>
        </a:defRPr>
      </a:lvl6pPr>
      <a:lvl7pPr marL="3008630" indent="-398780" algn="l" rtl="0" fontAlgn="base">
        <a:spcBef>
          <a:spcPct val="25000"/>
        </a:spcBef>
        <a:spcAft>
          <a:spcPct val="0"/>
        </a:spcAft>
        <a:buClr>
          <a:schemeClr val="accent2"/>
        </a:buClr>
        <a:buFont typeface="Wingdings" pitchFamily="82" charset="2"/>
        <a:buChar char="§"/>
        <a:defRPr sz="2000">
          <a:solidFill>
            <a:schemeClr val="tx1"/>
          </a:solidFill>
          <a:latin typeface="+mn-lt"/>
          <a:ea typeface="+mn-ea"/>
        </a:defRPr>
      </a:lvl7pPr>
      <a:lvl8pPr marL="3465830" indent="-398780" algn="l" rtl="0" fontAlgn="base">
        <a:spcBef>
          <a:spcPct val="25000"/>
        </a:spcBef>
        <a:spcAft>
          <a:spcPct val="0"/>
        </a:spcAft>
        <a:buClr>
          <a:schemeClr val="accent2"/>
        </a:buClr>
        <a:buFont typeface="Wingdings" pitchFamily="82" charset="2"/>
        <a:buChar char="§"/>
        <a:defRPr sz="2000">
          <a:solidFill>
            <a:schemeClr val="tx1"/>
          </a:solidFill>
          <a:latin typeface="+mn-lt"/>
          <a:ea typeface="+mn-ea"/>
        </a:defRPr>
      </a:lvl8pPr>
      <a:lvl9pPr marL="3923030" indent="-398780" algn="l" rtl="0" fontAlgn="base">
        <a:spcBef>
          <a:spcPct val="25000"/>
        </a:spcBef>
        <a:spcAft>
          <a:spcPct val="0"/>
        </a:spcAft>
        <a:buClr>
          <a:schemeClr val="accent2"/>
        </a:buClr>
        <a:buFont typeface="Wingdings" pitchFamily="8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6.wmf"/></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6.wmf"/></Relationships>
</file>

<file path=ppt/slides/_rels/slide6.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6.wmf"/></Relationships>
</file>

<file path=ppt/slides/_rels/slide7.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6.wmf"/></Relationships>
</file>

<file path=ppt/slides/_rels/slide8.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6.wmf"/></Relationships>
</file>

<file path=ppt/slides/_rels/slide9.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6.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标题 3"/>
          <p:cNvSpPr>
            <a:spLocks noGrp="1" noChangeArrowheads="1"/>
          </p:cNvSpPr>
          <p:nvPr>
            <p:ph type="ctrTitle"/>
          </p:nvPr>
        </p:nvSpPr>
        <p:spPr>
          <a:xfrm>
            <a:off x="1785938" y="1214438"/>
            <a:ext cx="6672262" cy="1470025"/>
          </a:xfrm>
        </p:spPr>
        <p:txBody>
          <a:bodyPr/>
          <a:lstStyle/>
          <a:p>
            <a:pPr eaLnBrk="1" hangingPunct="1"/>
            <a:r>
              <a:rPr lang="en-US" altLang="zh-CN" smtClean="0"/>
              <a:t>DHCP</a:t>
            </a:r>
            <a:endParaRPr lang="zh-CN" altLang="en-US" smtClean="0"/>
          </a:p>
        </p:txBody>
      </p:sp>
      <p:pic>
        <p:nvPicPr>
          <p:cNvPr id="16387" name="Picture 2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15250" y="5286375"/>
            <a:ext cx="1079500" cy="881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random/>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02" name="Rectangle 2"/>
          <p:cNvSpPr>
            <a:spLocks noChangeArrowheads="1"/>
          </p:cNvSpPr>
          <p:nvPr/>
        </p:nvSpPr>
        <p:spPr bwMode="auto">
          <a:xfrm>
            <a:off x="571500" y="785813"/>
            <a:ext cx="76200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50000"/>
              </a:spcBef>
              <a:buFont typeface="Arial" pitchFamily="34" charset="0"/>
              <a:defRPr>
                <a:solidFill>
                  <a:schemeClr val="tx1"/>
                </a:solidFill>
                <a:latin typeface="Verdana" pitchFamily="34" charset="0"/>
                <a:ea typeface="宋体" pitchFamily="2" charset="-122"/>
              </a:defRPr>
            </a:lvl1pPr>
            <a:lvl2pPr marL="742950" indent="-285750">
              <a:spcBef>
                <a:spcPct val="50000"/>
              </a:spcBef>
              <a:buFont typeface="Arial" pitchFamily="34" charset="0"/>
              <a:defRPr>
                <a:solidFill>
                  <a:schemeClr val="tx1"/>
                </a:solidFill>
                <a:latin typeface="Verdana" pitchFamily="34" charset="0"/>
                <a:ea typeface="宋体" pitchFamily="2" charset="-122"/>
              </a:defRPr>
            </a:lvl2pPr>
            <a:lvl3pPr marL="1143000" indent="-228600">
              <a:spcBef>
                <a:spcPct val="50000"/>
              </a:spcBef>
              <a:buFont typeface="Arial" pitchFamily="34" charset="0"/>
              <a:defRPr>
                <a:solidFill>
                  <a:schemeClr val="tx1"/>
                </a:solidFill>
                <a:latin typeface="Verdana" pitchFamily="34" charset="0"/>
                <a:ea typeface="宋体" pitchFamily="2" charset="-122"/>
              </a:defRPr>
            </a:lvl3pPr>
            <a:lvl4pPr marL="1600200" indent="-228600">
              <a:spcBef>
                <a:spcPct val="50000"/>
              </a:spcBef>
              <a:buFont typeface="Arial" pitchFamily="34" charset="0"/>
              <a:defRPr>
                <a:solidFill>
                  <a:schemeClr val="tx1"/>
                </a:solidFill>
                <a:latin typeface="Verdana" pitchFamily="34" charset="0"/>
                <a:ea typeface="宋体" pitchFamily="2" charset="-122"/>
              </a:defRPr>
            </a:lvl4pPr>
            <a:lvl5pPr marL="2057400" indent="-228600">
              <a:spcBef>
                <a:spcPct val="50000"/>
              </a:spcBef>
              <a:buFont typeface="Arial" pitchFamily="34" charset="0"/>
              <a:defRPr>
                <a:solidFill>
                  <a:schemeClr val="tx1"/>
                </a:solidFill>
                <a:latin typeface="Verdana" pitchFamily="34" charset="0"/>
                <a:ea typeface="宋体" pitchFamily="2" charset="-122"/>
              </a:defRPr>
            </a:lvl5pPr>
            <a:lvl6pPr marL="2514600" indent="-228600" eaLnBrk="0" fontAlgn="base" hangingPunct="0">
              <a:spcBef>
                <a:spcPct val="50000"/>
              </a:spcBef>
              <a:spcAft>
                <a:spcPct val="0"/>
              </a:spcAft>
              <a:buFont typeface="Arial" pitchFamily="34" charset="0"/>
              <a:defRPr>
                <a:solidFill>
                  <a:schemeClr val="tx1"/>
                </a:solidFill>
                <a:latin typeface="Verdana" pitchFamily="34" charset="0"/>
                <a:ea typeface="宋体" pitchFamily="2" charset="-122"/>
              </a:defRPr>
            </a:lvl6pPr>
            <a:lvl7pPr marL="2971800" indent="-228600" eaLnBrk="0" fontAlgn="base" hangingPunct="0">
              <a:spcBef>
                <a:spcPct val="50000"/>
              </a:spcBef>
              <a:spcAft>
                <a:spcPct val="0"/>
              </a:spcAft>
              <a:buFont typeface="Arial" pitchFamily="34" charset="0"/>
              <a:defRPr>
                <a:solidFill>
                  <a:schemeClr val="tx1"/>
                </a:solidFill>
                <a:latin typeface="Verdana" pitchFamily="34" charset="0"/>
                <a:ea typeface="宋体" pitchFamily="2" charset="-122"/>
              </a:defRPr>
            </a:lvl7pPr>
            <a:lvl8pPr marL="3429000" indent="-228600" eaLnBrk="0" fontAlgn="base" hangingPunct="0">
              <a:spcBef>
                <a:spcPct val="50000"/>
              </a:spcBef>
              <a:spcAft>
                <a:spcPct val="0"/>
              </a:spcAft>
              <a:buFont typeface="Arial" pitchFamily="34" charset="0"/>
              <a:defRPr>
                <a:solidFill>
                  <a:schemeClr val="tx1"/>
                </a:solidFill>
                <a:latin typeface="Verdana" pitchFamily="34" charset="0"/>
                <a:ea typeface="宋体" pitchFamily="2" charset="-122"/>
              </a:defRPr>
            </a:lvl8pPr>
            <a:lvl9pPr marL="3886200" indent="-228600" eaLnBrk="0" fontAlgn="base" hangingPunct="0">
              <a:spcBef>
                <a:spcPct val="50000"/>
              </a:spcBef>
              <a:spcAft>
                <a:spcPct val="0"/>
              </a:spcAft>
              <a:buFont typeface="Arial" pitchFamily="34" charset="0"/>
              <a:defRPr>
                <a:solidFill>
                  <a:schemeClr val="tx1"/>
                </a:solidFill>
                <a:latin typeface="Verdana" pitchFamily="34" charset="0"/>
                <a:ea typeface="宋体" pitchFamily="2" charset="-122"/>
              </a:defRPr>
            </a:lvl9pPr>
          </a:lstStyle>
          <a:p>
            <a:pPr eaLnBrk="1" hangingPunct="1">
              <a:spcBef>
                <a:spcPct val="0"/>
              </a:spcBef>
            </a:pPr>
            <a:r>
              <a:rPr lang="zh-CN" altLang="zh-CN" sz="3600" dirty="0" smtClean="0"/>
              <a:t>租期</a:t>
            </a:r>
            <a:r>
              <a:rPr lang="zh-CN" altLang="en-US" sz="3600" dirty="0" smtClean="0">
                <a:effectLst/>
              </a:rPr>
              <a:t>释放</a:t>
            </a:r>
            <a:endParaRPr lang="en-US" altLang="en-US" sz="3600" dirty="0"/>
          </a:p>
        </p:txBody>
      </p:sp>
      <p:pic>
        <p:nvPicPr>
          <p:cNvPr id="5" name="Picture 1027"/>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0438" y="1790700"/>
            <a:ext cx="160020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AutoShape 1029"/>
          <p:cNvSpPr>
            <a:spLocks noChangeArrowheads="1"/>
          </p:cNvSpPr>
          <p:nvPr/>
        </p:nvSpPr>
        <p:spPr bwMode="auto">
          <a:xfrm>
            <a:off x="2549264" y="2060833"/>
            <a:ext cx="3886200" cy="914400"/>
          </a:xfrm>
          <a:custGeom>
            <a:avLst/>
            <a:gdLst>
              <a:gd name="G0" fmla="+- 19112 0 0"/>
              <a:gd name="G1" fmla="+- 4463 0 0"/>
              <a:gd name="G2" fmla="+- 21600 0 4463"/>
              <a:gd name="G3" fmla="+- 10800 0 4463"/>
              <a:gd name="G4" fmla="+- 21600 0 19112"/>
              <a:gd name="G5" fmla="*/ G4 G3 10800"/>
              <a:gd name="G6" fmla="+- 21600 0 G5"/>
              <a:gd name="T0" fmla="*/ 19112 w 21600"/>
              <a:gd name="T1" fmla="*/ 0 h 21600"/>
              <a:gd name="T2" fmla="*/ 0 w 21600"/>
              <a:gd name="T3" fmla="*/ 10800 h 21600"/>
              <a:gd name="T4" fmla="*/ 19112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9112" y="0"/>
                </a:moveTo>
                <a:lnTo>
                  <a:pt x="19112" y="4463"/>
                </a:lnTo>
                <a:lnTo>
                  <a:pt x="3375" y="4463"/>
                </a:lnTo>
                <a:lnTo>
                  <a:pt x="3375" y="17137"/>
                </a:lnTo>
                <a:lnTo>
                  <a:pt x="19112" y="17137"/>
                </a:lnTo>
                <a:lnTo>
                  <a:pt x="19112" y="21600"/>
                </a:lnTo>
                <a:lnTo>
                  <a:pt x="21600" y="10800"/>
                </a:lnTo>
                <a:close/>
              </a:path>
              <a:path w="21600" h="21600">
                <a:moveTo>
                  <a:pt x="1350" y="4463"/>
                </a:moveTo>
                <a:lnTo>
                  <a:pt x="1350" y="17137"/>
                </a:lnTo>
                <a:lnTo>
                  <a:pt x="2700" y="17137"/>
                </a:lnTo>
                <a:lnTo>
                  <a:pt x="2700" y="4463"/>
                </a:lnTo>
                <a:close/>
              </a:path>
              <a:path w="21600" h="21600">
                <a:moveTo>
                  <a:pt x="0" y="4463"/>
                </a:moveTo>
                <a:lnTo>
                  <a:pt x="0" y="17137"/>
                </a:lnTo>
                <a:lnTo>
                  <a:pt x="675" y="17137"/>
                </a:lnTo>
                <a:lnTo>
                  <a:pt x="675" y="4463"/>
                </a:lnTo>
                <a:close/>
              </a:path>
            </a:pathLst>
          </a:custGeom>
          <a:gradFill rotWithShape="0">
            <a:gsLst>
              <a:gs pos="0">
                <a:srgbClr val="FFCCFF"/>
              </a:gs>
              <a:gs pos="100000">
                <a:srgbClr val="FF5050"/>
              </a:gs>
            </a:gsLst>
            <a:lin ang="2700000" scaled="1"/>
          </a:gradFill>
          <a:ln w="9525">
            <a:noFill/>
            <a:miter lim="800000"/>
          </a:ln>
          <a:effectLst/>
        </p:spPr>
        <p:txBody>
          <a:bodyPr wrap="none" anchor="ctr"/>
          <a:lstStyle/>
          <a:p>
            <a:pPr algn="ctr">
              <a:buClr>
                <a:srgbClr val="6699FF"/>
              </a:buClr>
              <a:defRPr/>
            </a:pPr>
            <a:r>
              <a:rPr lang="en-US" altLang="zh-CN" dirty="0">
                <a:effectLst>
                  <a:outerShdw blurRad="38100" dist="38100" dir="2700000" algn="tl">
                    <a:srgbClr val="FFFFFF"/>
                  </a:outerShdw>
                </a:effectLst>
                <a:latin typeface="Arial Black" pitchFamily="34" charset="0"/>
                <a:ea typeface="宋体" pitchFamily="2" charset="-122"/>
              </a:rPr>
              <a:t>DHCP </a:t>
            </a:r>
            <a:r>
              <a:rPr lang="en-US" altLang="zh-CN" dirty="0">
                <a:effectLst>
                  <a:outerShdw blurRad="38100" dist="38100" dir="2700000" algn="tl">
                    <a:srgbClr val="FFFFFF"/>
                  </a:outerShdw>
                </a:effectLst>
                <a:latin typeface="Arial Black" pitchFamily="34" charset="0"/>
              </a:rPr>
              <a:t>Release</a:t>
            </a:r>
          </a:p>
        </p:txBody>
      </p:sp>
      <p:grpSp>
        <p:nvGrpSpPr>
          <p:cNvPr id="9" name="Group 1031"/>
          <p:cNvGrpSpPr/>
          <p:nvPr/>
        </p:nvGrpSpPr>
        <p:grpSpPr bwMode="auto">
          <a:xfrm>
            <a:off x="6435464" y="1654467"/>
            <a:ext cx="1764093" cy="2347593"/>
            <a:chOff x="3758" y="864"/>
            <a:chExt cx="1666" cy="2146"/>
          </a:xfrm>
        </p:grpSpPr>
        <p:pic>
          <p:nvPicPr>
            <p:cNvPr id="14" name="Picture 1032"/>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76" y="864"/>
              <a:ext cx="1248" cy="15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Text Box 1033"/>
            <p:cNvSpPr txBox="1">
              <a:spLocks noChangeArrowheads="1"/>
            </p:cNvSpPr>
            <p:nvPr/>
          </p:nvSpPr>
          <p:spPr bwMode="auto">
            <a:xfrm>
              <a:off x="3758" y="2535"/>
              <a:ext cx="1645" cy="475"/>
            </a:xfrm>
            <a:prstGeom prst="rect">
              <a:avLst/>
            </a:prstGeom>
            <a:noFill/>
            <a:ln w="9525">
              <a:noFill/>
              <a:miter lim="800000"/>
            </a:ln>
            <a:effectLst/>
          </p:spPr>
          <p:txBody>
            <a:bodyPr wrap="none">
              <a:spAutoFit/>
            </a:bodyPr>
            <a:lstStyle/>
            <a:p>
              <a:pPr eaLnBrk="0" hangingPunct="0">
                <a:buClr>
                  <a:srgbClr val="6699FF"/>
                </a:buClr>
                <a:buFont typeface="Wingdings 3" pitchFamily="18" charset="2"/>
                <a:buNone/>
                <a:defRPr/>
              </a:pPr>
              <a:r>
                <a:rPr lang="en-US" altLang="zh-CN" sz="2800" b="1" dirty="0">
                  <a:effectLst>
                    <a:outerShdw blurRad="38100" dist="38100" dir="2700000" algn="tl">
                      <a:srgbClr val="C0C0C0"/>
                    </a:outerShdw>
                  </a:effectLst>
                  <a:latin typeface="Arial" charset="0"/>
                  <a:ea typeface="宋体" pitchFamily="2" charset="-122"/>
                </a:rPr>
                <a:t>DHCP server</a:t>
              </a:r>
            </a:p>
          </p:txBody>
        </p:sp>
      </p:grpSp>
      <p:sp>
        <p:nvSpPr>
          <p:cNvPr id="16" name="Rectangle 3"/>
          <p:cNvSpPr txBox="1">
            <a:spLocks noChangeArrowheads="1"/>
          </p:cNvSpPr>
          <p:nvPr/>
        </p:nvSpPr>
        <p:spPr>
          <a:xfrm>
            <a:off x="251520" y="4509266"/>
            <a:ext cx="8640960" cy="1503620"/>
          </a:xfrm>
          <a:prstGeom prst="rect">
            <a:avLst/>
          </a:prstGeom>
        </p:spPr>
        <p:txBody>
          <a:bodyPr/>
          <a:lstStyle>
            <a:lvl1pPr marL="469900" indent="-469900" algn="l" rtl="0" eaLnBrk="0" fontAlgn="base" hangingPunct="0">
              <a:spcBef>
                <a:spcPct val="20000"/>
              </a:spcBef>
              <a:spcAft>
                <a:spcPct val="0"/>
              </a:spcAft>
              <a:buClr>
                <a:schemeClr val="accent2"/>
              </a:buClr>
              <a:buFont typeface="Wingdings" pitchFamily="2" charset="2"/>
              <a:buChar char="o"/>
              <a:defRPr sz="300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itchFamily="2" charset="2"/>
              <a:buChar char="n"/>
              <a:defRPr sz="2600">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itchFamily="2" charset="2"/>
              <a:buChar char="o"/>
              <a:defRPr sz="2300">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itchFamily="2" charset="2"/>
              <a:buChar char="n"/>
              <a:defRPr sz="2000">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itchFamily="2" charset="2"/>
              <a:buChar char="§"/>
              <a:defRPr sz="2000">
                <a:solidFill>
                  <a:schemeClr val="tx1"/>
                </a:solidFill>
                <a:latin typeface="+mn-lt"/>
                <a:ea typeface="+mn-ea"/>
              </a:defRPr>
            </a:lvl5pPr>
            <a:lvl6pPr marL="2551430" indent="-398780" algn="l" rtl="0" fontAlgn="base">
              <a:spcBef>
                <a:spcPct val="25000"/>
              </a:spcBef>
              <a:spcAft>
                <a:spcPct val="0"/>
              </a:spcAft>
              <a:buClr>
                <a:schemeClr val="accent2"/>
              </a:buClr>
              <a:buFont typeface="Wingdings" pitchFamily="82" charset="2"/>
              <a:buChar char="§"/>
              <a:defRPr sz="2000">
                <a:solidFill>
                  <a:schemeClr val="tx1"/>
                </a:solidFill>
                <a:latin typeface="+mn-lt"/>
                <a:ea typeface="+mn-ea"/>
              </a:defRPr>
            </a:lvl6pPr>
            <a:lvl7pPr marL="3008630" indent="-398780" algn="l" rtl="0" fontAlgn="base">
              <a:spcBef>
                <a:spcPct val="25000"/>
              </a:spcBef>
              <a:spcAft>
                <a:spcPct val="0"/>
              </a:spcAft>
              <a:buClr>
                <a:schemeClr val="accent2"/>
              </a:buClr>
              <a:buFont typeface="Wingdings" pitchFamily="82" charset="2"/>
              <a:buChar char="§"/>
              <a:defRPr sz="2000">
                <a:solidFill>
                  <a:schemeClr val="tx1"/>
                </a:solidFill>
                <a:latin typeface="+mn-lt"/>
                <a:ea typeface="+mn-ea"/>
              </a:defRPr>
            </a:lvl7pPr>
            <a:lvl8pPr marL="3465830" indent="-398780" algn="l" rtl="0" fontAlgn="base">
              <a:spcBef>
                <a:spcPct val="25000"/>
              </a:spcBef>
              <a:spcAft>
                <a:spcPct val="0"/>
              </a:spcAft>
              <a:buClr>
                <a:schemeClr val="accent2"/>
              </a:buClr>
              <a:buFont typeface="Wingdings" pitchFamily="82" charset="2"/>
              <a:buChar char="§"/>
              <a:defRPr sz="2000">
                <a:solidFill>
                  <a:schemeClr val="tx1"/>
                </a:solidFill>
                <a:latin typeface="+mn-lt"/>
                <a:ea typeface="+mn-ea"/>
              </a:defRPr>
            </a:lvl8pPr>
            <a:lvl9pPr marL="3923030" indent="-398780" algn="l" rtl="0" fontAlgn="base">
              <a:spcBef>
                <a:spcPct val="25000"/>
              </a:spcBef>
              <a:spcAft>
                <a:spcPct val="0"/>
              </a:spcAft>
              <a:buClr>
                <a:schemeClr val="accent2"/>
              </a:buClr>
              <a:buFont typeface="Wingdings" pitchFamily="82" charset="2"/>
              <a:buChar char="§"/>
              <a:defRPr sz="2000">
                <a:solidFill>
                  <a:schemeClr val="tx1"/>
                </a:solidFill>
                <a:latin typeface="+mn-lt"/>
                <a:ea typeface="+mn-ea"/>
              </a:defRPr>
            </a:lvl9pPr>
          </a:lstStyle>
          <a:p>
            <a:r>
              <a:rPr lang="zh-CN" altLang="en-US" sz="2400" dirty="0" smtClean="0">
                <a:effectLst/>
              </a:rPr>
              <a:t>当</a:t>
            </a:r>
            <a:r>
              <a:rPr lang="en-US" altLang="zh-CN" sz="2400" dirty="0" smtClean="0">
                <a:solidFill>
                  <a:srgbClr val="333333"/>
                </a:solidFill>
                <a:latin typeface="+mn-ea"/>
                <a:sym typeface="+mn-ea"/>
              </a:rPr>
              <a:t>DHCP Client</a:t>
            </a:r>
            <a:r>
              <a:rPr lang="zh-CN" altLang="en-US" sz="2400" dirty="0" smtClean="0">
                <a:effectLst/>
              </a:rPr>
              <a:t>不再需要使用分配</a:t>
            </a:r>
            <a:r>
              <a:rPr lang="en-US" altLang="zh-CN" sz="2400" dirty="0">
                <a:solidFill>
                  <a:srgbClr val="333333"/>
                </a:solidFill>
                <a:latin typeface="+mn-ea"/>
              </a:rPr>
              <a:t>IP</a:t>
            </a:r>
            <a:r>
              <a:rPr lang="zh-CN" altLang="en-US" sz="2400" dirty="0" smtClean="0">
                <a:effectLst/>
              </a:rPr>
              <a:t>地址时，就会主动向</a:t>
            </a:r>
            <a:r>
              <a:rPr lang="en-US" altLang="zh-CN" sz="2400" dirty="0" smtClean="0">
                <a:solidFill>
                  <a:srgbClr val="333333"/>
                </a:solidFill>
                <a:latin typeface="+mn-ea"/>
                <a:sym typeface="+mn-ea"/>
              </a:rPr>
              <a:t>DHCP Server</a:t>
            </a:r>
            <a:r>
              <a:rPr lang="zh-CN" altLang="en-US" sz="2400" dirty="0" smtClean="0">
                <a:effectLst/>
              </a:rPr>
              <a:t>发送</a:t>
            </a:r>
            <a:r>
              <a:rPr lang="en-US" altLang="zh-CN" sz="2400" dirty="0">
                <a:solidFill>
                  <a:srgbClr val="333333"/>
                </a:solidFill>
                <a:latin typeface="+mn-ea"/>
              </a:rPr>
              <a:t>Release</a:t>
            </a:r>
            <a:r>
              <a:rPr lang="zh-CN" altLang="en-US" sz="2400" dirty="0" smtClean="0">
                <a:effectLst/>
              </a:rPr>
              <a:t>报文，告知不再需要分配</a:t>
            </a:r>
            <a:r>
              <a:rPr lang="en-US" altLang="zh-CN" sz="2400" dirty="0">
                <a:solidFill>
                  <a:srgbClr val="333333"/>
                </a:solidFill>
                <a:latin typeface="+mn-ea"/>
              </a:rPr>
              <a:t>IP</a:t>
            </a:r>
            <a:r>
              <a:rPr lang="zh-CN" altLang="en-US" sz="2400" dirty="0" smtClean="0">
                <a:effectLst/>
              </a:rPr>
              <a:t>地址，</a:t>
            </a:r>
            <a:r>
              <a:rPr lang="en-US" altLang="zh-CN" sz="2400" dirty="0" smtClean="0">
                <a:solidFill>
                  <a:srgbClr val="333333"/>
                </a:solidFill>
                <a:latin typeface="+mn-ea"/>
                <a:sym typeface="+mn-ea"/>
              </a:rPr>
              <a:t> DHCP Server</a:t>
            </a:r>
            <a:r>
              <a:rPr lang="zh-CN" altLang="en-US" sz="2400" dirty="0" smtClean="0">
                <a:effectLst/>
              </a:rPr>
              <a:t>会释放被绑定的租约</a:t>
            </a:r>
            <a:endParaRPr lang="zh-CN" altLang="en-US" sz="2400" dirty="0">
              <a:latin typeface="+mn-ea"/>
            </a:endParaRP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5" fill="hold" grpId="0" nodeType="afterEffect">
                                  <p:stCondLst>
                                    <p:cond delay="0"/>
                                  </p:stCondLst>
                                  <p:childTnLst>
                                    <p:set>
                                      <p:cBhvr>
                                        <p:cTn id="6" dur="1" fill="hold">
                                          <p:stCondLst>
                                            <p:cond delay="0"/>
                                          </p:stCondLst>
                                        </p:cTn>
                                        <p:tgtEl>
                                          <p:spTgt spid="460802"/>
                                        </p:tgtEl>
                                        <p:attrNameLst>
                                          <p:attrName>style.visibility</p:attrName>
                                        </p:attrNameLst>
                                      </p:cBhvr>
                                      <p:to>
                                        <p:strVal val="visible"/>
                                      </p:to>
                                    </p:set>
                                    <p:animEffect transition="in" filter="checkerboard(down)">
                                      <p:cBhvr>
                                        <p:cTn id="7" dur="500"/>
                                        <p:tgtEl>
                                          <p:spTgt spid="4608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0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571500" y="785813"/>
            <a:ext cx="76200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50000"/>
              </a:spcBef>
              <a:buFont typeface="Arial" pitchFamily="34" charset="0"/>
              <a:defRPr>
                <a:solidFill>
                  <a:schemeClr val="tx1"/>
                </a:solidFill>
                <a:latin typeface="Verdana" pitchFamily="34" charset="0"/>
                <a:ea typeface="宋体" pitchFamily="2" charset="-122"/>
              </a:defRPr>
            </a:lvl1pPr>
            <a:lvl2pPr marL="742950" indent="-285750">
              <a:spcBef>
                <a:spcPct val="50000"/>
              </a:spcBef>
              <a:buFont typeface="Arial" pitchFamily="34" charset="0"/>
              <a:defRPr>
                <a:solidFill>
                  <a:schemeClr val="tx1"/>
                </a:solidFill>
                <a:latin typeface="Verdana" pitchFamily="34" charset="0"/>
                <a:ea typeface="宋体" pitchFamily="2" charset="-122"/>
              </a:defRPr>
            </a:lvl2pPr>
            <a:lvl3pPr marL="1143000" indent="-228600">
              <a:spcBef>
                <a:spcPct val="50000"/>
              </a:spcBef>
              <a:buFont typeface="Arial" pitchFamily="34" charset="0"/>
              <a:defRPr>
                <a:solidFill>
                  <a:schemeClr val="tx1"/>
                </a:solidFill>
                <a:latin typeface="Verdana" pitchFamily="34" charset="0"/>
                <a:ea typeface="宋体" pitchFamily="2" charset="-122"/>
              </a:defRPr>
            </a:lvl3pPr>
            <a:lvl4pPr marL="1600200" indent="-228600">
              <a:spcBef>
                <a:spcPct val="50000"/>
              </a:spcBef>
              <a:buFont typeface="Arial" pitchFamily="34" charset="0"/>
              <a:defRPr>
                <a:solidFill>
                  <a:schemeClr val="tx1"/>
                </a:solidFill>
                <a:latin typeface="Verdana" pitchFamily="34" charset="0"/>
                <a:ea typeface="宋体" pitchFamily="2" charset="-122"/>
              </a:defRPr>
            </a:lvl4pPr>
            <a:lvl5pPr marL="2057400" indent="-228600">
              <a:spcBef>
                <a:spcPct val="50000"/>
              </a:spcBef>
              <a:buFont typeface="Arial" pitchFamily="34" charset="0"/>
              <a:defRPr>
                <a:solidFill>
                  <a:schemeClr val="tx1"/>
                </a:solidFill>
                <a:latin typeface="Verdana" pitchFamily="34" charset="0"/>
                <a:ea typeface="宋体" pitchFamily="2" charset="-122"/>
              </a:defRPr>
            </a:lvl5pPr>
            <a:lvl6pPr marL="2514600" indent="-228600" eaLnBrk="0" fontAlgn="base" hangingPunct="0">
              <a:spcBef>
                <a:spcPct val="50000"/>
              </a:spcBef>
              <a:spcAft>
                <a:spcPct val="0"/>
              </a:spcAft>
              <a:buFont typeface="Arial" pitchFamily="34" charset="0"/>
              <a:defRPr>
                <a:solidFill>
                  <a:schemeClr val="tx1"/>
                </a:solidFill>
                <a:latin typeface="Verdana" pitchFamily="34" charset="0"/>
                <a:ea typeface="宋体" pitchFamily="2" charset="-122"/>
              </a:defRPr>
            </a:lvl6pPr>
            <a:lvl7pPr marL="2971800" indent="-228600" eaLnBrk="0" fontAlgn="base" hangingPunct="0">
              <a:spcBef>
                <a:spcPct val="50000"/>
              </a:spcBef>
              <a:spcAft>
                <a:spcPct val="0"/>
              </a:spcAft>
              <a:buFont typeface="Arial" pitchFamily="34" charset="0"/>
              <a:defRPr>
                <a:solidFill>
                  <a:schemeClr val="tx1"/>
                </a:solidFill>
                <a:latin typeface="Verdana" pitchFamily="34" charset="0"/>
                <a:ea typeface="宋体" pitchFamily="2" charset="-122"/>
              </a:defRPr>
            </a:lvl7pPr>
            <a:lvl8pPr marL="3429000" indent="-228600" eaLnBrk="0" fontAlgn="base" hangingPunct="0">
              <a:spcBef>
                <a:spcPct val="50000"/>
              </a:spcBef>
              <a:spcAft>
                <a:spcPct val="0"/>
              </a:spcAft>
              <a:buFont typeface="Arial" pitchFamily="34" charset="0"/>
              <a:defRPr>
                <a:solidFill>
                  <a:schemeClr val="tx1"/>
                </a:solidFill>
                <a:latin typeface="Verdana" pitchFamily="34" charset="0"/>
                <a:ea typeface="宋体" pitchFamily="2" charset="-122"/>
              </a:defRPr>
            </a:lvl8pPr>
            <a:lvl9pPr marL="3886200" indent="-228600" eaLnBrk="0" fontAlgn="base" hangingPunct="0">
              <a:spcBef>
                <a:spcPct val="50000"/>
              </a:spcBef>
              <a:spcAft>
                <a:spcPct val="0"/>
              </a:spcAft>
              <a:buFont typeface="Arial" pitchFamily="34" charset="0"/>
              <a:defRPr>
                <a:solidFill>
                  <a:schemeClr val="tx1"/>
                </a:solidFill>
                <a:latin typeface="Verdana" pitchFamily="34" charset="0"/>
                <a:ea typeface="宋体" pitchFamily="2" charset="-122"/>
              </a:defRPr>
            </a:lvl9pPr>
          </a:lstStyle>
          <a:p>
            <a:pPr eaLnBrk="1" hangingPunct="1">
              <a:spcBef>
                <a:spcPct val="0"/>
              </a:spcBef>
            </a:pPr>
            <a:r>
              <a:rPr lang="en-US" altLang="zh-CN" sz="3600" dirty="0">
                <a:latin typeface="+mn-ea"/>
              </a:rPr>
              <a:t>DHCP</a:t>
            </a:r>
            <a:r>
              <a:rPr lang="zh-CN" altLang="en-US" sz="3600" dirty="0" smtClean="0">
                <a:latin typeface="+mn-ea"/>
              </a:rPr>
              <a:t>报文结构</a:t>
            </a:r>
            <a:endParaRPr lang="en-US" altLang="en-US" sz="3800" dirty="0">
              <a:solidFill>
                <a:schemeClr val="tx2"/>
              </a:solidFill>
            </a:endParaRPr>
          </a:p>
        </p:txBody>
      </p:sp>
      <p:sp>
        <p:nvSpPr>
          <p:cNvPr id="4" name="矩形 3"/>
          <p:cNvSpPr/>
          <p:nvPr/>
        </p:nvSpPr>
        <p:spPr>
          <a:xfrm>
            <a:off x="1045210" y="1916430"/>
            <a:ext cx="1727835" cy="365760"/>
          </a:xfrm>
          <a:prstGeom prst="rect">
            <a:avLst/>
          </a:prstGeom>
          <a:solidFill>
            <a:schemeClr val="bg1"/>
          </a:solidFill>
          <a:ln w="12700" cap="flat" cmpd="sng" algn="ctr">
            <a:solidFill>
              <a:schemeClr val="tx1"/>
            </a:solidFill>
            <a:prstDash val="solid"/>
            <a:round/>
            <a:headEnd type="none" w="med" len="med"/>
            <a:tailEnd type="triangle" w="med" len="med"/>
          </a:ln>
        </p:spPr>
        <p:txBody>
          <a:bodyPr vert="horz" wrap="square" lIns="91440" tIns="45720" rIns="91440" bIns="45720" numCol="1" anchor="t" anchorCtr="0" compatLnSpc="1">
            <a:spAutoFit/>
          </a:bodyPr>
          <a:lstStyle/>
          <a:p>
            <a:pPr marL="0" marR="0" indent="0" algn="ctr" defTabSz="914400" rtl="0" eaLnBrk="0" fontAlgn="base" latinLnBrk="0" hangingPunct="0">
              <a:spcBef>
                <a:spcPct val="50000"/>
              </a:spcBef>
              <a:spcAft>
                <a:spcPct val="0"/>
              </a:spcAft>
              <a:buClrTx/>
              <a:buSzTx/>
              <a:buFontTx/>
              <a:buNone/>
            </a:pPr>
            <a:r>
              <a:rPr kumimoji="0" lang="en-US" altLang="en-US" sz="1800" b="0" i="0" u="none" strike="noStrike" cap="none" normalizeH="0" baseline="0" smtClean="0">
                <a:ln>
                  <a:noFill/>
                </a:ln>
                <a:solidFill>
                  <a:schemeClr val="tx1"/>
                </a:solidFill>
                <a:effectLst/>
                <a:latin typeface="Times New Roman" pitchFamily="18" charset="0"/>
                <a:ea typeface="宋体" pitchFamily="2" charset="-122"/>
              </a:rPr>
              <a:t>OP</a:t>
            </a:r>
          </a:p>
        </p:txBody>
      </p:sp>
      <p:sp>
        <p:nvSpPr>
          <p:cNvPr id="5" name="矩形 4"/>
          <p:cNvSpPr/>
          <p:nvPr/>
        </p:nvSpPr>
        <p:spPr>
          <a:xfrm>
            <a:off x="2774315" y="1916430"/>
            <a:ext cx="1625600" cy="365760"/>
          </a:xfrm>
          <a:prstGeom prst="rect">
            <a:avLst/>
          </a:prstGeom>
          <a:solidFill>
            <a:schemeClr val="bg1"/>
          </a:solidFill>
          <a:ln w="12700" cap="flat" cmpd="sng" algn="ctr">
            <a:solidFill>
              <a:schemeClr val="tx1"/>
            </a:solidFill>
            <a:prstDash val="solid"/>
            <a:round/>
            <a:headEnd type="none" w="med" len="med"/>
            <a:tailEnd type="triangle" w="med" len="med"/>
          </a:ln>
        </p:spPr>
        <p:txBody>
          <a:bodyPr vert="horz" wrap="square" lIns="91440" tIns="45720" rIns="91440" bIns="45720" numCol="1" anchor="t" anchorCtr="0" compatLnSpc="1">
            <a:spAutoFit/>
          </a:bodyPr>
          <a:lstStyle/>
          <a:p>
            <a:pPr marL="0" marR="0" indent="0" algn="ctr" defTabSz="914400" rtl="0" eaLnBrk="0" fontAlgn="base" latinLnBrk="0" hangingPunct="0">
              <a:spcBef>
                <a:spcPct val="50000"/>
              </a:spcBef>
              <a:spcAft>
                <a:spcPct val="0"/>
              </a:spcAft>
              <a:buClrTx/>
              <a:buSzTx/>
              <a:buFontTx/>
              <a:buNone/>
            </a:pPr>
            <a:r>
              <a:rPr kumimoji="0" lang="en-US" altLang="en-US" sz="1800" b="0" i="0" u="none" strike="noStrike" cap="none" normalizeH="0" baseline="0" smtClean="0">
                <a:ln>
                  <a:noFill/>
                </a:ln>
                <a:solidFill>
                  <a:schemeClr val="tx1"/>
                </a:solidFill>
                <a:effectLst/>
                <a:latin typeface="Times New Roman" pitchFamily="18" charset="0"/>
                <a:ea typeface="宋体" pitchFamily="2" charset="-122"/>
              </a:rPr>
              <a:t>HTYPE</a:t>
            </a:r>
          </a:p>
        </p:txBody>
      </p:sp>
      <p:sp>
        <p:nvSpPr>
          <p:cNvPr id="8" name="矩形 7"/>
          <p:cNvSpPr/>
          <p:nvPr/>
        </p:nvSpPr>
        <p:spPr>
          <a:xfrm>
            <a:off x="4356100" y="1916430"/>
            <a:ext cx="1625600" cy="365760"/>
          </a:xfrm>
          <a:prstGeom prst="rect">
            <a:avLst/>
          </a:prstGeom>
          <a:solidFill>
            <a:schemeClr val="bg1"/>
          </a:solidFill>
          <a:ln w="12700" cap="flat" cmpd="sng" algn="ctr">
            <a:solidFill>
              <a:schemeClr val="tx1"/>
            </a:solidFill>
            <a:prstDash val="solid"/>
            <a:round/>
            <a:headEnd type="none" w="med" len="med"/>
            <a:tailEnd type="triangle" w="med" len="med"/>
          </a:ln>
        </p:spPr>
        <p:txBody>
          <a:bodyPr vert="horz" wrap="square" lIns="91440" tIns="45720" rIns="91440" bIns="45720" numCol="1" anchor="t" anchorCtr="0" compatLnSpc="1">
            <a:spAutoFit/>
          </a:bodyPr>
          <a:lstStyle/>
          <a:p>
            <a:pPr marL="0" marR="0" indent="0" algn="ctr" defTabSz="914400" rtl="0" eaLnBrk="0" fontAlgn="base" latinLnBrk="0" hangingPunct="0">
              <a:spcBef>
                <a:spcPct val="50000"/>
              </a:spcBef>
              <a:spcAft>
                <a:spcPct val="0"/>
              </a:spcAft>
              <a:buClrTx/>
              <a:buSzTx/>
              <a:buFontTx/>
              <a:buNone/>
            </a:pPr>
            <a:r>
              <a:rPr kumimoji="0" lang="en-US" altLang="en-US" sz="1800" b="0" i="0" u="none" strike="noStrike" cap="none" normalizeH="0" baseline="0" smtClean="0">
                <a:ln>
                  <a:noFill/>
                </a:ln>
                <a:solidFill>
                  <a:schemeClr val="tx1"/>
                </a:solidFill>
                <a:effectLst/>
                <a:latin typeface="Times New Roman" pitchFamily="18" charset="0"/>
                <a:ea typeface="宋体" pitchFamily="2" charset="-122"/>
              </a:rPr>
              <a:t>HLEN</a:t>
            </a:r>
          </a:p>
        </p:txBody>
      </p:sp>
      <p:sp>
        <p:nvSpPr>
          <p:cNvPr id="9" name="矩形 8"/>
          <p:cNvSpPr/>
          <p:nvPr/>
        </p:nvSpPr>
        <p:spPr>
          <a:xfrm>
            <a:off x="5868670" y="1916430"/>
            <a:ext cx="1675765" cy="365760"/>
          </a:xfrm>
          <a:prstGeom prst="rect">
            <a:avLst/>
          </a:prstGeom>
          <a:solidFill>
            <a:schemeClr val="bg1"/>
          </a:solidFill>
          <a:ln w="12700" cap="flat" cmpd="sng" algn="ctr">
            <a:solidFill>
              <a:schemeClr val="tx1"/>
            </a:solidFill>
            <a:prstDash val="solid"/>
            <a:round/>
            <a:headEnd type="none" w="med" len="med"/>
            <a:tailEnd type="triangle" w="med" len="med"/>
          </a:ln>
        </p:spPr>
        <p:txBody>
          <a:bodyPr vert="horz" wrap="square" lIns="91440" tIns="45720" rIns="91440" bIns="45720" numCol="1" anchor="t" anchorCtr="0" compatLnSpc="1">
            <a:spAutoFit/>
          </a:bodyPr>
          <a:lstStyle/>
          <a:p>
            <a:pPr marL="0" marR="0" indent="0" algn="ctr" defTabSz="914400" rtl="0" eaLnBrk="0" fontAlgn="base" latinLnBrk="0" hangingPunct="0">
              <a:spcBef>
                <a:spcPct val="50000"/>
              </a:spcBef>
              <a:spcAft>
                <a:spcPct val="0"/>
              </a:spcAft>
              <a:buClrTx/>
              <a:buSzTx/>
              <a:buFontTx/>
              <a:buNone/>
            </a:pPr>
            <a:r>
              <a:rPr kumimoji="0" lang="zh-CN" altLang="en-US" sz="1800" b="0" i="0" u="none" strike="noStrike" cap="none" normalizeH="0" baseline="0" smtClean="0">
                <a:ln>
                  <a:noFill/>
                </a:ln>
                <a:solidFill>
                  <a:schemeClr val="tx1"/>
                </a:solidFill>
                <a:effectLst/>
                <a:latin typeface="Times New Roman" pitchFamily="18" charset="0"/>
                <a:ea typeface="宋体" pitchFamily="2" charset="-122"/>
              </a:rPr>
              <a:t>跳数</a:t>
            </a:r>
            <a:r>
              <a:rPr kumimoji="0" lang="en-US" altLang="zh-CN" sz="1800" b="0" i="0" u="none" strike="noStrike" cap="none" normalizeH="0" baseline="0" smtClean="0">
                <a:ln>
                  <a:noFill/>
                </a:ln>
                <a:solidFill>
                  <a:schemeClr val="tx1"/>
                </a:solidFill>
                <a:effectLst/>
                <a:latin typeface="Times New Roman" pitchFamily="18" charset="0"/>
                <a:ea typeface="宋体" pitchFamily="2" charset="-122"/>
              </a:rPr>
              <a:t>(Hops)</a:t>
            </a:r>
          </a:p>
        </p:txBody>
      </p:sp>
      <p:sp>
        <p:nvSpPr>
          <p:cNvPr id="10" name="矩形 9"/>
          <p:cNvSpPr/>
          <p:nvPr/>
        </p:nvSpPr>
        <p:spPr>
          <a:xfrm>
            <a:off x="1045210" y="2263775"/>
            <a:ext cx="6501130" cy="365760"/>
          </a:xfrm>
          <a:prstGeom prst="rect">
            <a:avLst/>
          </a:prstGeom>
          <a:solidFill>
            <a:schemeClr val="bg1"/>
          </a:solidFill>
          <a:ln w="12700" cap="flat" cmpd="sng" algn="ctr">
            <a:solidFill>
              <a:schemeClr val="tx1"/>
            </a:solidFill>
            <a:prstDash val="solid"/>
            <a:round/>
            <a:headEnd type="none" w="med" len="med"/>
            <a:tailEnd type="triangle" w="med" len="med"/>
          </a:ln>
        </p:spPr>
        <p:txBody>
          <a:bodyPr vert="horz" wrap="square" lIns="91440" tIns="45720" rIns="91440" bIns="45720" numCol="1" anchor="t" anchorCtr="0" compatLnSpc="1">
            <a:spAutoFit/>
          </a:bodyPr>
          <a:lstStyle/>
          <a:p>
            <a:pPr marL="0" marR="0" indent="0" algn="ctr" defTabSz="914400" rtl="0" eaLnBrk="0" fontAlgn="base" latinLnBrk="0" hangingPunct="0">
              <a:spcBef>
                <a:spcPct val="50000"/>
              </a:spcBef>
              <a:spcAft>
                <a:spcPct val="0"/>
              </a:spcAft>
              <a:buClrTx/>
              <a:buSzTx/>
              <a:buFontTx/>
              <a:buNone/>
            </a:pPr>
            <a:r>
              <a:rPr kumimoji="0" lang="zh-CN" altLang="en-US" sz="1800" b="0" i="0" u="none" strike="noStrike" cap="none" normalizeH="0" baseline="0" smtClean="0">
                <a:ln>
                  <a:noFill/>
                </a:ln>
                <a:solidFill>
                  <a:schemeClr val="tx1"/>
                </a:solidFill>
                <a:effectLst/>
                <a:latin typeface="Times New Roman" pitchFamily="18" charset="0"/>
                <a:ea typeface="宋体" pitchFamily="2" charset="-122"/>
              </a:rPr>
              <a:t>事务</a:t>
            </a:r>
            <a:r>
              <a:rPr kumimoji="0" lang="en-US" altLang="zh-CN" sz="1800" b="0" i="0" u="none" strike="noStrike" cap="none" normalizeH="0" baseline="0" smtClean="0">
                <a:ln>
                  <a:noFill/>
                </a:ln>
                <a:solidFill>
                  <a:schemeClr val="tx1"/>
                </a:solidFill>
                <a:effectLst/>
                <a:latin typeface="Times New Roman" pitchFamily="18" charset="0"/>
                <a:ea typeface="宋体" pitchFamily="2" charset="-122"/>
              </a:rPr>
              <a:t>ID(XID)</a:t>
            </a:r>
          </a:p>
        </p:txBody>
      </p:sp>
      <p:sp>
        <p:nvSpPr>
          <p:cNvPr id="11" name="矩形 10"/>
          <p:cNvSpPr/>
          <p:nvPr/>
        </p:nvSpPr>
        <p:spPr>
          <a:xfrm>
            <a:off x="1043940" y="2998470"/>
            <a:ext cx="6501130" cy="365760"/>
          </a:xfrm>
          <a:prstGeom prst="rect">
            <a:avLst/>
          </a:prstGeom>
          <a:solidFill>
            <a:schemeClr val="bg1"/>
          </a:solidFill>
          <a:ln w="12700" cap="flat" cmpd="sng" algn="ctr">
            <a:solidFill>
              <a:schemeClr val="tx1"/>
            </a:solidFill>
            <a:prstDash val="solid"/>
            <a:round/>
            <a:headEnd type="none" w="med" len="med"/>
            <a:tailEnd type="triangle" w="med" len="med"/>
          </a:ln>
        </p:spPr>
        <p:txBody>
          <a:bodyPr vert="horz" wrap="square" lIns="91440" tIns="45720" rIns="91440" bIns="45720" numCol="1" anchor="t" anchorCtr="0" compatLnSpc="1">
            <a:spAutoFit/>
          </a:bodyPr>
          <a:lstStyle/>
          <a:p>
            <a:pPr marL="0" marR="0" indent="0" algn="ctr" defTabSz="914400" rtl="0" eaLnBrk="0" fontAlgn="base" latinLnBrk="0" hangingPunct="0">
              <a:spcBef>
                <a:spcPct val="50000"/>
              </a:spcBef>
              <a:spcAft>
                <a:spcPct val="0"/>
              </a:spcAft>
              <a:buClrTx/>
              <a:buSzTx/>
              <a:buFontTx/>
              <a:buNone/>
            </a:pPr>
            <a:r>
              <a:rPr kumimoji="0" lang="zh-CN" altLang="en-US" sz="1800" b="0" i="0" u="none" strike="noStrike" cap="none" normalizeH="0" baseline="0" dirty="0" smtClean="0">
                <a:ln>
                  <a:noFill/>
                </a:ln>
                <a:solidFill>
                  <a:schemeClr val="tx1"/>
                </a:solidFill>
                <a:effectLst/>
                <a:latin typeface="Times New Roman" pitchFamily="18" charset="0"/>
                <a:ea typeface="宋体" pitchFamily="2" charset="-122"/>
              </a:rPr>
              <a:t>客户</a:t>
            </a:r>
            <a:r>
              <a:rPr kumimoji="0" lang="zh-CN" altLang="en-US" sz="1800" b="0" i="0" u="none" strike="noStrike" cap="none" normalizeH="0" baseline="0" dirty="0" smtClean="0">
                <a:ln>
                  <a:noFill/>
                </a:ln>
                <a:solidFill>
                  <a:schemeClr val="tx1"/>
                </a:solidFill>
                <a:effectLst/>
                <a:latin typeface="Times New Roman" pitchFamily="18" charset="0"/>
                <a:ea typeface="宋体" pitchFamily="2" charset="-122"/>
              </a:rPr>
              <a:t>机</a:t>
            </a:r>
            <a:r>
              <a:rPr kumimoji="0" lang="en-US" altLang="zh-CN" sz="1800" b="0" i="0" u="none" strike="noStrike" cap="none" normalizeH="0" baseline="0" dirty="0" smtClean="0">
                <a:ln>
                  <a:noFill/>
                </a:ln>
                <a:solidFill>
                  <a:schemeClr val="tx1"/>
                </a:solidFill>
                <a:effectLst/>
                <a:latin typeface="Times New Roman" pitchFamily="18" charset="0"/>
                <a:ea typeface="宋体" pitchFamily="2" charset="-122"/>
              </a:rPr>
              <a:t>IP</a:t>
            </a:r>
            <a:r>
              <a:rPr kumimoji="0" lang="zh-CN" altLang="en-US" sz="1800" b="0" i="0" u="none" strike="noStrike" cap="none" normalizeH="0" baseline="0" dirty="0" smtClean="0">
                <a:ln>
                  <a:noFill/>
                </a:ln>
                <a:solidFill>
                  <a:schemeClr val="tx1"/>
                </a:solidFill>
                <a:effectLst/>
                <a:latin typeface="Times New Roman" pitchFamily="18" charset="0"/>
                <a:ea typeface="宋体" pitchFamily="2" charset="-122"/>
              </a:rPr>
              <a:t>地址</a:t>
            </a:r>
            <a:r>
              <a:rPr kumimoji="0" lang="en-US" altLang="zh-CN" sz="1800" b="0" i="0" u="none" strike="noStrike" cap="none" normalizeH="0" baseline="0" dirty="0" smtClean="0">
                <a:ln>
                  <a:noFill/>
                </a:ln>
                <a:solidFill>
                  <a:schemeClr val="tx1"/>
                </a:solidFill>
                <a:effectLst/>
                <a:latin typeface="Times New Roman" pitchFamily="18" charset="0"/>
                <a:ea typeface="宋体" pitchFamily="2" charset="-122"/>
              </a:rPr>
              <a:t>(</a:t>
            </a:r>
            <a:r>
              <a:rPr kumimoji="0" lang="en-US" altLang="zh-CN" sz="1800" b="0" i="0" u="none" strike="noStrike" cap="none" normalizeH="0" baseline="0" dirty="0" err="1" smtClean="0">
                <a:ln>
                  <a:noFill/>
                </a:ln>
                <a:solidFill>
                  <a:schemeClr val="tx1"/>
                </a:solidFill>
                <a:effectLst/>
                <a:latin typeface="Times New Roman" pitchFamily="18" charset="0"/>
                <a:ea typeface="宋体" pitchFamily="2" charset="-122"/>
              </a:rPr>
              <a:t>ciaddr</a:t>
            </a:r>
            <a:r>
              <a:rPr kumimoji="0" lang="en-US" altLang="zh-CN" sz="1800" b="0" i="0" u="none" strike="noStrike" cap="none" normalizeH="0" baseline="0" dirty="0" smtClean="0">
                <a:ln>
                  <a:noFill/>
                </a:ln>
                <a:solidFill>
                  <a:schemeClr val="tx1"/>
                </a:solidFill>
                <a:effectLst/>
                <a:latin typeface="Times New Roman" pitchFamily="18" charset="0"/>
                <a:ea typeface="宋体" pitchFamily="2" charset="-122"/>
              </a:rPr>
              <a:t>)</a:t>
            </a:r>
          </a:p>
        </p:txBody>
      </p:sp>
      <p:sp>
        <p:nvSpPr>
          <p:cNvPr id="12" name="矩形 11"/>
          <p:cNvSpPr/>
          <p:nvPr/>
        </p:nvSpPr>
        <p:spPr>
          <a:xfrm>
            <a:off x="1043940" y="2636520"/>
            <a:ext cx="3302635" cy="365760"/>
          </a:xfrm>
          <a:prstGeom prst="rect">
            <a:avLst/>
          </a:prstGeom>
          <a:solidFill>
            <a:schemeClr val="bg1"/>
          </a:solidFill>
          <a:ln w="12700" cap="flat" cmpd="sng" algn="ctr">
            <a:solidFill>
              <a:schemeClr val="tx1"/>
            </a:solidFill>
            <a:prstDash val="solid"/>
            <a:round/>
            <a:headEnd type="none" w="med" len="med"/>
            <a:tailEnd type="triangle" w="med" len="med"/>
          </a:ln>
        </p:spPr>
        <p:txBody>
          <a:bodyPr vert="horz" wrap="square" lIns="91440" tIns="45720" rIns="91440" bIns="45720" numCol="1" anchor="t" anchorCtr="0" compatLnSpc="1">
            <a:spAutoFit/>
          </a:bodyPr>
          <a:lstStyle/>
          <a:p>
            <a:pPr marL="0" marR="0" indent="0" algn="ctr" defTabSz="914400" rtl="0" eaLnBrk="0" fontAlgn="base" latinLnBrk="0" hangingPunct="0">
              <a:spcBef>
                <a:spcPct val="50000"/>
              </a:spcBef>
              <a:spcAft>
                <a:spcPct val="0"/>
              </a:spcAft>
              <a:buClrTx/>
              <a:buSzTx/>
              <a:buFontTx/>
              <a:buNone/>
            </a:pPr>
            <a:r>
              <a:rPr kumimoji="0" lang="zh-CN" altLang="en-US" sz="1800" b="0" i="0" u="none" strike="noStrike" cap="none" normalizeH="0" baseline="0" smtClean="0">
                <a:ln>
                  <a:noFill/>
                </a:ln>
                <a:solidFill>
                  <a:schemeClr val="tx1"/>
                </a:solidFill>
                <a:effectLst/>
                <a:latin typeface="Times New Roman" pitchFamily="18" charset="0"/>
                <a:ea typeface="宋体" pitchFamily="2" charset="-122"/>
              </a:rPr>
              <a:t>秒数</a:t>
            </a:r>
            <a:r>
              <a:rPr kumimoji="0" lang="en-US" altLang="zh-CN" sz="1800" b="0" i="0" u="none" strike="noStrike" cap="none" normalizeH="0" baseline="0" smtClean="0">
                <a:ln>
                  <a:noFill/>
                </a:ln>
                <a:solidFill>
                  <a:schemeClr val="tx1"/>
                </a:solidFill>
                <a:effectLst/>
                <a:latin typeface="Times New Roman" pitchFamily="18" charset="0"/>
                <a:ea typeface="宋体" pitchFamily="2" charset="-122"/>
              </a:rPr>
              <a:t>(Seconds)</a:t>
            </a:r>
          </a:p>
        </p:txBody>
      </p:sp>
      <p:sp>
        <p:nvSpPr>
          <p:cNvPr id="13" name="矩形 12"/>
          <p:cNvSpPr/>
          <p:nvPr/>
        </p:nvSpPr>
        <p:spPr>
          <a:xfrm>
            <a:off x="4284980" y="2636520"/>
            <a:ext cx="3279775" cy="365760"/>
          </a:xfrm>
          <a:prstGeom prst="rect">
            <a:avLst/>
          </a:prstGeom>
          <a:solidFill>
            <a:schemeClr val="bg1"/>
          </a:solidFill>
          <a:ln w="12700" cap="flat" cmpd="sng" algn="ctr">
            <a:solidFill>
              <a:schemeClr val="tx1"/>
            </a:solidFill>
            <a:prstDash val="solid"/>
            <a:round/>
            <a:headEnd type="none" w="med" len="med"/>
            <a:tailEnd type="triangle" w="med" len="med"/>
          </a:ln>
        </p:spPr>
        <p:txBody>
          <a:bodyPr vert="horz" wrap="square" lIns="91440" tIns="45720" rIns="91440" bIns="45720" numCol="1" anchor="t" anchorCtr="0" compatLnSpc="1">
            <a:spAutoFit/>
          </a:bodyPr>
          <a:lstStyle/>
          <a:p>
            <a:pPr marL="0" marR="0" indent="0" algn="ctr" defTabSz="914400" rtl="0" eaLnBrk="0" fontAlgn="base" latinLnBrk="0" hangingPunct="0">
              <a:spcBef>
                <a:spcPct val="50000"/>
              </a:spcBef>
              <a:spcAft>
                <a:spcPct val="0"/>
              </a:spcAft>
              <a:buClrTx/>
              <a:buSzTx/>
              <a:buFontTx/>
              <a:buNone/>
            </a:pPr>
            <a:r>
              <a:rPr kumimoji="0" lang="zh-CN" altLang="en-US" sz="1800" b="0" i="0" u="none" strike="noStrike" cap="none" normalizeH="0" baseline="0" smtClean="0">
                <a:ln>
                  <a:noFill/>
                </a:ln>
                <a:solidFill>
                  <a:schemeClr val="tx1"/>
                </a:solidFill>
                <a:effectLst/>
                <a:latin typeface="Times New Roman" pitchFamily="18" charset="0"/>
                <a:ea typeface="宋体" pitchFamily="2" charset="-122"/>
              </a:rPr>
              <a:t>标志</a:t>
            </a:r>
            <a:r>
              <a:rPr kumimoji="0" lang="en-US" altLang="zh-CN" sz="1800" b="0" i="0" u="none" strike="noStrike" cap="none" normalizeH="0" baseline="0" smtClean="0">
                <a:ln>
                  <a:noFill/>
                </a:ln>
                <a:solidFill>
                  <a:schemeClr val="tx1"/>
                </a:solidFill>
                <a:effectLst/>
                <a:latin typeface="Times New Roman" pitchFamily="18" charset="0"/>
                <a:ea typeface="宋体" pitchFamily="2" charset="-122"/>
              </a:rPr>
              <a:t>(flags)</a:t>
            </a:r>
          </a:p>
        </p:txBody>
      </p:sp>
      <p:sp>
        <p:nvSpPr>
          <p:cNvPr id="14" name="矩形 13"/>
          <p:cNvSpPr/>
          <p:nvPr/>
        </p:nvSpPr>
        <p:spPr>
          <a:xfrm>
            <a:off x="1043940" y="3356610"/>
            <a:ext cx="6501130" cy="365760"/>
          </a:xfrm>
          <a:prstGeom prst="rect">
            <a:avLst/>
          </a:prstGeom>
          <a:solidFill>
            <a:schemeClr val="bg1"/>
          </a:solidFill>
          <a:ln w="12700" cap="flat" cmpd="sng" algn="ctr">
            <a:solidFill>
              <a:schemeClr val="tx1"/>
            </a:solidFill>
            <a:prstDash val="solid"/>
            <a:round/>
            <a:headEnd type="none" w="med" len="med"/>
            <a:tailEnd type="triangle" w="med" len="med"/>
          </a:ln>
        </p:spPr>
        <p:txBody>
          <a:bodyPr vert="horz" wrap="square" lIns="91440" tIns="45720" rIns="91440" bIns="45720" numCol="1" anchor="t" anchorCtr="0" compatLnSpc="1">
            <a:spAutoFit/>
          </a:bodyPr>
          <a:lstStyle/>
          <a:p>
            <a:pPr marL="0" marR="0" indent="0" algn="ctr" defTabSz="914400" rtl="0" eaLnBrk="0" fontAlgn="base" latinLnBrk="0" hangingPunct="0">
              <a:spcBef>
                <a:spcPct val="50000"/>
              </a:spcBef>
              <a:spcAft>
                <a:spcPct val="0"/>
              </a:spcAft>
              <a:buClrTx/>
              <a:buSzTx/>
              <a:buFontTx/>
              <a:buNone/>
            </a:pPr>
            <a:r>
              <a:rPr kumimoji="0" lang="zh-CN" altLang="en-US" sz="1800" b="0" i="0" u="none" strike="noStrike" cap="none" normalizeH="0" baseline="0" dirty="0" smtClean="0">
                <a:ln>
                  <a:noFill/>
                </a:ln>
                <a:solidFill>
                  <a:schemeClr val="tx1"/>
                </a:solidFill>
                <a:effectLst/>
                <a:latin typeface="Times New Roman" pitchFamily="18" charset="0"/>
                <a:ea typeface="宋体" pitchFamily="2" charset="-122"/>
              </a:rPr>
              <a:t>你</a:t>
            </a:r>
            <a:r>
              <a:rPr kumimoji="0" lang="zh-CN" altLang="en-US" sz="1800" b="0" i="0" u="none" strike="noStrike" cap="none" normalizeH="0" baseline="0" dirty="0" smtClean="0">
                <a:ln>
                  <a:noFill/>
                </a:ln>
                <a:solidFill>
                  <a:schemeClr val="tx1"/>
                </a:solidFill>
                <a:effectLst/>
                <a:latin typeface="Times New Roman" pitchFamily="18" charset="0"/>
                <a:ea typeface="宋体" pitchFamily="2" charset="-122"/>
              </a:rPr>
              <a:t>的</a:t>
            </a:r>
            <a:r>
              <a:rPr kumimoji="0" lang="en-US" altLang="zh-CN" sz="1800" b="0" i="0" u="none" strike="noStrike" cap="none" normalizeH="0" baseline="0" dirty="0" smtClean="0">
                <a:ln>
                  <a:noFill/>
                </a:ln>
                <a:solidFill>
                  <a:schemeClr val="tx1"/>
                </a:solidFill>
                <a:effectLst/>
                <a:latin typeface="Times New Roman" pitchFamily="18" charset="0"/>
                <a:ea typeface="宋体" pitchFamily="2" charset="-122"/>
              </a:rPr>
              <a:t>IP</a:t>
            </a:r>
            <a:r>
              <a:rPr kumimoji="0" lang="zh-CN" altLang="en-US" sz="1800" b="0" i="0" u="none" strike="noStrike" cap="none" normalizeH="0" baseline="0" dirty="0" smtClean="0">
                <a:ln>
                  <a:noFill/>
                </a:ln>
                <a:solidFill>
                  <a:schemeClr val="tx1"/>
                </a:solidFill>
                <a:effectLst/>
                <a:latin typeface="Times New Roman" pitchFamily="18" charset="0"/>
                <a:ea typeface="宋体" pitchFamily="2" charset="-122"/>
              </a:rPr>
              <a:t>地址</a:t>
            </a:r>
            <a:r>
              <a:rPr kumimoji="0" lang="en-US" altLang="zh-CN" sz="1800" b="0" i="0" u="none" strike="noStrike" cap="none" normalizeH="0" baseline="0" dirty="0" smtClean="0">
                <a:ln>
                  <a:noFill/>
                </a:ln>
                <a:solidFill>
                  <a:schemeClr val="tx1"/>
                </a:solidFill>
                <a:effectLst/>
                <a:latin typeface="Times New Roman" pitchFamily="18" charset="0"/>
                <a:ea typeface="宋体" pitchFamily="2" charset="-122"/>
              </a:rPr>
              <a:t>(</a:t>
            </a:r>
            <a:r>
              <a:rPr kumimoji="0" lang="en-US" altLang="zh-CN" sz="1800" b="0" i="0" u="none" strike="noStrike" cap="none" normalizeH="0" baseline="0" dirty="0" err="1" smtClean="0">
                <a:ln>
                  <a:noFill/>
                </a:ln>
                <a:solidFill>
                  <a:schemeClr val="tx1"/>
                </a:solidFill>
                <a:effectLst/>
                <a:latin typeface="Times New Roman" pitchFamily="18" charset="0"/>
                <a:ea typeface="宋体" pitchFamily="2" charset="-122"/>
              </a:rPr>
              <a:t>yiaddr</a:t>
            </a:r>
            <a:r>
              <a:rPr kumimoji="0" lang="en-US" altLang="zh-CN" sz="1800" b="0" i="0" u="none" strike="noStrike" cap="none" normalizeH="0" baseline="0" dirty="0" smtClean="0">
                <a:ln>
                  <a:noFill/>
                </a:ln>
                <a:solidFill>
                  <a:schemeClr val="tx1"/>
                </a:solidFill>
                <a:effectLst/>
                <a:latin typeface="Times New Roman" pitchFamily="18" charset="0"/>
                <a:ea typeface="宋体" pitchFamily="2" charset="-122"/>
              </a:rPr>
              <a:t>)</a:t>
            </a:r>
          </a:p>
        </p:txBody>
      </p:sp>
      <p:sp>
        <p:nvSpPr>
          <p:cNvPr id="15" name="矩形 14"/>
          <p:cNvSpPr/>
          <p:nvPr/>
        </p:nvSpPr>
        <p:spPr>
          <a:xfrm>
            <a:off x="1043940" y="3716655"/>
            <a:ext cx="6501130" cy="365760"/>
          </a:xfrm>
          <a:prstGeom prst="rect">
            <a:avLst/>
          </a:prstGeom>
          <a:solidFill>
            <a:schemeClr val="bg1"/>
          </a:solidFill>
          <a:ln w="12700" cap="flat" cmpd="sng" algn="ctr">
            <a:solidFill>
              <a:schemeClr val="tx1"/>
            </a:solidFill>
            <a:prstDash val="solid"/>
            <a:round/>
            <a:headEnd type="none" w="med" len="med"/>
            <a:tailEnd type="triangle" w="med" len="med"/>
          </a:ln>
        </p:spPr>
        <p:txBody>
          <a:bodyPr vert="horz" wrap="square" lIns="91440" tIns="45720" rIns="91440" bIns="45720" numCol="1" anchor="t" anchorCtr="0" compatLnSpc="1">
            <a:spAutoFit/>
          </a:bodyPr>
          <a:lstStyle/>
          <a:p>
            <a:pPr marL="0" marR="0" indent="0" algn="ctr" defTabSz="914400" rtl="0" eaLnBrk="0" fontAlgn="base" latinLnBrk="0" hangingPunct="0">
              <a:spcBef>
                <a:spcPct val="50000"/>
              </a:spcBef>
              <a:spcAft>
                <a:spcPct val="0"/>
              </a:spcAft>
              <a:buClrTx/>
              <a:buSzTx/>
              <a:buFontTx/>
              <a:buNone/>
            </a:pPr>
            <a:r>
              <a:rPr kumimoji="0" lang="zh-CN" altLang="en-US" sz="1800" b="0" i="0" u="none" strike="noStrike" cap="none" normalizeH="0" baseline="0" dirty="0" smtClean="0">
                <a:ln>
                  <a:noFill/>
                </a:ln>
                <a:solidFill>
                  <a:schemeClr val="tx1"/>
                </a:solidFill>
                <a:effectLst/>
                <a:latin typeface="Times New Roman" pitchFamily="18" charset="0"/>
                <a:ea typeface="宋体" pitchFamily="2" charset="-122"/>
              </a:rPr>
              <a:t>服务器</a:t>
            </a:r>
            <a:r>
              <a:rPr kumimoji="0" lang="en-US" altLang="zh-CN" sz="1800" b="0" i="0" u="none" strike="noStrike" cap="none" normalizeH="0" baseline="0" dirty="0" smtClean="0">
                <a:ln>
                  <a:noFill/>
                </a:ln>
                <a:solidFill>
                  <a:schemeClr val="tx1"/>
                </a:solidFill>
                <a:effectLst/>
                <a:latin typeface="Times New Roman" pitchFamily="18" charset="0"/>
                <a:ea typeface="宋体" pitchFamily="2" charset="-122"/>
              </a:rPr>
              <a:t>IP</a:t>
            </a:r>
            <a:r>
              <a:rPr kumimoji="0" lang="zh-CN" altLang="en-US" sz="1800" b="0" i="0" u="none" strike="noStrike" cap="none" normalizeH="0" baseline="0" dirty="0" smtClean="0">
                <a:ln>
                  <a:noFill/>
                </a:ln>
                <a:solidFill>
                  <a:schemeClr val="tx1"/>
                </a:solidFill>
                <a:effectLst/>
                <a:latin typeface="Times New Roman" pitchFamily="18" charset="0"/>
                <a:ea typeface="宋体" pitchFamily="2" charset="-122"/>
              </a:rPr>
              <a:t>地址</a:t>
            </a:r>
            <a:r>
              <a:rPr kumimoji="0" lang="en-US" altLang="zh-CN" sz="1800" b="0" i="0" u="none" strike="noStrike" cap="none" normalizeH="0" baseline="0" dirty="0" smtClean="0">
                <a:ln>
                  <a:noFill/>
                </a:ln>
                <a:solidFill>
                  <a:schemeClr val="tx1"/>
                </a:solidFill>
                <a:effectLst/>
                <a:latin typeface="Times New Roman" pitchFamily="18" charset="0"/>
                <a:ea typeface="宋体" pitchFamily="2" charset="-122"/>
              </a:rPr>
              <a:t>(</a:t>
            </a:r>
            <a:r>
              <a:rPr kumimoji="0" lang="en-US" altLang="zh-CN" sz="1800" b="0" i="0" u="none" strike="noStrike" cap="none" normalizeH="0" baseline="0" dirty="0" err="1" smtClean="0">
                <a:ln>
                  <a:noFill/>
                </a:ln>
                <a:solidFill>
                  <a:schemeClr val="tx1"/>
                </a:solidFill>
                <a:effectLst/>
                <a:latin typeface="Times New Roman" pitchFamily="18" charset="0"/>
                <a:ea typeface="宋体" pitchFamily="2" charset="-122"/>
              </a:rPr>
              <a:t>siaddr</a:t>
            </a:r>
            <a:r>
              <a:rPr kumimoji="0" lang="en-US" altLang="zh-CN" sz="1800" b="0" i="0" u="none" strike="noStrike" cap="none" normalizeH="0" baseline="0" dirty="0" smtClean="0">
                <a:ln>
                  <a:noFill/>
                </a:ln>
                <a:solidFill>
                  <a:schemeClr val="tx1"/>
                </a:solidFill>
                <a:effectLst/>
                <a:latin typeface="Times New Roman" pitchFamily="18" charset="0"/>
                <a:ea typeface="宋体" pitchFamily="2" charset="-122"/>
              </a:rPr>
              <a:t>)</a:t>
            </a:r>
          </a:p>
        </p:txBody>
      </p:sp>
      <p:sp>
        <p:nvSpPr>
          <p:cNvPr id="16" name="矩形 15"/>
          <p:cNvSpPr/>
          <p:nvPr/>
        </p:nvSpPr>
        <p:spPr>
          <a:xfrm>
            <a:off x="1043940" y="4076700"/>
            <a:ext cx="6501130" cy="365760"/>
          </a:xfrm>
          <a:prstGeom prst="rect">
            <a:avLst/>
          </a:prstGeom>
          <a:solidFill>
            <a:schemeClr val="bg1"/>
          </a:solidFill>
          <a:ln w="12700" cap="flat" cmpd="sng" algn="ctr">
            <a:solidFill>
              <a:schemeClr val="tx1"/>
            </a:solidFill>
            <a:prstDash val="solid"/>
            <a:round/>
            <a:headEnd type="none" w="med" len="med"/>
            <a:tailEnd type="triangle" w="med" len="med"/>
          </a:ln>
        </p:spPr>
        <p:txBody>
          <a:bodyPr vert="horz" wrap="square" lIns="91440" tIns="45720" rIns="91440" bIns="45720" numCol="1" anchor="t" anchorCtr="0" compatLnSpc="1">
            <a:spAutoFit/>
          </a:bodyPr>
          <a:lstStyle/>
          <a:p>
            <a:pPr marL="0" marR="0" indent="0" algn="ctr" defTabSz="914400" rtl="0" eaLnBrk="0" fontAlgn="base" latinLnBrk="0" hangingPunct="0">
              <a:spcBef>
                <a:spcPct val="50000"/>
              </a:spcBef>
              <a:spcAft>
                <a:spcPct val="0"/>
              </a:spcAft>
              <a:buClrTx/>
              <a:buSzTx/>
              <a:buFontTx/>
              <a:buNone/>
            </a:pPr>
            <a:r>
              <a:rPr kumimoji="0" lang="zh-CN" altLang="en-US" sz="1800" b="0" i="0" u="none" strike="noStrike" cap="none" normalizeH="0" baseline="0" dirty="0" smtClean="0">
                <a:ln>
                  <a:noFill/>
                </a:ln>
                <a:solidFill>
                  <a:schemeClr val="tx1"/>
                </a:solidFill>
                <a:effectLst/>
                <a:latin typeface="Times New Roman" pitchFamily="18" charset="0"/>
                <a:ea typeface="宋体" pitchFamily="2" charset="-122"/>
              </a:rPr>
              <a:t>中继</a:t>
            </a:r>
            <a:r>
              <a:rPr kumimoji="0" lang="zh-CN" altLang="en-US" sz="1800" b="0" i="0" u="none" strike="noStrike" cap="none" normalizeH="0" baseline="0" dirty="0" smtClean="0">
                <a:ln>
                  <a:noFill/>
                </a:ln>
                <a:solidFill>
                  <a:schemeClr val="tx1"/>
                </a:solidFill>
                <a:effectLst/>
                <a:latin typeface="Times New Roman" pitchFamily="18" charset="0"/>
                <a:ea typeface="宋体" pitchFamily="2" charset="-122"/>
              </a:rPr>
              <a:t>代理</a:t>
            </a:r>
            <a:r>
              <a:rPr kumimoji="0" lang="en-US" altLang="zh-CN" sz="1800" b="0" i="0" u="none" strike="noStrike" cap="none" normalizeH="0" baseline="0" dirty="0" smtClean="0">
                <a:ln>
                  <a:noFill/>
                </a:ln>
                <a:solidFill>
                  <a:schemeClr val="tx1"/>
                </a:solidFill>
                <a:effectLst/>
                <a:latin typeface="Times New Roman" pitchFamily="18" charset="0"/>
                <a:ea typeface="宋体" pitchFamily="2" charset="-122"/>
              </a:rPr>
              <a:t>IP</a:t>
            </a:r>
            <a:r>
              <a:rPr kumimoji="0" lang="zh-CN" altLang="en-US" sz="1800" b="0" i="0" u="none" strike="noStrike" cap="none" normalizeH="0" baseline="0" dirty="0" smtClean="0">
                <a:ln>
                  <a:noFill/>
                </a:ln>
                <a:solidFill>
                  <a:schemeClr val="tx1"/>
                </a:solidFill>
                <a:effectLst/>
                <a:latin typeface="Times New Roman" pitchFamily="18" charset="0"/>
                <a:ea typeface="宋体" pitchFamily="2" charset="-122"/>
              </a:rPr>
              <a:t>地址</a:t>
            </a:r>
            <a:r>
              <a:rPr kumimoji="0" lang="en-US" altLang="zh-CN" sz="1800" b="0" i="0" u="none" strike="noStrike" cap="none" normalizeH="0" baseline="0" dirty="0" smtClean="0">
                <a:ln>
                  <a:noFill/>
                </a:ln>
                <a:solidFill>
                  <a:schemeClr val="tx1"/>
                </a:solidFill>
                <a:effectLst/>
                <a:latin typeface="Times New Roman" pitchFamily="18" charset="0"/>
                <a:ea typeface="宋体" pitchFamily="2" charset="-122"/>
              </a:rPr>
              <a:t>(</a:t>
            </a:r>
            <a:r>
              <a:rPr kumimoji="0" lang="en-US" altLang="zh-CN" sz="1800" b="0" i="0" u="none" strike="noStrike" cap="none" normalizeH="0" baseline="0" dirty="0" err="1" smtClean="0">
                <a:ln>
                  <a:noFill/>
                </a:ln>
                <a:solidFill>
                  <a:schemeClr val="tx1"/>
                </a:solidFill>
                <a:effectLst/>
                <a:latin typeface="Times New Roman" pitchFamily="18" charset="0"/>
                <a:ea typeface="宋体" pitchFamily="2" charset="-122"/>
              </a:rPr>
              <a:t>giaddr</a:t>
            </a:r>
            <a:r>
              <a:rPr kumimoji="0" lang="en-US" altLang="zh-CN" sz="1800" b="0" i="0" u="none" strike="noStrike" cap="none" normalizeH="0" baseline="0" dirty="0" smtClean="0">
                <a:ln>
                  <a:noFill/>
                </a:ln>
                <a:solidFill>
                  <a:schemeClr val="tx1"/>
                </a:solidFill>
                <a:effectLst/>
                <a:latin typeface="Times New Roman" pitchFamily="18" charset="0"/>
                <a:ea typeface="宋体" pitchFamily="2" charset="-122"/>
              </a:rPr>
              <a:t>)</a:t>
            </a:r>
          </a:p>
        </p:txBody>
      </p:sp>
      <p:sp>
        <p:nvSpPr>
          <p:cNvPr id="17" name="矩形 16"/>
          <p:cNvSpPr/>
          <p:nvPr/>
        </p:nvSpPr>
        <p:spPr>
          <a:xfrm>
            <a:off x="1043940" y="4436745"/>
            <a:ext cx="6501130" cy="365760"/>
          </a:xfrm>
          <a:prstGeom prst="rect">
            <a:avLst/>
          </a:prstGeom>
          <a:solidFill>
            <a:schemeClr val="bg1"/>
          </a:solidFill>
          <a:ln w="12700" cap="flat" cmpd="sng" algn="ctr">
            <a:solidFill>
              <a:schemeClr val="tx1"/>
            </a:solidFill>
            <a:prstDash val="solid"/>
            <a:round/>
            <a:headEnd type="none" w="med" len="med"/>
            <a:tailEnd type="triangle" w="med" len="med"/>
          </a:ln>
        </p:spPr>
        <p:txBody>
          <a:bodyPr vert="horz" wrap="square" lIns="91440" tIns="45720" rIns="91440" bIns="45720" numCol="1" anchor="t" anchorCtr="0" compatLnSpc="1">
            <a:spAutoFit/>
          </a:bodyPr>
          <a:lstStyle/>
          <a:p>
            <a:pPr marL="0" marR="0" indent="0" algn="ctr" defTabSz="914400" rtl="0" eaLnBrk="0" fontAlgn="base" latinLnBrk="0" hangingPunct="0">
              <a:spcBef>
                <a:spcPct val="50000"/>
              </a:spcBef>
              <a:spcAft>
                <a:spcPct val="0"/>
              </a:spcAft>
              <a:buClrTx/>
              <a:buSzTx/>
              <a:buFontTx/>
              <a:buNone/>
            </a:pPr>
            <a:r>
              <a:rPr kumimoji="0" lang="zh-CN" altLang="en-US" sz="1800" b="0" i="0" u="none" strike="noStrike" cap="none" normalizeH="0" baseline="0" smtClean="0">
                <a:ln>
                  <a:noFill/>
                </a:ln>
                <a:solidFill>
                  <a:schemeClr val="tx1"/>
                </a:solidFill>
                <a:effectLst/>
                <a:latin typeface="Times New Roman" pitchFamily="18" charset="0"/>
                <a:ea typeface="宋体" pitchFamily="2" charset="-122"/>
              </a:rPr>
              <a:t>客户机硬件地址</a:t>
            </a:r>
            <a:r>
              <a:rPr kumimoji="0" lang="en-US" altLang="zh-CN" sz="1800" b="0" i="0" u="none" strike="noStrike" cap="none" normalizeH="0" baseline="0" smtClean="0">
                <a:ln>
                  <a:noFill/>
                </a:ln>
                <a:solidFill>
                  <a:schemeClr val="tx1"/>
                </a:solidFill>
                <a:effectLst/>
                <a:latin typeface="Times New Roman" pitchFamily="18" charset="0"/>
                <a:ea typeface="宋体" pitchFamily="2" charset="-122"/>
              </a:rPr>
              <a:t>(chaddr)</a:t>
            </a:r>
          </a:p>
        </p:txBody>
      </p:sp>
      <p:sp>
        <p:nvSpPr>
          <p:cNvPr id="18" name="矩形 17"/>
          <p:cNvSpPr/>
          <p:nvPr/>
        </p:nvSpPr>
        <p:spPr>
          <a:xfrm>
            <a:off x="1043940" y="4796790"/>
            <a:ext cx="6501130" cy="365760"/>
          </a:xfrm>
          <a:prstGeom prst="rect">
            <a:avLst/>
          </a:prstGeom>
          <a:solidFill>
            <a:schemeClr val="bg1"/>
          </a:solidFill>
          <a:ln w="12700" cap="flat" cmpd="sng" algn="ctr">
            <a:solidFill>
              <a:schemeClr val="tx1"/>
            </a:solidFill>
            <a:prstDash val="solid"/>
            <a:round/>
            <a:headEnd type="none" w="med" len="med"/>
            <a:tailEnd type="triangle" w="med" len="med"/>
          </a:ln>
        </p:spPr>
        <p:txBody>
          <a:bodyPr vert="horz" wrap="square" lIns="91440" tIns="45720" rIns="91440" bIns="45720" numCol="1" anchor="t" anchorCtr="0" compatLnSpc="1">
            <a:spAutoFit/>
          </a:bodyPr>
          <a:lstStyle/>
          <a:p>
            <a:pPr marL="0" marR="0" indent="0" algn="ctr" defTabSz="914400" rtl="0" eaLnBrk="0" fontAlgn="base" latinLnBrk="0" hangingPunct="0">
              <a:spcBef>
                <a:spcPct val="50000"/>
              </a:spcBef>
              <a:spcAft>
                <a:spcPct val="0"/>
              </a:spcAft>
              <a:buClrTx/>
              <a:buSzTx/>
              <a:buFontTx/>
              <a:buNone/>
            </a:pPr>
            <a:r>
              <a:rPr kumimoji="0" lang="zh-CN" altLang="en-US" sz="1800" b="0" i="0" u="none" strike="noStrike" cap="none" normalizeH="0" baseline="0" smtClean="0">
                <a:ln>
                  <a:noFill/>
                </a:ln>
                <a:solidFill>
                  <a:schemeClr val="tx1"/>
                </a:solidFill>
                <a:effectLst/>
                <a:latin typeface="Times New Roman" pitchFamily="18" charset="0"/>
                <a:ea typeface="宋体" pitchFamily="2" charset="-122"/>
              </a:rPr>
              <a:t>服务器的主机名</a:t>
            </a:r>
            <a:r>
              <a:rPr kumimoji="0" lang="en-US" altLang="zh-CN" sz="1800" b="0" i="0" u="none" strike="noStrike" cap="none" normalizeH="0" baseline="0" smtClean="0">
                <a:ln>
                  <a:noFill/>
                </a:ln>
                <a:solidFill>
                  <a:schemeClr val="tx1"/>
                </a:solidFill>
                <a:effectLst/>
                <a:latin typeface="Times New Roman" pitchFamily="18" charset="0"/>
                <a:ea typeface="宋体" pitchFamily="2" charset="-122"/>
              </a:rPr>
              <a:t>(sname)</a:t>
            </a:r>
          </a:p>
        </p:txBody>
      </p:sp>
      <p:sp>
        <p:nvSpPr>
          <p:cNvPr id="19" name="矩形 18"/>
          <p:cNvSpPr/>
          <p:nvPr/>
        </p:nvSpPr>
        <p:spPr>
          <a:xfrm>
            <a:off x="1043940" y="5156835"/>
            <a:ext cx="6501130" cy="365760"/>
          </a:xfrm>
          <a:prstGeom prst="rect">
            <a:avLst/>
          </a:prstGeom>
          <a:solidFill>
            <a:schemeClr val="bg1"/>
          </a:solidFill>
          <a:ln w="12700" cap="flat" cmpd="sng" algn="ctr">
            <a:solidFill>
              <a:schemeClr val="tx1"/>
            </a:solidFill>
            <a:prstDash val="solid"/>
            <a:round/>
            <a:headEnd type="none" w="med" len="med"/>
            <a:tailEnd type="triangle" w="med" len="med"/>
          </a:ln>
        </p:spPr>
        <p:txBody>
          <a:bodyPr vert="horz" wrap="square" lIns="91440" tIns="45720" rIns="91440" bIns="45720" numCol="1" anchor="t" anchorCtr="0" compatLnSpc="1">
            <a:spAutoFit/>
          </a:bodyPr>
          <a:lstStyle/>
          <a:p>
            <a:pPr marL="0" marR="0" indent="0" algn="ctr" defTabSz="914400" rtl="0" eaLnBrk="0" fontAlgn="base" latinLnBrk="0" hangingPunct="0">
              <a:spcBef>
                <a:spcPct val="50000"/>
              </a:spcBef>
              <a:spcAft>
                <a:spcPct val="0"/>
              </a:spcAft>
              <a:buClrTx/>
              <a:buSzTx/>
              <a:buFontTx/>
              <a:buNone/>
            </a:pPr>
            <a:r>
              <a:rPr kumimoji="0" lang="zh-CN" altLang="en-US" sz="1800" b="0" i="0" u="none" strike="noStrike" cap="none" normalizeH="0" baseline="0" smtClean="0">
                <a:ln>
                  <a:noFill/>
                </a:ln>
                <a:solidFill>
                  <a:schemeClr val="tx1"/>
                </a:solidFill>
                <a:effectLst/>
                <a:latin typeface="Times New Roman" pitchFamily="18" charset="0"/>
                <a:ea typeface="宋体" pitchFamily="2" charset="-122"/>
              </a:rPr>
              <a:t>启动文件名</a:t>
            </a:r>
            <a:r>
              <a:rPr kumimoji="0" lang="en-US" altLang="zh-CN" sz="1800" b="0" i="0" u="none" strike="noStrike" cap="none" normalizeH="0" baseline="0" smtClean="0">
                <a:ln>
                  <a:noFill/>
                </a:ln>
                <a:solidFill>
                  <a:schemeClr val="tx1"/>
                </a:solidFill>
                <a:effectLst/>
                <a:latin typeface="Times New Roman" pitchFamily="18" charset="0"/>
                <a:ea typeface="宋体" pitchFamily="2" charset="-122"/>
              </a:rPr>
              <a:t>(file)</a:t>
            </a:r>
          </a:p>
        </p:txBody>
      </p:sp>
      <p:sp>
        <p:nvSpPr>
          <p:cNvPr id="20" name="矩形 19"/>
          <p:cNvSpPr/>
          <p:nvPr/>
        </p:nvSpPr>
        <p:spPr>
          <a:xfrm>
            <a:off x="1043940" y="5516880"/>
            <a:ext cx="6501130" cy="365760"/>
          </a:xfrm>
          <a:prstGeom prst="rect">
            <a:avLst/>
          </a:prstGeom>
          <a:solidFill>
            <a:schemeClr val="bg1"/>
          </a:solidFill>
          <a:ln w="12700" cap="flat" cmpd="sng" algn="ctr">
            <a:solidFill>
              <a:schemeClr val="tx1"/>
            </a:solidFill>
            <a:prstDash val="solid"/>
            <a:round/>
            <a:headEnd type="none" w="med" len="med"/>
            <a:tailEnd type="triangle" w="med" len="med"/>
          </a:ln>
        </p:spPr>
        <p:txBody>
          <a:bodyPr vert="horz" wrap="square" lIns="91440" tIns="45720" rIns="91440" bIns="45720" numCol="1" anchor="t" anchorCtr="0" compatLnSpc="1">
            <a:spAutoFit/>
          </a:bodyPr>
          <a:lstStyle/>
          <a:p>
            <a:pPr marL="0" marR="0" indent="0" algn="ctr" defTabSz="914400" rtl="0" eaLnBrk="0" fontAlgn="base" latinLnBrk="0" hangingPunct="0">
              <a:spcBef>
                <a:spcPct val="50000"/>
              </a:spcBef>
              <a:spcAft>
                <a:spcPct val="0"/>
              </a:spcAft>
              <a:buClrTx/>
              <a:buSzTx/>
              <a:buFontTx/>
              <a:buNone/>
            </a:pPr>
            <a:r>
              <a:rPr kumimoji="0" lang="zh-CN" altLang="en-US" sz="1800" b="0" i="0" u="none" strike="noStrike" cap="none" normalizeH="0" baseline="0" smtClean="0">
                <a:ln>
                  <a:noFill/>
                </a:ln>
                <a:solidFill>
                  <a:schemeClr val="tx1"/>
                </a:solidFill>
                <a:effectLst/>
                <a:latin typeface="Times New Roman" pitchFamily="18" charset="0"/>
                <a:ea typeface="宋体" pitchFamily="2" charset="-122"/>
              </a:rPr>
              <a:t>选项</a:t>
            </a:r>
            <a:r>
              <a:rPr kumimoji="0" lang="en-US" altLang="zh-CN" sz="1800" b="0" i="0" u="none" strike="noStrike" cap="none" normalizeH="0" baseline="0" smtClean="0">
                <a:ln>
                  <a:noFill/>
                </a:ln>
                <a:solidFill>
                  <a:schemeClr val="tx1"/>
                </a:solidFill>
                <a:effectLst/>
                <a:latin typeface="Times New Roman" pitchFamily="18" charset="0"/>
                <a:ea typeface="宋体" pitchFamily="2" charset="-122"/>
              </a:rPr>
              <a:t>(option)</a:t>
            </a: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5"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dow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571500" y="785813"/>
            <a:ext cx="76200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50000"/>
              </a:spcBef>
              <a:buFont typeface="Arial" pitchFamily="34" charset="0"/>
              <a:defRPr>
                <a:solidFill>
                  <a:schemeClr val="tx1"/>
                </a:solidFill>
                <a:latin typeface="Verdana" pitchFamily="34" charset="0"/>
                <a:ea typeface="宋体" pitchFamily="2" charset="-122"/>
              </a:defRPr>
            </a:lvl1pPr>
            <a:lvl2pPr marL="742950" indent="-285750">
              <a:spcBef>
                <a:spcPct val="50000"/>
              </a:spcBef>
              <a:buFont typeface="Arial" pitchFamily="34" charset="0"/>
              <a:defRPr>
                <a:solidFill>
                  <a:schemeClr val="tx1"/>
                </a:solidFill>
                <a:latin typeface="Verdana" pitchFamily="34" charset="0"/>
                <a:ea typeface="宋体" pitchFamily="2" charset="-122"/>
              </a:defRPr>
            </a:lvl2pPr>
            <a:lvl3pPr marL="1143000" indent="-228600">
              <a:spcBef>
                <a:spcPct val="50000"/>
              </a:spcBef>
              <a:buFont typeface="Arial" pitchFamily="34" charset="0"/>
              <a:defRPr>
                <a:solidFill>
                  <a:schemeClr val="tx1"/>
                </a:solidFill>
                <a:latin typeface="Verdana" pitchFamily="34" charset="0"/>
                <a:ea typeface="宋体" pitchFamily="2" charset="-122"/>
              </a:defRPr>
            </a:lvl3pPr>
            <a:lvl4pPr marL="1600200" indent="-228600">
              <a:spcBef>
                <a:spcPct val="50000"/>
              </a:spcBef>
              <a:buFont typeface="Arial" pitchFamily="34" charset="0"/>
              <a:defRPr>
                <a:solidFill>
                  <a:schemeClr val="tx1"/>
                </a:solidFill>
                <a:latin typeface="Verdana" pitchFamily="34" charset="0"/>
                <a:ea typeface="宋体" pitchFamily="2" charset="-122"/>
              </a:defRPr>
            </a:lvl4pPr>
            <a:lvl5pPr marL="2057400" indent="-228600">
              <a:spcBef>
                <a:spcPct val="50000"/>
              </a:spcBef>
              <a:buFont typeface="Arial" pitchFamily="34" charset="0"/>
              <a:defRPr>
                <a:solidFill>
                  <a:schemeClr val="tx1"/>
                </a:solidFill>
                <a:latin typeface="Verdana" pitchFamily="34" charset="0"/>
                <a:ea typeface="宋体" pitchFamily="2" charset="-122"/>
              </a:defRPr>
            </a:lvl5pPr>
            <a:lvl6pPr marL="2514600" indent="-228600" eaLnBrk="0" fontAlgn="base" hangingPunct="0">
              <a:spcBef>
                <a:spcPct val="50000"/>
              </a:spcBef>
              <a:spcAft>
                <a:spcPct val="0"/>
              </a:spcAft>
              <a:buFont typeface="Arial" pitchFamily="34" charset="0"/>
              <a:defRPr>
                <a:solidFill>
                  <a:schemeClr val="tx1"/>
                </a:solidFill>
                <a:latin typeface="Verdana" pitchFamily="34" charset="0"/>
                <a:ea typeface="宋体" pitchFamily="2" charset="-122"/>
              </a:defRPr>
            </a:lvl6pPr>
            <a:lvl7pPr marL="2971800" indent="-228600" eaLnBrk="0" fontAlgn="base" hangingPunct="0">
              <a:spcBef>
                <a:spcPct val="50000"/>
              </a:spcBef>
              <a:spcAft>
                <a:spcPct val="0"/>
              </a:spcAft>
              <a:buFont typeface="Arial" pitchFamily="34" charset="0"/>
              <a:defRPr>
                <a:solidFill>
                  <a:schemeClr val="tx1"/>
                </a:solidFill>
                <a:latin typeface="Verdana" pitchFamily="34" charset="0"/>
                <a:ea typeface="宋体" pitchFamily="2" charset="-122"/>
              </a:defRPr>
            </a:lvl7pPr>
            <a:lvl8pPr marL="3429000" indent="-228600" eaLnBrk="0" fontAlgn="base" hangingPunct="0">
              <a:spcBef>
                <a:spcPct val="50000"/>
              </a:spcBef>
              <a:spcAft>
                <a:spcPct val="0"/>
              </a:spcAft>
              <a:buFont typeface="Arial" pitchFamily="34" charset="0"/>
              <a:defRPr>
                <a:solidFill>
                  <a:schemeClr val="tx1"/>
                </a:solidFill>
                <a:latin typeface="Verdana" pitchFamily="34" charset="0"/>
                <a:ea typeface="宋体" pitchFamily="2" charset="-122"/>
              </a:defRPr>
            </a:lvl8pPr>
            <a:lvl9pPr marL="3886200" indent="-228600" eaLnBrk="0" fontAlgn="base" hangingPunct="0">
              <a:spcBef>
                <a:spcPct val="50000"/>
              </a:spcBef>
              <a:spcAft>
                <a:spcPct val="0"/>
              </a:spcAft>
              <a:buFont typeface="Arial" pitchFamily="34" charset="0"/>
              <a:defRPr>
                <a:solidFill>
                  <a:schemeClr val="tx1"/>
                </a:solidFill>
                <a:latin typeface="Verdana" pitchFamily="34" charset="0"/>
                <a:ea typeface="宋体" pitchFamily="2" charset="-122"/>
              </a:defRPr>
            </a:lvl9pPr>
          </a:lstStyle>
          <a:p>
            <a:pPr eaLnBrk="1" hangingPunct="1">
              <a:spcBef>
                <a:spcPct val="0"/>
              </a:spcBef>
            </a:pPr>
            <a:r>
              <a:rPr lang="en-US" altLang="zh-CN" sz="3600" dirty="0">
                <a:latin typeface="+mn-ea"/>
              </a:rPr>
              <a:t>DHCP</a:t>
            </a:r>
            <a:r>
              <a:rPr lang="zh-CN" altLang="en-US" sz="3600" dirty="0" smtClean="0">
                <a:latin typeface="+mn-ea"/>
              </a:rPr>
              <a:t>报文类型</a:t>
            </a:r>
            <a:endParaRPr lang="en-US" altLang="en-US" sz="3800" dirty="0">
              <a:solidFill>
                <a:schemeClr val="tx2"/>
              </a:solidFill>
            </a:endParaRPr>
          </a:p>
        </p:txBody>
      </p:sp>
      <p:sp>
        <p:nvSpPr>
          <p:cNvPr id="3" name="矩形 15"/>
          <p:cNvSpPr>
            <a:spLocks noChangeArrowheads="1"/>
          </p:cNvSpPr>
          <p:nvPr/>
        </p:nvSpPr>
        <p:spPr bwMode="auto">
          <a:xfrm>
            <a:off x="571500" y="2276872"/>
            <a:ext cx="3208412" cy="2308324"/>
          </a:xfrm>
          <a:prstGeom prst="rect">
            <a:avLst/>
          </a:prstGeom>
          <a:noFill/>
          <a:ln w="9525">
            <a:noFill/>
            <a:miter lim="800000"/>
          </a:ln>
        </p:spPr>
        <p:txBody>
          <a:bodyPr wrap="square">
            <a:spAutoFit/>
          </a:bodyPr>
          <a:lstStyle/>
          <a:p>
            <a:pPr marL="742950" lvl="1" indent="-285750" eaLnBrk="1" latinLnBrk="0" hangingPunct="1">
              <a:lnSpc>
                <a:spcPct val="150000"/>
              </a:lnSpc>
              <a:buFont typeface="Arial" pitchFamily="34" charset="0"/>
              <a:buChar char="•"/>
            </a:pPr>
            <a:r>
              <a:rPr lang="zh-CN" altLang="en-US" sz="2400" dirty="0">
                <a:sym typeface="+mn-ea"/>
              </a:rPr>
              <a:t>DHCP Discover</a:t>
            </a:r>
            <a:endParaRPr lang="zh-CN" altLang="en-US" sz="2400" strike="noStrike" noProof="1"/>
          </a:p>
          <a:p>
            <a:pPr marL="742950" lvl="1" indent="-285750" eaLnBrk="1" hangingPunct="1">
              <a:lnSpc>
                <a:spcPct val="150000"/>
              </a:lnSpc>
              <a:buFont typeface="Arial" pitchFamily="34" charset="0"/>
              <a:buChar char="•"/>
            </a:pPr>
            <a:r>
              <a:rPr lang="zh-CN" altLang="en-US" sz="2400" dirty="0">
                <a:sym typeface="+mn-ea"/>
              </a:rPr>
              <a:t>DHCP Offer</a:t>
            </a:r>
            <a:endParaRPr lang="zh-CN" altLang="en-US" sz="2400" noProof="1"/>
          </a:p>
          <a:p>
            <a:pPr marL="742950" lvl="1" indent="-285750" eaLnBrk="1" hangingPunct="1">
              <a:lnSpc>
                <a:spcPct val="150000"/>
              </a:lnSpc>
              <a:buFont typeface="Arial" pitchFamily="34" charset="0"/>
              <a:buChar char="•"/>
            </a:pPr>
            <a:r>
              <a:rPr lang="zh-CN" altLang="en-US" sz="2400" dirty="0">
                <a:sym typeface="+mn-ea"/>
              </a:rPr>
              <a:t>DHCP Request</a:t>
            </a:r>
            <a:endParaRPr lang="zh-CN" altLang="en-US" sz="2400" noProof="1"/>
          </a:p>
          <a:p>
            <a:pPr marL="742950" lvl="1" indent="-285750" eaLnBrk="1" hangingPunct="1">
              <a:lnSpc>
                <a:spcPct val="150000"/>
              </a:lnSpc>
              <a:buFont typeface="Arial" pitchFamily="34" charset="0"/>
              <a:buChar char="•"/>
            </a:pPr>
            <a:r>
              <a:rPr lang="zh-CN" altLang="en-US" sz="2400" dirty="0">
                <a:sym typeface="+mn-ea"/>
              </a:rPr>
              <a:t>DHCP ACK</a:t>
            </a:r>
            <a:endParaRPr lang="zh-CN" altLang="en-US" sz="2400" dirty="0"/>
          </a:p>
        </p:txBody>
      </p:sp>
      <p:sp>
        <p:nvSpPr>
          <p:cNvPr id="4" name="矩形 15"/>
          <p:cNvSpPr>
            <a:spLocks noChangeArrowheads="1"/>
          </p:cNvSpPr>
          <p:nvPr/>
        </p:nvSpPr>
        <p:spPr bwMode="auto">
          <a:xfrm>
            <a:off x="4572000" y="2276872"/>
            <a:ext cx="3072130" cy="2674899"/>
          </a:xfrm>
          <a:prstGeom prst="rect">
            <a:avLst/>
          </a:prstGeom>
          <a:noFill/>
          <a:ln w="9525">
            <a:noFill/>
            <a:miter lim="800000"/>
          </a:ln>
        </p:spPr>
        <p:txBody>
          <a:bodyPr wrap="square">
            <a:spAutoFit/>
          </a:bodyPr>
          <a:lstStyle/>
          <a:p>
            <a:pPr marL="742950" lvl="1" indent="-285750" eaLnBrk="1" hangingPunct="1">
              <a:lnSpc>
                <a:spcPct val="150000"/>
              </a:lnSpc>
              <a:buFont typeface="Arial" pitchFamily="34" charset="0"/>
              <a:buChar char="•"/>
            </a:pPr>
            <a:r>
              <a:rPr lang="zh-CN" altLang="en-US" sz="2400" dirty="0">
                <a:sym typeface="+mn-ea"/>
              </a:rPr>
              <a:t>DHCP NAK</a:t>
            </a:r>
            <a:endParaRPr lang="zh-CN" altLang="en-US" sz="2400" noProof="1"/>
          </a:p>
          <a:p>
            <a:pPr marL="742950" lvl="1" indent="-285750" eaLnBrk="1" hangingPunct="1">
              <a:lnSpc>
                <a:spcPct val="150000"/>
              </a:lnSpc>
              <a:buFont typeface="Arial" pitchFamily="34" charset="0"/>
              <a:buChar char="•"/>
            </a:pPr>
            <a:r>
              <a:rPr lang="zh-CN" altLang="en-US" sz="2400" dirty="0">
                <a:sym typeface="+mn-ea"/>
              </a:rPr>
              <a:t>DHCP Release</a:t>
            </a:r>
            <a:endParaRPr lang="zh-CN" altLang="en-US" sz="2400" noProof="1"/>
          </a:p>
          <a:p>
            <a:pPr marL="742950" lvl="1" indent="-285750" eaLnBrk="1" hangingPunct="1">
              <a:lnSpc>
                <a:spcPct val="150000"/>
              </a:lnSpc>
              <a:buFont typeface="Arial" pitchFamily="34" charset="0"/>
              <a:buChar char="•"/>
            </a:pPr>
            <a:r>
              <a:rPr lang="zh-CN" altLang="en-US" sz="2400" dirty="0">
                <a:sym typeface="+mn-ea"/>
              </a:rPr>
              <a:t>DHCP Decline</a:t>
            </a:r>
            <a:endParaRPr lang="zh-CN" altLang="en-US" sz="2400" noProof="1"/>
          </a:p>
          <a:p>
            <a:pPr marL="742950" lvl="1" indent="-285750" eaLnBrk="1" hangingPunct="1">
              <a:lnSpc>
                <a:spcPct val="150000"/>
              </a:lnSpc>
              <a:buFont typeface="Arial" pitchFamily="34" charset="0"/>
              <a:buChar char="•"/>
            </a:pPr>
            <a:r>
              <a:rPr lang="zh-CN" altLang="en-US" sz="2400" dirty="0">
                <a:sym typeface="+mn-ea"/>
              </a:rPr>
              <a:t>DHCP Inform</a:t>
            </a:r>
            <a:endParaRPr lang="zh-CN" altLang="en-US" sz="2400" dirty="0"/>
          </a:p>
          <a:p>
            <a:pPr marL="628650" lvl="1" indent="-171450" eaLnBrk="1" latinLnBrk="0" hangingPunct="1">
              <a:lnSpc>
                <a:spcPct val="150000"/>
              </a:lnSpc>
              <a:buFont typeface="+mj-ea"/>
              <a:buNone/>
            </a:pPr>
            <a:endParaRPr lang="zh-CN" altLang="en-US" dirty="0">
              <a:latin typeface="微软雅黑" pitchFamily="34" charset="-122"/>
              <a:ea typeface="微软雅黑" pitchFamily="34" charset="-122"/>
            </a:endParaRP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5"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dow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altLang="zh-CN" smtClean="0"/>
              <a:t>DHCP</a:t>
            </a:r>
            <a:endParaRPr lang="zh-CN" altLang="en-US" smtClean="0"/>
          </a:p>
        </p:txBody>
      </p:sp>
      <p:sp>
        <p:nvSpPr>
          <p:cNvPr id="18435" name="Rectangle 3"/>
          <p:cNvSpPr>
            <a:spLocks noGrp="1" noChangeArrowheads="1"/>
          </p:cNvSpPr>
          <p:nvPr>
            <p:ph idx="1"/>
          </p:nvPr>
        </p:nvSpPr>
        <p:spPr>
          <a:xfrm>
            <a:off x="307975" y="1844824"/>
            <a:ext cx="8534400" cy="4114800"/>
          </a:xfrm>
        </p:spPr>
        <p:txBody>
          <a:bodyPr/>
          <a:lstStyle/>
          <a:p>
            <a:pPr eaLnBrk="1" hangingPunct="1">
              <a:lnSpc>
                <a:spcPct val="120000"/>
              </a:lnSpc>
            </a:pPr>
            <a:endParaRPr lang="en-US" altLang="zh-CN" sz="2600" dirty="0" smtClean="0">
              <a:sym typeface="+mn-ea"/>
            </a:endParaRPr>
          </a:p>
          <a:p>
            <a:pPr eaLnBrk="1" hangingPunct="1">
              <a:lnSpc>
                <a:spcPct val="120000"/>
              </a:lnSpc>
            </a:pPr>
            <a:r>
              <a:rPr lang="en-US" altLang="zh-CN" sz="2600" dirty="0" smtClean="0">
                <a:sym typeface="+mn-ea"/>
              </a:rPr>
              <a:t>DHCP</a:t>
            </a:r>
            <a:r>
              <a:rPr lang="zh-CN" altLang="en-US" sz="2600" dirty="0" smtClean="0">
                <a:sym typeface="+mn-ea"/>
              </a:rPr>
              <a:t>工作原理</a:t>
            </a:r>
            <a:endParaRPr lang="en-US" altLang="zh-CN" sz="2600" dirty="0" smtClean="0">
              <a:sym typeface="+mn-ea"/>
            </a:endParaRPr>
          </a:p>
          <a:p>
            <a:pPr eaLnBrk="1" hangingPunct="1">
              <a:lnSpc>
                <a:spcPct val="120000"/>
              </a:lnSpc>
            </a:pPr>
            <a:endParaRPr lang="zh-CN" altLang="en-US" sz="2600" dirty="0" smtClean="0"/>
          </a:p>
          <a:p>
            <a:pPr eaLnBrk="1" hangingPunct="1">
              <a:lnSpc>
                <a:spcPct val="120000"/>
              </a:lnSpc>
            </a:pPr>
            <a:r>
              <a:rPr lang="en-US" altLang="zh-CN" sz="2600" dirty="0" smtClean="0">
                <a:solidFill>
                  <a:srgbClr val="FF0000"/>
                </a:solidFill>
                <a:sym typeface="+mn-ea"/>
              </a:rPr>
              <a:t>DHCP</a:t>
            </a:r>
            <a:r>
              <a:rPr lang="zh-CN" altLang="en-US" sz="2600" dirty="0" smtClean="0">
                <a:solidFill>
                  <a:srgbClr val="FF0000"/>
                </a:solidFill>
                <a:sym typeface="+mn-ea"/>
              </a:rPr>
              <a:t>欺骗及</a:t>
            </a:r>
            <a:r>
              <a:rPr lang="en-US" altLang="zh-CN" sz="2600" dirty="0" err="1" smtClean="0">
                <a:solidFill>
                  <a:srgbClr val="FF0000"/>
                </a:solidFill>
                <a:sym typeface="+mn-ea"/>
              </a:rPr>
              <a:t>防范</a:t>
            </a:r>
            <a:endParaRPr lang="en-US" altLang="zh-CN" sz="2600" dirty="0" smtClean="0">
              <a:solidFill>
                <a:srgbClr val="FF0000"/>
              </a:solidFill>
              <a:sym typeface="+mn-ea"/>
            </a:endParaRPr>
          </a:p>
        </p:txBody>
      </p:sp>
    </p:spTree>
  </p:cSld>
  <p:clrMapOvr>
    <a:masterClrMapping/>
  </p:clrMapOvr>
  <p:transition spd="med">
    <p:random/>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02" name="Rectangle 2"/>
          <p:cNvSpPr>
            <a:spLocks noChangeArrowheads="1"/>
          </p:cNvSpPr>
          <p:nvPr/>
        </p:nvSpPr>
        <p:spPr bwMode="auto">
          <a:xfrm>
            <a:off x="571500" y="785813"/>
            <a:ext cx="76200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50000"/>
              </a:spcBef>
              <a:buFont typeface="Arial" pitchFamily="34" charset="0"/>
              <a:defRPr>
                <a:solidFill>
                  <a:schemeClr val="tx1"/>
                </a:solidFill>
                <a:latin typeface="Verdana" pitchFamily="34" charset="0"/>
                <a:ea typeface="宋体" pitchFamily="2" charset="-122"/>
              </a:defRPr>
            </a:lvl1pPr>
            <a:lvl2pPr marL="742950" indent="-285750">
              <a:spcBef>
                <a:spcPct val="50000"/>
              </a:spcBef>
              <a:buFont typeface="Arial" pitchFamily="34" charset="0"/>
              <a:defRPr>
                <a:solidFill>
                  <a:schemeClr val="tx1"/>
                </a:solidFill>
                <a:latin typeface="Verdana" pitchFamily="34" charset="0"/>
                <a:ea typeface="宋体" pitchFamily="2" charset="-122"/>
              </a:defRPr>
            </a:lvl2pPr>
            <a:lvl3pPr marL="1143000" indent="-228600">
              <a:spcBef>
                <a:spcPct val="50000"/>
              </a:spcBef>
              <a:buFont typeface="Arial" pitchFamily="34" charset="0"/>
              <a:defRPr>
                <a:solidFill>
                  <a:schemeClr val="tx1"/>
                </a:solidFill>
                <a:latin typeface="Verdana" pitchFamily="34" charset="0"/>
                <a:ea typeface="宋体" pitchFamily="2" charset="-122"/>
              </a:defRPr>
            </a:lvl3pPr>
            <a:lvl4pPr marL="1600200" indent="-228600">
              <a:spcBef>
                <a:spcPct val="50000"/>
              </a:spcBef>
              <a:buFont typeface="Arial" pitchFamily="34" charset="0"/>
              <a:defRPr>
                <a:solidFill>
                  <a:schemeClr val="tx1"/>
                </a:solidFill>
                <a:latin typeface="Verdana" pitchFamily="34" charset="0"/>
                <a:ea typeface="宋体" pitchFamily="2" charset="-122"/>
              </a:defRPr>
            </a:lvl4pPr>
            <a:lvl5pPr marL="2057400" indent="-228600">
              <a:spcBef>
                <a:spcPct val="50000"/>
              </a:spcBef>
              <a:buFont typeface="Arial" pitchFamily="34" charset="0"/>
              <a:defRPr>
                <a:solidFill>
                  <a:schemeClr val="tx1"/>
                </a:solidFill>
                <a:latin typeface="Verdana" pitchFamily="34" charset="0"/>
                <a:ea typeface="宋体" pitchFamily="2" charset="-122"/>
              </a:defRPr>
            </a:lvl5pPr>
            <a:lvl6pPr marL="2514600" indent="-228600" eaLnBrk="0" fontAlgn="base" hangingPunct="0">
              <a:spcBef>
                <a:spcPct val="50000"/>
              </a:spcBef>
              <a:spcAft>
                <a:spcPct val="0"/>
              </a:spcAft>
              <a:buFont typeface="Arial" pitchFamily="34" charset="0"/>
              <a:defRPr>
                <a:solidFill>
                  <a:schemeClr val="tx1"/>
                </a:solidFill>
                <a:latin typeface="Verdana" pitchFamily="34" charset="0"/>
                <a:ea typeface="宋体" pitchFamily="2" charset="-122"/>
              </a:defRPr>
            </a:lvl6pPr>
            <a:lvl7pPr marL="2971800" indent="-228600" eaLnBrk="0" fontAlgn="base" hangingPunct="0">
              <a:spcBef>
                <a:spcPct val="50000"/>
              </a:spcBef>
              <a:spcAft>
                <a:spcPct val="0"/>
              </a:spcAft>
              <a:buFont typeface="Arial" pitchFamily="34" charset="0"/>
              <a:defRPr>
                <a:solidFill>
                  <a:schemeClr val="tx1"/>
                </a:solidFill>
                <a:latin typeface="Verdana" pitchFamily="34" charset="0"/>
                <a:ea typeface="宋体" pitchFamily="2" charset="-122"/>
              </a:defRPr>
            </a:lvl7pPr>
            <a:lvl8pPr marL="3429000" indent="-228600" eaLnBrk="0" fontAlgn="base" hangingPunct="0">
              <a:spcBef>
                <a:spcPct val="50000"/>
              </a:spcBef>
              <a:spcAft>
                <a:spcPct val="0"/>
              </a:spcAft>
              <a:buFont typeface="Arial" pitchFamily="34" charset="0"/>
              <a:defRPr>
                <a:solidFill>
                  <a:schemeClr val="tx1"/>
                </a:solidFill>
                <a:latin typeface="Verdana" pitchFamily="34" charset="0"/>
                <a:ea typeface="宋体" pitchFamily="2" charset="-122"/>
              </a:defRPr>
            </a:lvl8pPr>
            <a:lvl9pPr marL="3886200" indent="-228600" eaLnBrk="0" fontAlgn="base" hangingPunct="0">
              <a:spcBef>
                <a:spcPct val="50000"/>
              </a:spcBef>
              <a:spcAft>
                <a:spcPct val="0"/>
              </a:spcAft>
              <a:buFont typeface="Arial" pitchFamily="34" charset="0"/>
              <a:defRPr>
                <a:solidFill>
                  <a:schemeClr val="tx1"/>
                </a:solidFill>
                <a:latin typeface="Verdana" pitchFamily="34" charset="0"/>
                <a:ea typeface="宋体" pitchFamily="2" charset="-122"/>
              </a:defRPr>
            </a:lvl9pPr>
          </a:lstStyle>
          <a:p>
            <a:pPr eaLnBrk="1" hangingPunct="1">
              <a:spcBef>
                <a:spcPct val="0"/>
              </a:spcBef>
            </a:pPr>
            <a:r>
              <a:rPr lang="en-US" altLang="zh-CN" sz="3600" dirty="0" smtClean="0">
                <a:sym typeface="+mn-ea"/>
              </a:rPr>
              <a:t>DHCP</a:t>
            </a:r>
            <a:r>
              <a:rPr lang="zh-CN" altLang="en-US" sz="3600" dirty="0" smtClean="0">
                <a:sym typeface="+mn-ea"/>
              </a:rPr>
              <a:t>欺骗原理</a:t>
            </a:r>
            <a:endParaRPr lang="en-US" altLang="en-US" sz="3800" dirty="0">
              <a:solidFill>
                <a:schemeClr val="tx2"/>
              </a:solidFill>
            </a:endParaRPr>
          </a:p>
        </p:txBody>
      </p:sp>
      <p:sp>
        <p:nvSpPr>
          <p:cNvPr id="16" name="文本框 15"/>
          <p:cNvSpPr txBox="1"/>
          <p:nvPr/>
        </p:nvSpPr>
        <p:spPr>
          <a:xfrm>
            <a:off x="611560" y="1772816"/>
            <a:ext cx="8208911" cy="4081117"/>
          </a:xfrm>
          <a:prstGeom prst="rect">
            <a:avLst/>
          </a:prstGeom>
          <a:noFill/>
        </p:spPr>
        <p:txBody>
          <a:bodyPr wrap="square" rtlCol="0">
            <a:spAutoFit/>
          </a:bodyPr>
          <a:lstStyle/>
          <a:p>
            <a:pPr marL="342900" indent="-342900" eaLnBrk="1" hangingPunct="1">
              <a:spcBef>
                <a:spcPct val="20000"/>
              </a:spcBef>
              <a:buClr>
                <a:schemeClr val="accent2"/>
              </a:buClr>
              <a:buSzPct val="95000"/>
              <a:buFont typeface="Wingdings" pitchFamily="2" charset="2"/>
              <a:buChar char="p"/>
            </a:pPr>
            <a:r>
              <a:rPr lang="zh-CN" altLang="en-US" sz="2400" dirty="0">
                <a:latin typeface="Times New Roman" panose="02020603050405020304" pitchFamily="18" charset="0"/>
                <a:ea typeface="+mn-ea"/>
                <a:cs typeface="Times New Roman" panose="02020603050405020304" pitchFamily="18" charset="0"/>
                <a:sym typeface="+mn-ea"/>
              </a:rPr>
              <a:t>客户端以广播的方式来寻找服务器，并且只接收第一个到达的服务器提供的网络配置参数</a:t>
            </a:r>
            <a:r>
              <a:rPr lang="zh-CN" altLang="en-US" sz="2400" dirty="0">
                <a:latin typeface="Times New Roman" panose="02020603050405020304" pitchFamily="18" charset="0"/>
                <a:ea typeface="+mn-ea"/>
                <a:cs typeface="Times New Roman" panose="02020603050405020304" pitchFamily="18" charset="0"/>
                <a:sym typeface="+mn-ea"/>
              </a:rPr>
              <a:t>。</a:t>
            </a:r>
            <a:endParaRPr lang="zh-CN" altLang="en-US" sz="2400" dirty="0">
              <a:latin typeface="Times New Roman" panose="02020603050405020304" pitchFamily="18" charset="0"/>
              <a:ea typeface="+mn-ea"/>
              <a:cs typeface="Times New Roman" panose="02020603050405020304" pitchFamily="18" charset="0"/>
              <a:sym typeface="+mn-ea"/>
            </a:endParaRPr>
          </a:p>
          <a:p>
            <a:pPr marL="342900" indent="-342900" eaLnBrk="1" hangingPunct="1">
              <a:spcBef>
                <a:spcPct val="20000"/>
              </a:spcBef>
              <a:buClr>
                <a:schemeClr val="accent2"/>
              </a:buClr>
              <a:buSzPct val="95000"/>
              <a:buFont typeface="Wingdings" pitchFamily="2" charset="2"/>
              <a:buChar char="p"/>
            </a:pPr>
            <a:endParaRPr lang="en-US" altLang="zh-CN" sz="2400" dirty="0">
              <a:latin typeface="Times New Roman" panose="02020603050405020304" pitchFamily="18" charset="0"/>
              <a:ea typeface="+mn-ea"/>
              <a:cs typeface="Times New Roman" panose="02020603050405020304" pitchFamily="18" charset="0"/>
              <a:sym typeface="+mn-ea"/>
            </a:endParaRPr>
          </a:p>
          <a:p>
            <a:pPr marL="342900" indent="-342900" eaLnBrk="1" hangingPunct="1">
              <a:spcBef>
                <a:spcPct val="20000"/>
              </a:spcBef>
              <a:buClr>
                <a:schemeClr val="accent2"/>
              </a:buClr>
              <a:buSzPct val="95000"/>
              <a:buFont typeface="Wingdings" pitchFamily="2" charset="2"/>
              <a:buChar char="p"/>
            </a:pPr>
            <a:r>
              <a:rPr lang="zh-CN" altLang="en-US" sz="2400" dirty="0">
                <a:latin typeface="Times New Roman" panose="02020603050405020304" pitchFamily="18" charset="0"/>
                <a:ea typeface="+mn-ea"/>
                <a:cs typeface="Times New Roman" panose="02020603050405020304" pitchFamily="18" charset="0"/>
                <a:sym typeface="+mn-ea"/>
              </a:rPr>
              <a:t>非</a:t>
            </a:r>
            <a:r>
              <a:rPr lang="zh-CN" altLang="en-US" sz="2400" dirty="0">
                <a:latin typeface="Times New Roman" panose="02020603050405020304" pitchFamily="18" charset="0"/>
                <a:ea typeface="+mn-ea"/>
                <a:cs typeface="Times New Roman" panose="02020603050405020304" pitchFamily="18" charset="0"/>
                <a:sym typeface="+mn-ea"/>
              </a:rPr>
              <a:t>授权的DHCP服务器先应答</a:t>
            </a:r>
            <a:r>
              <a:rPr lang="zh-CN" altLang="en-US" sz="2400" dirty="0">
                <a:latin typeface="Times New Roman" panose="02020603050405020304" pitchFamily="18" charset="0"/>
                <a:ea typeface="+mn-ea"/>
                <a:cs typeface="Times New Roman" panose="02020603050405020304" pitchFamily="18" charset="0"/>
                <a:sym typeface="+mn-ea"/>
              </a:rPr>
              <a:t>，客户端</a:t>
            </a:r>
            <a:r>
              <a:rPr lang="zh-CN" altLang="en-US" sz="2400" dirty="0">
                <a:latin typeface="Times New Roman" panose="02020603050405020304" pitchFamily="18" charset="0"/>
                <a:ea typeface="+mn-ea"/>
                <a:cs typeface="Times New Roman" panose="02020603050405020304" pitchFamily="18" charset="0"/>
                <a:sym typeface="+mn-ea"/>
              </a:rPr>
              <a:t>最后获得的网络参数即是非授权的，客户端即被</a:t>
            </a:r>
            <a:r>
              <a:rPr lang="zh-CN" altLang="en-US" sz="2400" dirty="0">
                <a:latin typeface="Times New Roman" panose="02020603050405020304" pitchFamily="18" charset="0"/>
                <a:ea typeface="+mn-ea"/>
                <a:cs typeface="Times New Roman" panose="02020603050405020304" pitchFamily="18" charset="0"/>
                <a:sym typeface="+mn-ea"/>
              </a:rPr>
              <a:t>欺骗。</a:t>
            </a:r>
            <a:endParaRPr lang="en-US" altLang="zh-CN" sz="2400" dirty="0">
              <a:latin typeface="Times New Roman" panose="02020603050405020304" pitchFamily="18" charset="0"/>
              <a:ea typeface="+mn-ea"/>
              <a:cs typeface="Times New Roman" panose="02020603050405020304" pitchFamily="18" charset="0"/>
              <a:sym typeface="+mn-ea"/>
            </a:endParaRPr>
          </a:p>
          <a:p>
            <a:pPr marL="342900" indent="-342900" eaLnBrk="1" hangingPunct="1">
              <a:spcBef>
                <a:spcPct val="20000"/>
              </a:spcBef>
              <a:buClr>
                <a:schemeClr val="accent2"/>
              </a:buClr>
              <a:buSzPct val="95000"/>
              <a:buFont typeface="Wingdings" pitchFamily="2" charset="2"/>
              <a:buChar char="p"/>
            </a:pPr>
            <a:endParaRPr lang="zh-CN" altLang="en-US" sz="2400" dirty="0">
              <a:latin typeface="Times New Roman" panose="02020603050405020304" pitchFamily="18" charset="0"/>
              <a:ea typeface="+mn-ea"/>
              <a:cs typeface="Times New Roman" panose="02020603050405020304" pitchFamily="18" charset="0"/>
              <a:sym typeface="+mn-ea"/>
            </a:endParaRPr>
          </a:p>
          <a:p>
            <a:pPr marL="342900" indent="-342900" eaLnBrk="1" hangingPunct="1">
              <a:spcBef>
                <a:spcPct val="20000"/>
              </a:spcBef>
              <a:buClr>
                <a:schemeClr val="accent2"/>
              </a:buClr>
              <a:buSzPct val="95000"/>
              <a:buFont typeface="Wingdings" pitchFamily="2" charset="2"/>
              <a:buChar char="p"/>
            </a:pPr>
            <a:r>
              <a:rPr lang="zh-CN" altLang="en-US" sz="2400" dirty="0">
                <a:latin typeface="Times New Roman" panose="02020603050405020304" pitchFamily="18" charset="0"/>
                <a:ea typeface="+mn-ea"/>
                <a:cs typeface="Times New Roman" panose="02020603050405020304" pitchFamily="18" charset="0"/>
                <a:sym typeface="+mn-ea"/>
              </a:rPr>
              <a:t>在</a:t>
            </a:r>
            <a:r>
              <a:rPr lang="zh-CN" altLang="en-US" sz="2400" dirty="0">
                <a:latin typeface="Times New Roman" panose="02020603050405020304" pitchFamily="18" charset="0"/>
                <a:ea typeface="+mn-ea"/>
                <a:cs typeface="Times New Roman" panose="02020603050405020304" pitchFamily="18" charset="0"/>
                <a:sym typeface="+mn-ea"/>
              </a:rPr>
              <a:t>实际应用DHCP的网络中，基本上都会采用DHCP中继</a:t>
            </a:r>
            <a:r>
              <a:rPr lang="zh-CN" altLang="en-US" sz="2400" dirty="0">
                <a:latin typeface="Times New Roman" panose="02020603050405020304" pitchFamily="18" charset="0"/>
                <a:ea typeface="+mn-ea"/>
                <a:cs typeface="Times New Roman" panose="02020603050405020304" pitchFamily="18" charset="0"/>
                <a:sym typeface="+mn-ea"/>
              </a:rPr>
              <a:t>，因此本</a:t>
            </a:r>
            <a:r>
              <a:rPr lang="zh-CN" altLang="en-US" sz="2400" dirty="0">
                <a:latin typeface="Times New Roman" panose="02020603050405020304" pitchFamily="18" charset="0"/>
                <a:ea typeface="+mn-ea"/>
                <a:cs typeface="Times New Roman" panose="02020603050405020304" pitchFamily="18" charset="0"/>
                <a:sym typeface="+mn-ea"/>
              </a:rPr>
              <a:t>网络的非授权DHCP服务器一般都会先于其余网络的授权DHCP服务器的应答（由于网络传输的延迟），在这样的应用中，DHCP欺骗更容易完成</a:t>
            </a:r>
            <a:r>
              <a:rPr lang="zh-CN" altLang="en-US" sz="2400" dirty="0">
                <a:latin typeface="Times New Roman" panose="02020603050405020304" pitchFamily="18" charset="0"/>
                <a:ea typeface="+mn-ea"/>
                <a:cs typeface="Times New Roman" panose="02020603050405020304" pitchFamily="18" charset="0"/>
                <a:sym typeface="+mn-ea"/>
              </a:rPr>
              <a:t>。</a:t>
            </a:r>
            <a:endParaRPr lang="zh-CN" altLang="en-US" sz="2400" dirty="0">
              <a:latin typeface="Times New Roman" panose="02020603050405020304" pitchFamily="18" charset="0"/>
              <a:ea typeface="+mn-ea"/>
              <a:cs typeface="Times New Roman" panose="02020603050405020304" pitchFamily="18" charset="0"/>
            </a:endParaRP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5" fill="hold" grpId="0" nodeType="afterEffect">
                                  <p:stCondLst>
                                    <p:cond delay="0"/>
                                  </p:stCondLst>
                                  <p:childTnLst>
                                    <p:set>
                                      <p:cBhvr>
                                        <p:cTn id="6" dur="1" fill="hold">
                                          <p:stCondLst>
                                            <p:cond delay="0"/>
                                          </p:stCondLst>
                                        </p:cTn>
                                        <p:tgtEl>
                                          <p:spTgt spid="460802"/>
                                        </p:tgtEl>
                                        <p:attrNameLst>
                                          <p:attrName>style.visibility</p:attrName>
                                        </p:attrNameLst>
                                      </p:cBhvr>
                                      <p:to>
                                        <p:strVal val="visible"/>
                                      </p:to>
                                    </p:set>
                                    <p:animEffect transition="in" filter="checkerboard(down)">
                                      <p:cBhvr>
                                        <p:cTn id="7" dur="500"/>
                                        <p:tgtEl>
                                          <p:spTgt spid="46080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6">
                                            <p:txEl>
                                              <p:pRg st="0" end="0"/>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53" presetClass="entr" presetSubtype="0" fill="hold" nodeType="clickEffect">
                                  <p:stCondLst>
                                    <p:cond delay="0"/>
                                  </p:stCondLst>
                                  <p:childTnLst>
                                    <p:set>
                                      <p:cBhvr>
                                        <p:cTn id="15" dur="1" fill="hold">
                                          <p:stCondLst>
                                            <p:cond delay="0"/>
                                          </p:stCondLst>
                                        </p:cTn>
                                        <p:tgtEl>
                                          <p:spTgt spid="16">
                                            <p:txEl>
                                              <p:pRg st="2" end="2"/>
                                            </p:txEl>
                                          </p:spTgt>
                                        </p:tgtEl>
                                        <p:attrNameLst>
                                          <p:attrName>style.visibility</p:attrName>
                                        </p:attrNameLst>
                                      </p:cBhvr>
                                      <p:to>
                                        <p:strVal val="visible"/>
                                      </p:to>
                                    </p:set>
                                    <p:anim calcmode="lin" valueType="num">
                                      <p:cBhvr>
                                        <p:cTn id="16" dur="500" fill="hold"/>
                                        <p:tgtEl>
                                          <p:spTgt spid="16">
                                            <p:txEl>
                                              <p:pRg st="2" end="2"/>
                                            </p:txEl>
                                          </p:spTgt>
                                        </p:tgtEl>
                                        <p:attrNameLst>
                                          <p:attrName>ppt_w</p:attrName>
                                        </p:attrNameLst>
                                      </p:cBhvr>
                                      <p:tavLst>
                                        <p:tav tm="0">
                                          <p:val>
                                            <p:fltVal val="0"/>
                                          </p:val>
                                        </p:tav>
                                        <p:tav tm="100000">
                                          <p:val>
                                            <p:strVal val="#ppt_w"/>
                                          </p:val>
                                        </p:tav>
                                      </p:tavLst>
                                    </p:anim>
                                    <p:anim calcmode="lin" valueType="num">
                                      <p:cBhvr>
                                        <p:cTn id="17" dur="500" fill="hold"/>
                                        <p:tgtEl>
                                          <p:spTgt spid="16">
                                            <p:txEl>
                                              <p:pRg st="2" end="2"/>
                                            </p:txEl>
                                          </p:spTgt>
                                        </p:tgtEl>
                                        <p:attrNameLst>
                                          <p:attrName>ppt_h</p:attrName>
                                        </p:attrNameLst>
                                      </p:cBhvr>
                                      <p:tavLst>
                                        <p:tav tm="0">
                                          <p:val>
                                            <p:fltVal val="0"/>
                                          </p:val>
                                        </p:tav>
                                        <p:tav tm="100000">
                                          <p:val>
                                            <p:strVal val="#ppt_h"/>
                                          </p:val>
                                        </p:tav>
                                      </p:tavLst>
                                    </p:anim>
                                    <p:animEffect transition="in" filter="fade">
                                      <p:cBhvr>
                                        <p:cTn id="18" dur="500"/>
                                        <p:tgtEl>
                                          <p:spTgt spid="16">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8" presetClass="entr" presetSubtype="16" fill="hold" nodeType="clickEffect">
                                  <p:stCondLst>
                                    <p:cond delay="0"/>
                                  </p:stCondLst>
                                  <p:childTnLst>
                                    <p:set>
                                      <p:cBhvr>
                                        <p:cTn id="22" dur="1" fill="hold">
                                          <p:stCondLst>
                                            <p:cond delay="0"/>
                                          </p:stCondLst>
                                        </p:cTn>
                                        <p:tgtEl>
                                          <p:spTgt spid="16">
                                            <p:txEl>
                                              <p:pRg st="4" end="4"/>
                                            </p:txEl>
                                          </p:spTgt>
                                        </p:tgtEl>
                                        <p:attrNameLst>
                                          <p:attrName>style.visibility</p:attrName>
                                        </p:attrNameLst>
                                      </p:cBhvr>
                                      <p:to>
                                        <p:strVal val="visible"/>
                                      </p:to>
                                    </p:set>
                                    <p:animEffect transition="in" filter="diamond(in)">
                                      <p:cBhvr>
                                        <p:cTn id="23" dur="2000"/>
                                        <p:tgtEl>
                                          <p:spTgt spid="1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0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图片1"/>
          <p:cNvPicPr>
            <a:picLocks noChangeAspect="1"/>
          </p:cNvPicPr>
          <p:nvPr/>
        </p:nvPicPr>
        <p:blipFill>
          <a:blip r:embed="rId3"/>
          <a:stretch>
            <a:fillRect/>
          </a:stretch>
        </p:blipFill>
        <p:spPr>
          <a:xfrm>
            <a:off x="611505" y="1700530"/>
            <a:ext cx="7517765" cy="4481195"/>
          </a:xfrm>
          <a:prstGeom prst="rect">
            <a:avLst/>
          </a:prstGeom>
        </p:spPr>
      </p:pic>
      <p:grpSp>
        <p:nvGrpSpPr>
          <p:cNvPr id="7" name="组合 6"/>
          <p:cNvGrpSpPr/>
          <p:nvPr/>
        </p:nvGrpSpPr>
        <p:grpSpPr>
          <a:xfrm>
            <a:off x="7236460" y="2853055"/>
            <a:ext cx="789940" cy="791210"/>
            <a:chOff x="12530" y="7441"/>
            <a:chExt cx="1244" cy="1246"/>
          </a:xfrm>
        </p:grpSpPr>
        <p:cxnSp>
          <p:nvCxnSpPr>
            <p:cNvPr id="5" name="直接箭头连接符 4"/>
            <p:cNvCxnSpPr/>
            <p:nvPr/>
          </p:nvCxnSpPr>
          <p:spPr>
            <a:xfrm>
              <a:off x="12643" y="7441"/>
              <a:ext cx="0" cy="1247"/>
            </a:xfrm>
            <a:prstGeom prst="straightConnector1">
              <a:avLst/>
            </a:prstGeom>
            <a:ln>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6" name="文本框 5"/>
            <p:cNvSpPr txBox="1"/>
            <p:nvPr/>
          </p:nvSpPr>
          <p:spPr>
            <a:xfrm>
              <a:off x="12530" y="7667"/>
              <a:ext cx="1244" cy="819"/>
            </a:xfrm>
            <a:prstGeom prst="rect">
              <a:avLst/>
            </a:prstGeom>
            <a:noFill/>
          </p:spPr>
          <p:txBody>
            <a:bodyPr wrap="square" rtlCol="0">
              <a:spAutoFit/>
            </a:bodyPr>
            <a:lstStyle/>
            <a:p>
              <a:r>
                <a:rPr lang="en-US" altLang="zh-CN" sz="1400"/>
                <a:t>DHCP</a:t>
              </a:r>
              <a:r>
                <a:rPr lang="zh-CN" altLang="en-US" sz="1400"/>
                <a:t>请求</a:t>
              </a:r>
            </a:p>
          </p:txBody>
        </p:sp>
      </p:grpSp>
      <p:grpSp>
        <p:nvGrpSpPr>
          <p:cNvPr id="10" name="组合 9"/>
          <p:cNvGrpSpPr/>
          <p:nvPr/>
        </p:nvGrpSpPr>
        <p:grpSpPr>
          <a:xfrm>
            <a:off x="4788535" y="3212465"/>
            <a:ext cx="1224280" cy="519430"/>
            <a:chOff x="6293" y="866"/>
            <a:chExt cx="1928" cy="818"/>
          </a:xfrm>
        </p:grpSpPr>
        <p:cxnSp>
          <p:nvCxnSpPr>
            <p:cNvPr id="8" name="直接箭头连接符 7"/>
            <p:cNvCxnSpPr/>
            <p:nvPr/>
          </p:nvCxnSpPr>
          <p:spPr>
            <a:xfrm flipH="1">
              <a:off x="6293" y="1544"/>
              <a:ext cx="1928" cy="0"/>
            </a:xfrm>
            <a:prstGeom prst="straightConnector1">
              <a:avLst/>
            </a:prstGeom>
            <a:ln>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9" name="文本框 8"/>
            <p:cNvSpPr txBox="1"/>
            <p:nvPr/>
          </p:nvSpPr>
          <p:spPr>
            <a:xfrm>
              <a:off x="6746" y="866"/>
              <a:ext cx="1223" cy="819"/>
            </a:xfrm>
            <a:prstGeom prst="rect">
              <a:avLst/>
            </a:prstGeom>
            <a:noFill/>
          </p:spPr>
          <p:txBody>
            <a:bodyPr wrap="square" rtlCol="0">
              <a:spAutoFit/>
            </a:bodyPr>
            <a:lstStyle/>
            <a:p>
              <a:r>
                <a:rPr lang="en-US" altLang="zh-CN" sz="1400"/>
                <a:t>DHCP</a:t>
              </a:r>
            </a:p>
            <a:p>
              <a:r>
                <a:rPr lang="zh-CN" altLang="en-US" sz="1400"/>
                <a:t>请求</a:t>
              </a:r>
            </a:p>
          </p:txBody>
        </p:sp>
      </p:grpSp>
      <p:grpSp>
        <p:nvGrpSpPr>
          <p:cNvPr id="11" name="组合 10"/>
          <p:cNvGrpSpPr/>
          <p:nvPr/>
        </p:nvGrpSpPr>
        <p:grpSpPr>
          <a:xfrm>
            <a:off x="1908175" y="4868545"/>
            <a:ext cx="1224280" cy="519430"/>
            <a:chOff x="6293" y="866"/>
            <a:chExt cx="1928" cy="818"/>
          </a:xfrm>
        </p:grpSpPr>
        <p:cxnSp>
          <p:nvCxnSpPr>
            <p:cNvPr id="12" name="直接箭头连接符 11"/>
            <p:cNvCxnSpPr/>
            <p:nvPr/>
          </p:nvCxnSpPr>
          <p:spPr>
            <a:xfrm flipH="1">
              <a:off x="6293" y="1544"/>
              <a:ext cx="1928" cy="0"/>
            </a:xfrm>
            <a:prstGeom prst="straightConnector1">
              <a:avLst/>
            </a:prstGeom>
            <a:ln>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13" name="文本框 12"/>
            <p:cNvSpPr txBox="1"/>
            <p:nvPr/>
          </p:nvSpPr>
          <p:spPr>
            <a:xfrm>
              <a:off x="6746" y="866"/>
              <a:ext cx="1223" cy="819"/>
            </a:xfrm>
            <a:prstGeom prst="rect">
              <a:avLst/>
            </a:prstGeom>
            <a:noFill/>
          </p:spPr>
          <p:txBody>
            <a:bodyPr wrap="square" rtlCol="0">
              <a:spAutoFit/>
            </a:bodyPr>
            <a:lstStyle/>
            <a:p>
              <a:r>
                <a:rPr lang="en-US" altLang="zh-CN" sz="1400"/>
                <a:t>DHCP</a:t>
              </a:r>
            </a:p>
            <a:p>
              <a:r>
                <a:rPr lang="zh-CN" altLang="en-US" sz="1400"/>
                <a:t>请求</a:t>
              </a:r>
            </a:p>
          </p:txBody>
        </p:sp>
      </p:grpSp>
      <p:grpSp>
        <p:nvGrpSpPr>
          <p:cNvPr id="16" name="组合 15"/>
          <p:cNvGrpSpPr/>
          <p:nvPr/>
        </p:nvGrpSpPr>
        <p:grpSpPr>
          <a:xfrm>
            <a:off x="2700020" y="3068955"/>
            <a:ext cx="1056640" cy="720090"/>
            <a:chOff x="6202" y="750"/>
            <a:chExt cx="1664" cy="1134"/>
          </a:xfrm>
        </p:grpSpPr>
        <p:cxnSp>
          <p:nvCxnSpPr>
            <p:cNvPr id="14" name="直接箭头连接符 13"/>
            <p:cNvCxnSpPr/>
            <p:nvPr/>
          </p:nvCxnSpPr>
          <p:spPr>
            <a:xfrm flipV="1">
              <a:off x="6293" y="750"/>
              <a:ext cx="0" cy="1134"/>
            </a:xfrm>
            <a:prstGeom prst="straightConnector1">
              <a:avLst/>
            </a:prstGeom>
            <a:ln>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15" name="文本框 14"/>
            <p:cNvSpPr txBox="1"/>
            <p:nvPr/>
          </p:nvSpPr>
          <p:spPr>
            <a:xfrm>
              <a:off x="6202" y="1162"/>
              <a:ext cx="1664" cy="483"/>
            </a:xfrm>
            <a:prstGeom prst="rect">
              <a:avLst/>
            </a:prstGeom>
            <a:noFill/>
          </p:spPr>
          <p:txBody>
            <a:bodyPr wrap="square" rtlCol="0">
              <a:spAutoFit/>
            </a:bodyPr>
            <a:lstStyle/>
            <a:p>
              <a:r>
                <a:rPr lang="en-US" altLang="zh-CN" sz="1400"/>
                <a:t>DHCP</a:t>
              </a:r>
              <a:r>
                <a:rPr lang="zh-CN" altLang="en-US" sz="1400"/>
                <a:t>请求</a:t>
              </a:r>
            </a:p>
          </p:txBody>
        </p:sp>
      </p:grpSp>
      <p:grpSp>
        <p:nvGrpSpPr>
          <p:cNvPr id="19" name="组合 18"/>
          <p:cNvGrpSpPr/>
          <p:nvPr/>
        </p:nvGrpSpPr>
        <p:grpSpPr>
          <a:xfrm rot="20220000">
            <a:off x="4716780" y="3789045"/>
            <a:ext cx="1224280" cy="519430"/>
            <a:chOff x="6293" y="866"/>
            <a:chExt cx="1928" cy="818"/>
          </a:xfrm>
        </p:grpSpPr>
        <p:cxnSp>
          <p:nvCxnSpPr>
            <p:cNvPr id="21" name="直接箭头连接符 20"/>
            <p:cNvCxnSpPr/>
            <p:nvPr/>
          </p:nvCxnSpPr>
          <p:spPr>
            <a:xfrm flipH="1">
              <a:off x="6293" y="1544"/>
              <a:ext cx="1928" cy="0"/>
            </a:xfrm>
            <a:prstGeom prst="straightConnector1">
              <a:avLst/>
            </a:prstGeom>
            <a:ln>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22" name="文本框 21"/>
            <p:cNvSpPr txBox="1"/>
            <p:nvPr/>
          </p:nvSpPr>
          <p:spPr>
            <a:xfrm>
              <a:off x="6746" y="866"/>
              <a:ext cx="1223" cy="819"/>
            </a:xfrm>
            <a:prstGeom prst="rect">
              <a:avLst/>
            </a:prstGeom>
            <a:noFill/>
          </p:spPr>
          <p:txBody>
            <a:bodyPr wrap="square" rtlCol="0">
              <a:spAutoFit/>
            </a:bodyPr>
            <a:lstStyle/>
            <a:p>
              <a:r>
                <a:rPr lang="en-US" altLang="zh-CN" sz="1400"/>
                <a:t>DHCP</a:t>
              </a:r>
            </a:p>
            <a:p>
              <a:r>
                <a:rPr lang="zh-CN" altLang="en-US" sz="1400"/>
                <a:t>请求</a:t>
              </a:r>
            </a:p>
          </p:txBody>
        </p:sp>
      </p:grpSp>
      <p:sp>
        <p:nvSpPr>
          <p:cNvPr id="23" name="文本框 22"/>
          <p:cNvSpPr txBox="1"/>
          <p:nvPr/>
        </p:nvSpPr>
        <p:spPr>
          <a:xfrm>
            <a:off x="611505" y="980440"/>
            <a:ext cx="3302635" cy="643890"/>
          </a:xfrm>
          <a:prstGeom prst="rect">
            <a:avLst/>
          </a:prstGeom>
          <a:noFill/>
        </p:spPr>
        <p:txBody>
          <a:bodyPr wrap="none" rtlCol="0" anchor="t">
            <a:spAutoFit/>
          </a:bodyPr>
          <a:lstStyle/>
          <a:p>
            <a:r>
              <a:rPr lang="en-US" altLang="en-US" sz="3600" dirty="0">
                <a:latin typeface="+mj-lt"/>
                <a:ea typeface="华文隶书" charset="0"/>
                <a:sym typeface="Arial" charset="0"/>
              </a:rPr>
              <a:t>DHCP</a:t>
            </a:r>
            <a:r>
              <a:rPr lang="zh-CN" altLang="en-US" sz="3600" dirty="0">
                <a:latin typeface="+mj-ea"/>
                <a:ea typeface="+mj-ea"/>
                <a:sym typeface="Arial" charset="0"/>
              </a:rPr>
              <a:t>欺骗攻击</a:t>
            </a: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图片2"/>
          <p:cNvPicPr>
            <a:picLocks noChangeAspect="1"/>
          </p:cNvPicPr>
          <p:nvPr/>
        </p:nvPicPr>
        <p:blipFill>
          <a:blip r:embed="rId3"/>
          <a:stretch>
            <a:fillRect/>
          </a:stretch>
        </p:blipFill>
        <p:spPr>
          <a:xfrm>
            <a:off x="502285" y="1849755"/>
            <a:ext cx="7827010" cy="4214495"/>
          </a:xfrm>
          <a:prstGeom prst="rect">
            <a:avLst/>
          </a:prstGeom>
        </p:spPr>
      </p:pic>
      <p:grpSp>
        <p:nvGrpSpPr>
          <p:cNvPr id="6" name="组合 5"/>
          <p:cNvGrpSpPr/>
          <p:nvPr/>
        </p:nvGrpSpPr>
        <p:grpSpPr>
          <a:xfrm>
            <a:off x="2555875" y="3068955"/>
            <a:ext cx="816610" cy="720090"/>
            <a:chOff x="6180" y="977"/>
            <a:chExt cx="1286" cy="1134"/>
          </a:xfrm>
        </p:grpSpPr>
        <p:cxnSp>
          <p:nvCxnSpPr>
            <p:cNvPr id="4" name="直接箭头连接符 3"/>
            <p:cNvCxnSpPr/>
            <p:nvPr/>
          </p:nvCxnSpPr>
          <p:spPr>
            <a:xfrm>
              <a:off x="6293" y="977"/>
              <a:ext cx="0" cy="1134"/>
            </a:xfrm>
            <a:prstGeom prst="straightConnector1">
              <a:avLst/>
            </a:prstGeom>
            <a:ln>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5" name="文本框 4"/>
            <p:cNvSpPr txBox="1"/>
            <p:nvPr/>
          </p:nvSpPr>
          <p:spPr>
            <a:xfrm>
              <a:off x="6180" y="1204"/>
              <a:ext cx="1286" cy="722"/>
            </a:xfrm>
            <a:prstGeom prst="rect">
              <a:avLst/>
            </a:prstGeom>
            <a:noFill/>
          </p:spPr>
          <p:txBody>
            <a:bodyPr wrap="square" rtlCol="0">
              <a:spAutoFit/>
            </a:bodyPr>
            <a:lstStyle/>
            <a:p>
              <a:r>
                <a:rPr lang="en-US" altLang="zh-CN" sz="1200">
                  <a:solidFill>
                    <a:srgbClr val="FF0000"/>
                  </a:solidFill>
                </a:rPr>
                <a:t>DHCP</a:t>
              </a:r>
              <a:r>
                <a:rPr lang="zh-CN" altLang="en-US" sz="1200">
                  <a:solidFill>
                    <a:srgbClr val="FF0000"/>
                  </a:solidFill>
                </a:rPr>
                <a:t>欺骗回应</a:t>
              </a:r>
            </a:p>
          </p:txBody>
        </p:sp>
      </p:grpSp>
      <p:grpSp>
        <p:nvGrpSpPr>
          <p:cNvPr id="9" name="组合 8"/>
          <p:cNvGrpSpPr/>
          <p:nvPr/>
        </p:nvGrpSpPr>
        <p:grpSpPr>
          <a:xfrm>
            <a:off x="4859655" y="3356610"/>
            <a:ext cx="1311910" cy="320040"/>
            <a:chOff x="7427" y="1203"/>
            <a:chExt cx="2066" cy="504"/>
          </a:xfrm>
        </p:grpSpPr>
        <p:cxnSp>
          <p:nvCxnSpPr>
            <p:cNvPr id="7" name="直接箭头连接符 6"/>
            <p:cNvCxnSpPr/>
            <p:nvPr/>
          </p:nvCxnSpPr>
          <p:spPr>
            <a:xfrm flipV="1">
              <a:off x="7654" y="1657"/>
              <a:ext cx="1701" cy="50"/>
            </a:xfrm>
            <a:prstGeom prst="straightConnector1">
              <a:avLst/>
            </a:prstGeom>
            <a:solidFill>
              <a:schemeClr val="accent1"/>
            </a:solidFill>
            <a:ln w="9525" cap="flat" cmpd="sng" algn="ctr">
              <a:solidFill>
                <a:schemeClr val="accent2"/>
              </a:solidFill>
              <a:prstDash val="solid"/>
              <a:round/>
              <a:headEnd type="none" w="med" len="med"/>
              <a:tailEnd type="arrow" w="med" len="med"/>
            </a:ln>
          </p:spPr>
        </p:cxnSp>
        <p:sp>
          <p:nvSpPr>
            <p:cNvPr id="8" name="文本框 7"/>
            <p:cNvSpPr txBox="1"/>
            <p:nvPr/>
          </p:nvSpPr>
          <p:spPr>
            <a:xfrm>
              <a:off x="7427" y="1203"/>
              <a:ext cx="2067" cy="434"/>
            </a:xfrm>
            <a:prstGeom prst="rect">
              <a:avLst/>
            </a:prstGeom>
            <a:noFill/>
          </p:spPr>
          <p:txBody>
            <a:bodyPr wrap="square" rtlCol="0">
              <a:spAutoFit/>
            </a:bodyPr>
            <a:lstStyle/>
            <a:p>
              <a:r>
                <a:rPr lang="en-US" altLang="zh-CN" sz="1200">
                  <a:solidFill>
                    <a:srgbClr val="FF0000"/>
                  </a:solidFill>
                </a:rPr>
                <a:t>DHCP</a:t>
              </a:r>
              <a:r>
                <a:rPr lang="zh-CN" altLang="en-US" sz="1200">
                  <a:solidFill>
                    <a:srgbClr val="FF0000"/>
                  </a:solidFill>
                </a:rPr>
                <a:t>欺骗回应</a:t>
              </a:r>
            </a:p>
          </p:txBody>
        </p:sp>
      </p:grpSp>
      <p:grpSp>
        <p:nvGrpSpPr>
          <p:cNvPr id="12" name="组合 11"/>
          <p:cNvGrpSpPr/>
          <p:nvPr/>
        </p:nvGrpSpPr>
        <p:grpSpPr>
          <a:xfrm>
            <a:off x="6516370" y="2924810"/>
            <a:ext cx="838200" cy="659130"/>
            <a:chOff x="7879" y="977"/>
            <a:chExt cx="1320" cy="1038"/>
          </a:xfrm>
        </p:grpSpPr>
        <p:cxnSp>
          <p:nvCxnSpPr>
            <p:cNvPr id="10" name="直接箭头连接符 9"/>
            <p:cNvCxnSpPr/>
            <p:nvPr/>
          </p:nvCxnSpPr>
          <p:spPr>
            <a:xfrm flipH="1" flipV="1">
              <a:off x="9015" y="977"/>
              <a:ext cx="9" cy="1038"/>
            </a:xfrm>
            <a:prstGeom prst="straightConnector1">
              <a:avLst/>
            </a:prstGeom>
            <a:ln>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11" name="文本框 10"/>
            <p:cNvSpPr txBox="1"/>
            <p:nvPr/>
          </p:nvSpPr>
          <p:spPr>
            <a:xfrm>
              <a:off x="7879" y="1205"/>
              <a:ext cx="1321" cy="722"/>
            </a:xfrm>
            <a:prstGeom prst="rect">
              <a:avLst/>
            </a:prstGeom>
            <a:noFill/>
          </p:spPr>
          <p:txBody>
            <a:bodyPr wrap="square" rtlCol="0">
              <a:spAutoFit/>
            </a:bodyPr>
            <a:lstStyle/>
            <a:p>
              <a:r>
                <a:rPr lang="en-US" altLang="zh-CN" sz="1200">
                  <a:solidFill>
                    <a:srgbClr val="FF0000"/>
                  </a:solidFill>
                </a:rPr>
                <a:t>DHCP</a:t>
              </a:r>
              <a:r>
                <a:rPr lang="zh-CN" altLang="en-US" sz="1200">
                  <a:solidFill>
                    <a:srgbClr val="FF0000"/>
                  </a:solidFill>
                </a:rPr>
                <a:t>欺骗回应</a:t>
              </a:r>
            </a:p>
          </p:txBody>
        </p:sp>
      </p:grpSp>
      <p:grpSp>
        <p:nvGrpSpPr>
          <p:cNvPr id="15" name="组合 14"/>
          <p:cNvGrpSpPr/>
          <p:nvPr/>
        </p:nvGrpSpPr>
        <p:grpSpPr>
          <a:xfrm>
            <a:off x="1705610" y="4868545"/>
            <a:ext cx="1353820" cy="306070"/>
            <a:chOff x="2686" y="7441"/>
            <a:chExt cx="2132" cy="482"/>
          </a:xfrm>
        </p:grpSpPr>
        <p:cxnSp>
          <p:nvCxnSpPr>
            <p:cNvPr id="13" name="直接箭头连接符 12"/>
            <p:cNvCxnSpPr/>
            <p:nvPr/>
          </p:nvCxnSpPr>
          <p:spPr>
            <a:xfrm flipV="1">
              <a:off x="2686" y="7894"/>
              <a:ext cx="2133" cy="13"/>
            </a:xfrm>
            <a:prstGeom prst="straightConnector1">
              <a:avLst/>
            </a:prstGeom>
            <a:solidFill>
              <a:schemeClr val="accent1"/>
            </a:solidFill>
            <a:ln w="9525" cap="flat" cmpd="sng" algn="ctr">
              <a:solidFill>
                <a:srgbClr val="006600"/>
              </a:solidFill>
              <a:prstDash val="solid"/>
              <a:round/>
              <a:headEnd type="none" w="med" len="med"/>
              <a:tailEnd type="arrow" w="med" len="med"/>
            </a:ln>
          </p:spPr>
        </p:cxnSp>
        <p:sp>
          <p:nvSpPr>
            <p:cNvPr id="14" name="文本框 13"/>
            <p:cNvSpPr txBox="1"/>
            <p:nvPr/>
          </p:nvSpPr>
          <p:spPr>
            <a:xfrm>
              <a:off x="2779" y="7441"/>
              <a:ext cx="1715" cy="483"/>
            </a:xfrm>
            <a:prstGeom prst="rect">
              <a:avLst/>
            </a:prstGeom>
            <a:noFill/>
          </p:spPr>
          <p:txBody>
            <a:bodyPr wrap="square" rtlCol="0">
              <a:spAutoFit/>
            </a:bodyPr>
            <a:lstStyle/>
            <a:p>
              <a:r>
                <a:rPr lang="en-US" altLang="zh-CN" sz="1400">
                  <a:solidFill>
                    <a:srgbClr val="006600"/>
                  </a:solidFill>
                </a:rPr>
                <a:t>DHCP</a:t>
              </a:r>
              <a:r>
                <a:rPr lang="zh-CN" altLang="en-US" sz="1400">
                  <a:solidFill>
                    <a:srgbClr val="006600"/>
                  </a:solidFill>
                </a:rPr>
                <a:t>回应</a:t>
              </a:r>
            </a:p>
          </p:txBody>
        </p:sp>
      </p:grpSp>
      <p:grpSp>
        <p:nvGrpSpPr>
          <p:cNvPr id="16" name="组合 15"/>
          <p:cNvGrpSpPr/>
          <p:nvPr/>
        </p:nvGrpSpPr>
        <p:grpSpPr>
          <a:xfrm rot="20340000">
            <a:off x="4438015" y="3949065"/>
            <a:ext cx="1353820" cy="306070"/>
            <a:chOff x="2686" y="7441"/>
            <a:chExt cx="2132" cy="482"/>
          </a:xfrm>
        </p:grpSpPr>
        <p:cxnSp>
          <p:nvCxnSpPr>
            <p:cNvPr id="17" name="直接箭头连接符 16"/>
            <p:cNvCxnSpPr/>
            <p:nvPr/>
          </p:nvCxnSpPr>
          <p:spPr>
            <a:xfrm flipV="1">
              <a:off x="2686" y="7894"/>
              <a:ext cx="2133" cy="13"/>
            </a:xfrm>
            <a:prstGeom prst="straightConnector1">
              <a:avLst/>
            </a:prstGeom>
            <a:solidFill>
              <a:schemeClr val="accent1"/>
            </a:solidFill>
            <a:ln w="9525" cap="flat" cmpd="sng" algn="ctr">
              <a:solidFill>
                <a:srgbClr val="006600"/>
              </a:solidFill>
              <a:prstDash val="solid"/>
              <a:round/>
              <a:headEnd type="none" w="med" len="med"/>
              <a:tailEnd type="arrow" w="med" len="med"/>
            </a:ln>
          </p:spPr>
        </p:cxnSp>
        <p:sp>
          <p:nvSpPr>
            <p:cNvPr id="18" name="文本框 17"/>
            <p:cNvSpPr txBox="1"/>
            <p:nvPr/>
          </p:nvSpPr>
          <p:spPr>
            <a:xfrm>
              <a:off x="2779" y="7441"/>
              <a:ext cx="1715" cy="483"/>
            </a:xfrm>
            <a:prstGeom prst="rect">
              <a:avLst/>
            </a:prstGeom>
            <a:noFill/>
          </p:spPr>
          <p:txBody>
            <a:bodyPr wrap="square" rtlCol="0">
              <a:spAutoFit/>
            </a:bodyPr>
            <a:lstStyle/>
            <a:p>
              <a:r>
                <a:rPr lang="en-US" altLang="zh-CN" sz="1400">
                  <a:solidFill>
                    <a:srgbClr val="006600"/>
                  </a:solidFill>
                </a:rPr>
                <a:t>DHCP</a:t>
              </a:r>
              <a:r>
                <a:rPr lang="zh-CN" altLang="en-US" sz="1400">
                  <a:solidFill>
                    <a:srgbClr val="006600"/>
                  </a:solidFill>
                </a:rPr>
                <a:t>回应</a:t>
              </a:r>
            </a:p>
          </p:txBody>
        </p:sp>
      </p:grpSp>
      <p:grpSp>
        <p:nvGrpSpPr>
          <p:cNvPr id="22" name="组合 21"/>
          <p:cNvGrpSpPr/>
          <p:nvPr/>
        </p:nvGrpSpPr>
        <p:grpSpPr>
          <a:xfrm>
            <a:off x="7596505" y="2924810"/>
            <a:ext cx="789940" cy="719455"/>
            <a:chOff x="10489" y="1090"/>
            <a:chExt cx="1244" cy="1133"/>
          </a:xfrm>
        </p:grpSpPr>
        <p:cxnSp>
          <p:nvCxnSpPr>
            <p:cNvPr id="19" name="直接箭头连接符 18"/>
            <p:cNvCxnSpPr/>
            <p:nvPr/>
          </p:nvCxnSpPr>
          <p:spPr>
            <a:xfrm flipV="1">
              <a:off x="10489" y="1090"/>
              <a:ext cx="0" cy="1133"/>
            </a:xfrm>
            <a:prstGeom prst="straightConnector1">
              <a:avLst/>
            </a:prstGeom>
            <a:solidFill>
              <a:schemeClr val="accent1"/>
            </a:solidFill>
            <a:ln w="9525" cap="flat" cmpd="sng" algn="ctr">
              <a:solidFill>
                <a:srgbClr val="006600"/>
              </a:solidFill>
              <a:prstDash val="solid"/>
              <a:round/>
              <a:headEnd type="none" w="med" len="med"/>
              <a:tailEnd type="arrow" w="med" len="med"/>
            </a:ln>
          </p:spPr>
        </p:cxnSp>
        <p:sp>
          <p:nvSpPr>
            <p:cNvPr id="21" name="文本框 20"/>
            <p:cNvSpPr txBox="1"/>
            <p:nvPr/>
          </p:nvSpPr>
          <p:spPr>
            <a:xfrm>
              <a:off x="10489" y="1317"/>
              <a:ext cx="1244" cy="819"/>
            </a:xfrm>
            <a:prstGeom prst="rect">
              <a:avLst/>
            </a:prstGeom>
            <a:noFill/>
          </p:spPr>
          <p:txBody>
            <a:bodyPr wrap="square" rtlCol="0">
              <a:spAutoFit/>
            </a:bodyPr>
            <a:lstStyle/>
            <a:p>
              <a:r>
                <a:rPr lang="en-US" altLang="zh-CN" sz="1400">
                  <a:solidFill>
                    <a:srgbClr val="006600"/>
                  </a:solidFill>
                </a:rPr>
                <a:t>DHCP</a:t>
              </a:r>
              <a:r>
                <a:rPr lang="zh-CN" altLang="en-US" sz="1400">
                  <a:solidFill>
                    <a:srgbClr val="006600"/>
                  </a:solidFill>
                </a:rPr>
                <a:t>回应</a:t>
              </a:r>
            </a:p>
          </p:txBody>
        </p:sp>
      </p:grpSp>
      <p:sp>
        <p:nvSpPr>
          <p:cNvPr id="23" name="乘号 22"/>
          <p:cNvSpPr/>
          <p:nvPr/>
        </p:nvSpPr>
        <p:spPr>
          <a:xfrm>
            <a:off x="7452360" y="2852420"/>
            <a:ext cx="324000" cy="576000"/>
          </a:xfrm>
          <a:prstGeom prst="mathMultiply">
            <a:avLst/>
          </a:prstGeom>
          <a:solidFill>
            <a:schemeClr val="accent2">
              <a:alpha val="79000"/>
            </a:schemeClr>
          </a:solidFill>
          <a:ln w="0" cap="flat" cmpd="sng" algn="ctr">
            <a:solidFill>
              <a:schemeClr val="accent2"/>
            </a:solidFill>
            <a:prstDash val="solid"/>
            <a:round/>
            <a:headEnd type="none" w="med" len="med"/>
            <a:tailEnd type="triangle" w="med" len="med"/>
          </a:ln>
        </p:spPr>
        <p:txBody>
          <a:bodyPr vert="horz" wrap="square" lIns="91440" tIns="45720" rIns="91440" bIns="45720" numCol="1" anchor="t" anchorCtr="0" compatLnSpc="1">
            <a:spAutoFit/>
          </a:bodyPr>
          <a:lstStyle/>
          <a:p>
            <a:pPr marL="0" marR="0" indent="0" algn="ctr" defTabSz="914400" rtl="0" eaLnBrk="0" fontAlgn="base" latinLnBrk="0" hangingPunct="0">
              <a:spcBef>
                <a:spcPct val="50000"/>
              </a:spcBef>
              <a:spcAft>
                <a:spcPct val="0"/>
              </a:spcAft>
              <a:buClrTx/>
              <a:buSzTx/>
              <a:buFontTx/>
              <a:buNone/>
            </a:pPr>
            <a:endParaRPr kumimoji="0" lang="en-US" altLang="en-US" sz="18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25" name="文本框 24"/>
          <p:cNvSpPr txBox="1"/>
          <p:nvPr/>
        </p:nvSpPr>
        <p:spPr>
          <a:xfrm>
            <a:off x="611505" y="980440"/>
            <a:ext cx="3302635" cy="643890"/>
          </a:xfrm>
          <a:prstGeom prst="rect">
            <a:avLst/>
          </a:prstGeom>
          <a:noFill/>
        </p:spPr>
        <p:txBody>
          <a:bodyPr wrap="none" rtlCol="0" anchor="t">
            <a:spAutoFit/>
          </a:bodyPr>
          <a:lstStyle/>
          <a:p>
            <a:r>
              <a:rPr lang="en-US" altLang="en-US" sz="3600" dirty="0">
                <a:latin typeface="+mj-lt"/>
                <a:ea typeface="华文隶书" charset="0"/>
                <a:sym typeface="Arial" charset="0"/>
              </a:rPr>
              <a:t>DHCP</a:t>
            </a:r>
            <a:r>
              <a:rPr lang="zh-CN" altLang="en-US" sz="3600" dirty="0">
                <a:latin typeface="+mj-ea"/>
                <a:ea typeface="+mj-ea"/>
                <a:sym typeface="Arial" charset="0"/>
              </a:rPr>
              <a:t>欺骗攻击</a:t>
            </a: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par>
                                <p:cTn id="8" presetID="14" presetClass="entr" presetSubtype="10" fill="hold"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randombar(horizontal)">
                                      <p:cBhvr>
                                        <p:cTn id="10" dur="500"/>
                                        <p:tgtEl>
                                          <p:spTgt spid="15"/>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randombar(horizontal)">
                                      <p:cBhvr>
                                        <p:cTn id="15" dur="500"/>
                                        <p:tgtEl>
                                          <p:spTgt spid="9"/>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6"/>
                                        </p:tgtEl>
                                        <p:attrNameLst>
                                          <p:attrName>style.visibility</p:attrName>
                                        </p:attrNameLst>
                                      </p:cBhvr>
                                      <p:to>
                                        <p:strVal val="visible"/>
                                      </p:to>
                                    </p:set>
                                    <p:animEffect transition="in" filter="fade">
                                      <p:cBhvr>
                                        <p:cTn id="20" dur="500"/>
                                        <p:tgtEl>
                                          <p:spTgt spid="16"/>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fade">
                                      <p:cBhvr>
                                        <p:cTn id="25" dur="500"/>
                                        <p:tgtEl>
                                          <p:spTgt spid="12"/>
                                        </p:tgtEl>
                                      </p:cBhvr>
                                    </p:animEffect>
                                  </p:childTnLst>
                                </p:cTn>
                              </p:par>
                            </p:childTnLst>
                          </p:cTn>
                        </p:par>
                      </p:childTnLst>
                    </p:cTn>
                  </p:par>
                  <p:par>
                    <p:cTn id="26" fill="hold">
                      <p:stCondLst>
                        <p:cond delay="indefinite"/>
                      </p:stCondLst>
                      <p:childTnLst>
                        <p:par>
                          <p:cTn id="27" fill="hold">
                            <p:stCondLst>
                              <p:cond delay="0"/>
                            </p:stCondLst>
                            <p:childTnLst>
                              <p:par>
                                <p:cTn id="28" presetID="4" presetClass="entr" presetSubtype="16" fill="hold" nodeType="clickEffect">
                                  <p:stCondLst>
                                    <p:cond delay="0"/>
                                  </p:stCondLst>
                                  <p:childTnLst>
                                    <p:set>
                                      <p:cBhvr>
                                        <p:cTn id="29" dur="1" fill="hold">
                                          <p:stCondLst>
                                            <p:cond delay="0"/>
                                          </p:stCondLst>
                                        </p:cTn>
                                        <p:tgtEl>
                                          <p:spTgt spid="22"/>
                                        </p:tgtEl>
                                        <p:attrNameLst>
                                          <p:attrName>style.visibility</p:attrName>
                                        </p:attrNameLst>
                                      </p:cBhvr>
                                      <p:to>
                                        <p:strVal val="visible"/>
                                      </p:to>
                                    </p:set>
                                    <p:animEffect transition="in" filter="box(in)">
                                      <p:cBhvr>
                                        <p:cTn id="30" dur="2000"/>
                                        <p:tgtEl>
                                          <p:spTgt spid="22"/>
                                        </p:tgtEl>
                                      </p:cBhvr>
                                    </p:animEffec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descr="图片3"/>
          <p:cNvPicPr>
            <a:picLocks noChangeAspect="1"/>
          </p:cNvPicPr>
          <p:nvPr/>
        </p:nvPicPr>
        <p:blipFill>
          <a:blip r:embed="rId3"/>
          <a:stretch>
            <a:fillRect/>
          </a:stretch>
        </p:blipFill>
        <p:spPr>
          <a:xfrm>
            <a:off x="611505" y="1628775"/>
            <a:ext cx="8105140" cy="4480560"/>
          </a:xfrm>
          <a:prstGeom prst="rect">
            <a:avLst/>
          </a:prstGeom>
        </p:spPr>
      </p:pic>
      <p:grpSp>
        <p:nvGrpSpPr>
          <p:cNvPr id="9" name="组合 8"/>
          <p:cNvGrpSpPr/>
          <p:nvPr/>
        </p:nvGrpSpPr>
        <p:grpSpPr>
          <a:xfrm>
            <a:off x="7085330" y="2484755"/>
            <a:ext cx="868680" cy="720090"/>
            <a:chOff x="8220" y="523"/>
            <a:chExt cx="1368" cy="1134"/>
          </a:xfrm>
        </p:grpSpPr>
        <p:cxnSp>
          <p:nvCxnSpPr>
            <p:cNvPr id="4" name="直接箭头连接符 3"/>
            <p:cNvCxnSpPr/>
            <p:nvPr/>
          </p:nvCxnSpPr>
          <p:spPr>
            <a:xfrm>
              <a:off x="9355" y="523"/>
              <a:ext cx="0" cy="1134"/>
            </a:xfrm>
            <a:prstGeom prst="straightConnector1">
              <a:avLst/>
            </a:prstGeom>
            <a:solidFill>
              <a:schemeClr val="accent1"/>
            </a:solidFill>
            <a:ln w="9525" cap="flat" cmpd="sng" algn="ctr">
              <a:solidFill>
                <a:srgbClr val="006600"/>
              </a:solidFill>
              <a:prstDash val="solid"/>
              <a:round/>
              <a:headEnd type="none" w="med" len="med"/>
              <a:tailEnd type="arrow" w="med" len="med"/>
            </a:ln>
          </p:spPr>
        </p:cxnSp>
        <p:sp>
          <p:nvSpPr>
            <p:cNvPr id="8" name="文本框 7"/>
            <p:cNvSpPr txBox="1"/>
            <p:nvPr/>
          </p:nvSpPr>
          <p:spPr>
            <a:xfrm>
              <a:off x="8220" y="750"/>
              <a:ext cx="1369" cy="722"/>
            </a:xfrm>
            <a:prstGeom prst="rect">
              <a:avLst/>
            </a:prstGeom>
            <a:noFill/>
          </p:spPr>
          <p:txBody>
            <a:bodyPr wrap="square" rtlCol="0">
              <a:spAutoFit/>
            </a:bodyPr>
            <a:lstStyle/>
            <a:p>
              <a:r>
                <a:rPr lang="en-US" altLang="zh-CN" sz="1200">
                  <a:solidFill>
                    <a:srgbClr val="006600"/>
                  </a:solidFill>
                </a:rPr>
                <a:t>A to</a:t>
              </a:r>
              <a:r>
                <a:rPr lang="zh-CN" altLang="en-US" sz="1200">
                  <a:solidFill>
                    <a:srgbClr val="006600"/>
                  </a:solidFill>
                </a:rPr>
                <a:t>互联网的信息</a:t>
              </a:r>
            </a:p>
          </p:txBody>
        </p:sp>
      </p:grpSp>
      <p:grpSp>
        <p:nvGrpSpPr>
          <p:cNvPr id="13" name="组合 12"/>
          <p:cNvGrpSpPr/>
          <p:nvPr/>
        </p:nvGrpSpPr>
        <p:grpSpPr>
          <a:xfrm>
            <a:off x="5365115" y="2780030"/>
            <a:ext cx="1295400" cy="458470"/>
            <a:chOff x="8449" y="4152"/>
            <a:chExt cx="2040" cy="722"/>
          </a:xfrm>
        </p:grpSpPr>
        <p:cxnSp>
          <p:nvCxnSpPr>
            <p:cNvPr id="10" name="直接箭头连接符 9"/>
            <p:cNvCxnSpPr/>
            <p:nvPr/>
          </p:nvCxnSpPr>
          <p:spPr>
            <a:xfrm flipH="1">
              <a:off x="8449" y="4834"/>
              <a:ext cx="2041" cy="0"/>
            </a:xfrm>
            <a:prstGeom prst="straightConnector1">
              <a:avLst/>
            </a:prstGeom>
            <a:solidFill>
              <a:schemeClr val="accent1"/>
            </a:solidFill>
            <a:ln w="9525" cap="flat" cmpd="sng" algn="ctr">
              <a:solidFill>
                <a:srgbClr val="006600"/>
              </a:solidFill>
              <a:prstDash val="solid"/>
              <a:round/>
              <a:headEnd type="none" w="med" len="med"/>
              <a:tailEnd type="arrow" w="med" len="med"/>
            </a:ln>
          </p:spPr>
        </p:cxnSp>
        <p:sp>
          <p:nvSpPr>
            <p:cNvPr id="12" name="文本框 11"/>
            <p:cNvSpPr txBox="1"/>
            <p:nvPr/>
          </p:nvSpPr>
          <p:spPr>
            <a:xfrm>
              <a:off x="8788" y="4152"/>
              <a:ext cx="1526" cy="722"/>
            </a:xfrm>
            <a:prstGeom prst="rect">
              <a:avLst/>
            </a:prstGeom>
            <a:noFill/>
          </p:spPr>
          <p:txBody>
            <a:bodyPr wrap="square" rtlCol="0">
              <a:spAutoFit/>
            </a:bodyPr>
            <a:lstStyle/>
            <a:p>
              <a:r>
                <a:rPr lang="en-US" altLang="zh-CN" sz="1200">
                  <a:solidFill>
                    <a:srgbClr val="006600"/>
                  </a:solidFill>
                </a:rPr>
                <a:t>A to</a:t>
              </a:r>
              <a:r>
                <a:rPr lang="zh-CN" altLang="en-US" sz="1200">
                  <a:solidFill>
                    <a:srgbClr val="006600"/>
                  </a:solidFill>
                </a:rPr>
                <a:t>互联网的信息</a:t>
              </a:r>
            </a:p>
          </p:txBody>
        </p:sp>
      </p:grpSp>
      <p:grpSp>
        <p:nvGrpSpPr>
          <p:cNvPr id="16" name="组合 15"/>
          <p:cNvGrpSpPr/>
          <p:nvPr/>
        </p:nvGrpSpPr>
        <p:grpSpPr>
          <a:xfrm>
            <a:off x="2844165" y="2780665"/>
            <a:ext cx="1012825" cy="504190"/>
            <a:chOff x="4479" y="4379"/>
            <a:chExt cx="1595" cy="794"/>
          </a:xfrm>
        </p:grpSpPr>
        <p:cxnSp>
          <p:nvCxnSpPr>
            <p:cNvPr id="14" name="直接箭头连接符 13"/>
            <p:cNvCxnSpPr/>
            <p:nvPr/>
          </p:nvCxnSpPr>
          <p:spPr>
            <a:xfrm flipV="1">
              <a:off x="4479" y="4379"/>
              <a:ext cx="0" cy="794"/>
            </a:xfrm>
            <a:prstGeom prst="straightConnector1">
              <a:avLst/>
            </a:prstGeom>
            <a:ln>
              <a:solidFill>
                <a:srgbClr val="0066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5" name="文本框 14"/>
            <p:cNvSpPr txBox="1"/>
            <p:nvPr/>
          </p:nvSpPr>
          <p:spPr>
            <a:xfrm>
              <a:off x="4590" y="4379"/>
              <a:ext cx="1484" cy="722"/>
            </a:xfrm>
            <a:prstGeom prst="rect">
              <a:avLst/>
            </a:prstGeom>
            <a:noFill/>
          </p:spPr>
          <p:txBody>
            <a:bodyPr wrap="square" rtlCol="0">
              <a:spAutoFit/>
            </a:bodyPr>
            <a:lstStyle/>
            <a:p>
              <a:r>
                <a:rPr lang="en-US" altLang="zh-CN" sz="1200">
                  <a:solidFill>
                    <a:srgbClr val="006600"/>
                  </a:solidFill>
                </a:rPr>
                <a:t>A to</a:t>
              </a:r>
              <a:r>
                <a:rPr lang="zh-CN" altLang="en-US" sz="1200">
                  <a:solidFill>
                    <a:srgbClr val="006600"/>
                  </a:solidFill>
                </a:rPr>
                <a:t>互联网信息</a:t>
              </a:r>
            </a:p>
          </p:txBody>
        </p:sp>
      </p:grpSp>
      <p:grpSp>
        <p:nvGrpSpPr>
          <p:cNvPr id="19" name="组合 18"/>
          <p:cNvGrpSpPr/>
          <p:nvPr/>
        </p:nvGrpSpPr>
        <p:grpSpPr>
          <a:xfrm>
            <a:off x="1403985" y="2780665"/>
            <a:ext cx="1123315" cy="803275"/>
            <a:chOff x="2211" y="4379"/>
            <a:chExt cx="1769" cy="1265"/>
          </a:xfrm>
        </p:grpSpPr>
        <p:cxnSp>
          <p:nvCxnSpPr>
            <p:cNvPr id="17" name="直接箭头连接符 16"/>
            <p:cNvCxnSpPr/>
            <p:nvPr/>
          </p:nvCxnSpPr>
          <p:spPr>
            <a:xfrm>
              <a:off x="3912" y="4379"/>
              <a:ext cx="0" cy="908"/>
            </a:xfrm>
            <a:prstGeom prst="straightConnector1">
              <a:avLst/>
            </a:prstGeom>
            <a:solidFill>
              <a:schemeClr val="accent1"/>
            </a:solidFill>
            <a:ln w="9525" cap="flat" cmpd="sng" algn="ctr">
              <a:solidFill>
                <a:srgbClr val="FF0000"/>
              </a:solidFill>
              <a:prstDash val="solid"/>
              <a:round/>
              <a:headEnd type="none" w="med" len="med"/>
              <a:tailEnd type="arrow" w="med" len="med"/>
            </a:ln>
          </p:spPr>
        </p:cxnSp>
        <p:sp>
          <p:nvSpPr>
            <p:cNvPr id="18" name="文本框 17"/>
            <p:cNvSpPr txBox="1"/>
            <p:nvPr/>
          </p:nvSpPr>
          <p:spPr>
            <a:xfrm>
              <a:off x="2211" y="4492"/>
              <a:ext cx="1769" cy="1152"/>
            </a:xfrm>
            <a:prstGeom prst="rect">
              <a:avLst/>
            </a:prstGeom>
            <a:noFill/>
          </p:spPr>
          <p:txBody>
            <a:bodyPr wrap="square" rtlCol="0">
              <a:spAutoFit/>
            </a:bodyPr>
            <a:lstStyle/>
            <a:p>
              <a:r>
                <a:rPr lang="zh-CN" altLang="en-US" sz="1400">
                  <a:solidFill>
                    <a:srgbClr val="FF0000"/>
                  </a:solidFill>
                </a:rPr>
                <a:t>被窃听过的</a:t>
              </a:r>
              <a:r>
                <a:rPr lang="en-US" altLang="zh-CN" sz="1400">
                  <a:solidFill>
                    <a:srgbClr val="FF0000"/>
                  </a:solidFill>
                </a:rPr>
                <a:t>A to</a:t>
              </a:r>
              <a:r>
                <a:rPr lang="zh-CN" altLang="en-US" sz="1400">
                  <a:solidFill>
                    <a:srgbClr val="FF0000"/>
                  </a:solidFill>
                </a:rPr>
                <a:t>互联网信息</a:t>
              </a:r>
            </a:p>
          </p:txBody>
        </p:sp>
      </p:grpSp>
      <p:grpSp>
        <p:nvGrpSpPr>
          <p:cNvPr id="20" name="组合 19"/>
          <p:cNvGrpSpPr/>
          <p:nvPr/>
        </p:nvGrpSpPr>
        <p:grpSpPr>
          <a:xfrm>
            <a:off x="2894330" y="3553460"/>
            <a:ext cx="1123315" cy="803275"/>
            <a:chOff x="2211" y="4379"/>
            <a:chExt cx="1769" cy="1265"/>
          </a:xfrm>
        </p:grpSpPr>
        <p:cxnSp>
          <p:nvCxnSpPr>
            <p:cNvPr id="21" name="直接箭头连接符 20"/>
            <p:cNvCxnSpPr/>
            <p:nvPr/>
          </p:nvCxnSpPr>
          <p:spPr>
            <a:xfrm>
              <a:off x="3912" y="4379"/>
              <a:ext cx="0" cy="908"/>
            </a:xfrm>
            <a:prstGeom prst="straightConnector1">
              <a:avLst/>
            </a:prstGeom>
            <a:solidFill>
              <a:schemeClr val="accent1"/>
            </a:solidFill>
            <a:ln w="9525" cap="flat" cmpd="sng" algn="ctr">
              <a:solidFill>
                <a:srgbClr val="FF0000"/>
              </a:solidFill>
              <a:prstDash val="solid"/>
              <a:round/>
              <a:headEnd type="none" w="med" len="med"/>
              <a:tailEnd type="arrow" w="med" len="med"/>
            </a:ln>
          </p:spPr>
        </p:cxnSp>
        <p:sp>
          <p:nvSpPr>
            <p:cNvPr id="22" name="文本框 21"/>
            <p:cNvSpPr txBox="1"/>
            <p:nvPr/>
          </p:nvSpPr>
          <p:spPr>
            <a:xfrm>
              <a:off x="2211" y="4492"/>
              <a:ext cx="1769" cy="1152"/>
            </a:xfrm>
            <a:prstGeom prst="rect">
              <a:avLst/>
            </a:prstGeom>
            <a:noFill/>
          </p:spPr>
          <p:txBody>
            <a:bodyPr wrap="square" rtlCol="0">
              <a:spAutoFit/>
            </a:bodyPr>
            <a:lstStyle/>
            <a:p>
              <a:r>
                <a:rPr lang="zh-CN" altLang="en-US" sz="1400">
                  <a:solidFill>
                    <a:srgbClr val="FF0000"/>
                  </a:solidFill>
                </a:rPr>
                <a:t>被窃听过的</a:t>
              </a:r>
              <a:r>
                <a:rPr lang="en-US" altLang="zh-CN" sz="1400">
                  <a:solidFill>
                    <a:srgbClr val="FF0000"/>
                  </a:solidFill>
                </a:rPr>
                <a:t>A to</a:t>
              </a:r>
              <a:r>
                <a:rPr lang="zh-CN" altLang="en-US" sz="1400">
                  <a:solidFill>
                    <a:srgbClr val="FF0000"/>
                  </a:solidFill>
                </a:rPr>
                <a:t>互联网信息</a:t>
              </a:r>
            </a:p>
          </p:txBody>
        </p:sp>
      </p:grpSp>
      <p:grpSp>
        <p:nvGrpSpPr>
          <p:cNvPr id="23" name="组合 22"/>
          <p:cNvGrpSpPr/>
          <p:nvPr/>
        </p:nvGrpSpPr>
        <p:grpSpPr>
          <a:xfrm rot="18900000">
            <a:off x="2972435" y="5201285"/>
            <a:ext cx="1123315" cy="803275"/>
            <a:chOff x="2211" y="4379"/>
            <a:chExt cx="1769" cy="1265"/>
          </a:xfrm>
        </p:grpSpPr>
        <p:cxnSp>
          <p:nvCxnSpPr>
            <p:cNvPr id="24" name="直接箭头连接符 23"/>
            <p:cNvCxnSpPr/>
            <p:nvPr/>
          </p:nvCxnSpPr>
          <p:spPr>
            <a:xfrm>
              <a:off x="3912" y="4379"/>
              <a:ext cx="0" cy="908"/>
            </a:xfrm>
            <a:prstGeom prst="straightConnector1">
              <a:avLst/>
            </a:prstGeom>
            <a:solidFill>
              <a:schemeClr val="accent1"/>
            </a:solidFill>
            <a:ln w="9525" cap="flat" cmpd="sng" algn="ctr">
              <a:solidFill>
                <a:srgbClr val="FF0000"/>
              </a:solidFill>
              <a:prstDash val="solid"/>
              <a:round/>
              <a:headEnd type="none" w="med" len="med"/>
              <a:tailEnd type="arrow" w="med" len="med"/>
            </a:ln>
          </p:spPr>
        </p:cxnSp>
        <p:sp>
          <p:nvSpPr>
            <p:cNvPr id="25" name="文本框 24"/>
            <p:cNvSpPr txBox="1"/>
            <p:nvPr/>
          </p:nvSpPr>
          <p:spPr>
            <a:xfrm>
              <a:off x="2211" y="4492"/>
              <a:ext cx="1769" cy="1152"/>
            </a:xfrm>
            <a:prstGeom prst="rect">
              <a:avLst/>
            </a:prstGeom>
            <a:noFill/>
          </p:spPr>
          <p:txBody>
            <a:bodyPr wrap="square" rtlCol="0">
              <a:spAutoFit/>
            </a:bodyPr>
            <a:lstStyle/>
            <a:p>
              <a:r>
                <a:rPr lang="zh-CN" altLang="en-US" sz="1400">
                  <a:solidFill>
                    <a:srgbClr val="FF0000"/>
                  </a:solidFill>
                </a:rPr>
                <a:t>被窃听过的</a:t>
              </a:r>
              <a:r>
                <a:rPr lang="en-US" altLang="zh-CN" sz="1400">
                  <a:solidFill>
                    <a:srgbClr val="FF0000"/>
                  </a:solidFill>
                </a:rPr>
                <a:t>A to</a:t>
              </a:r>
              <a:r>
                <a:rPr lang="zh-CN" altLang="en-US" sz="1400">
                  <a:solidFill>
                    <a:srgbClr val="FF0000"/>
                  </a:solidFill>
                </a:rPr>
                <a:t>互联网信息</a:t>
              </a:r>
            </a:p>
          </p:txBody>
        </p:sp>
      </p:grpSp>
      <p:sp>
        <p:nvSpPr>
          <p:cNvPr id="26" name="文本框 25"/>
          <p:cNvSpPr txBox="1"/>
          <p:nvPr/>
        </p:nvSpPr>
        <p:spPr>
          <a:xfrm>
            <a:off x="611505" y="980440"/>
            <a:ext cx="3302635" cy="643890"/>
          </a:xfrm>
          <a:prstGeom prst="rect">
            <a:avLst/>
          </a:prstGeom>
          <a:noFill/>
        </p:spPr>
        <p:txBody>
          <a:bodyPr wrap="none" rtlCol="0" anchor="t">
            <a:spAutoFit/>
          </a:bodyPr>
          <a:lstStyle/>
          <a:p>
            <a:r>
              <a:rPr lang="en-US" altLang="en-US" sz="3600" dirty="0">
                <a:latin typeface="+mj-lt"/>
                <a:ea typeface="华文隶书" charset="0"/>
                <a:sym typeface="Arial" charset="0"/>
              </a:rPr>
              <a:t>DHCP</a:t>
            </a:r>
            <a:r>
              <a:rPr lang="zh-CN" altLang="en-US" sz="3600" dirty="0">
                <a:latin typeface="+mj-ea"/>
                <a:ea typeface="+mj-ea"/>
                <a:sym typeface="Arial" charset="0"/>
              </a:rPr>
              <a:t>欺骗攻击</a:t>
            </a: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ChangeArrowheads="1"/>
          </p:cNvSpPr>
          <p:nvPr/>
        </p:nvSpPr>
        <p:spPr bwMode="auto">
          <a:xfrm>
            <a:off x="179512" y="1700808"/>
            <a:ext cx="8607301" cy="4667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79" tIns="44446" rIns="90479" bIns="44446"/>
          <a:lstStyle>
            <a:lvl1pPr marL="342900" indent="-342900">
              <a:spcBef>
                <a:spcPct val="20000"/>
              </a:spcBef>
              <a:buClr>
                <a:schemeClr val="accent2"/>
              </a:buClr>
              <a:buFont typeface="Wingdings" pitchFamily="2" charset="2"/>
              <a:buChar char="o"/>
              <a:defRPr sz="3000">
                <a:solidFill>
                  <a:schemeClr val="tx1"/>
                </a:solidFill>
                <a:latin typeface="Verdana" pitchFamily="34" charset="0"/>
                <a:ea typeface="宋体" pitchFamily="2" charset="-122"/>
              </a:defRPr>
            </a:lvl1pPr>
            <a:lvl2pPr marL="742950" indent="-285750">
              <a:spcBef>
                <a:spcPct val="20000"/>
              </a:spcBef>
              <a:buClr>
                <a:schemeClr val="accent2"/>
              </a:buClr>
              <a:buFont typeface="Wingdings" pitchFamily="2" charset="2"/>
              <a:buChar char="n"/>
              <a:defRPr sz="2600">
                <a:solidFill>
                  <a:schemeClr val="tx1"/>
                </a:solidFill>
                <a:latin typeface="Verdana" pitchFamily="34" charset="0"/>
                <a:ea typeface="宋体" pitchFamily="2" charset="-122"/>
              </a:defRPr>
            </a:lvl2pPr>
            <a:lvl3pPr marL="1143000" indent="-228600">
              <a:spcBef>
                <a:spcPct val="20000"/>
              </a:spcBef>
              <a:buClr>
                <a:schemeClr val="accent2"/>
              </a:buClr>
              <a:buFont typeface="Wingdings" pitchFamily="2" charset="2"/>
              <a:buChar char="o"/>
              <a:defRPr sz="2300">
                <a:solidFill>
                  <a:schemeClr val="tx1"/>
                </a:solidFill>
                <a:latin typeface="Verdana" pitchFamily="34" charset="0"/>
                <a:ea typeface="宋体" pitchFamily="2" charset="-122"/>
              </a:defRPr>
            </a:lvl3pPr>
            <a:lvl4pPr marL="1694180" indent="-387350">
              <a:spcBef>
                <a:spcPct val="20000"/>
              </a:spcBef>
              <a:buClr>
                <a:schemeClr val="accent2"/>
              </a:buClr>
              <a:buFont typeface="Wingdings" pitchFamily="2" charset="2"/>
              <a:buChar char="n"/>
              <a:defRPr sz="2000">
                <a:solidFill>
                  <a:schemeClr val="tx1"/>
                </a:solidFill>
                <a:latin typeface="Verdana" pitchFamily="34" charset="0"/>
                <a:ea typeface="宋体" pitchFamily="2" charset="-122"/>
              </a:defRPr>
            </a:lvl4pPr>
            <a:lvl5pPr marL="2094230" indent="-398780">
              <a:spcBef>
                <a:spcPct val="25000"/>
              </a:spcBef>
              <a:buClr>
                <a:schemeClr val="accent2"/>
              </a:buClr>
              <a:buFont typeface="Wingdings" pitchFamily="2" charset="2"/>
              <a:buChar char="§"/>
              <a:defRPr sz="2000">
                <a:solidFill>
                  <a:schemeClr val="tx1"/>
                </a:solidFill>
                <a:latin typeface="Verdana" pitchFamily="34" charset="0"/>
                <a:ea typeface="宋体" pitchFamily="2" charset="-122"/>
              </a:defRPr>
            </a:lvl5pPr>
            <a:lvl6pPr marL="2551430" indent="-39878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6pPr>
            <a:lvl7pPr marL="3008630" indent="-39878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7pPr>
            <a:lvl8pPr marL="3465830" indent="-39878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8pPr>
            <a:lvl9pPr marL="3923030" indent="-39878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9pPr>
          </a:lstStyle>
          <a:p>
            <a:pPr eaLnBrk="1" hangingPunct="1">
              <a:buSzPct val="95000"/>
              <a:buFont typeface="Wingdings" pitchFamily="2" charset="2"/>
              <a:buChar char="p"/>
            </a:pPr>
            <a:r>
              <a:rPr lang="en-US" altLang="zh-CN" sz="2400" dirty="0" err="1">
                <a:latin typeface="Times New Roman" panose="02020603050405020304" pitchFamily="18" charset="0"/>
                <a:ea typeface="+mn-ea"/>
                <a:cs typeface="Times New Roman" panose="02020603050405020304" pitchFamily="18" charset="0"/>
                <a:sym typeface="+mn-ea"/>
              </a:rPr>
              <a:t>在交换机上启用DHCP</a:t>
            </a:r>
            <a:r>
              <a:rPr lang="en-US" altLang="zh-CN" sz="2400" dirty="0">
                <a:latin typeface="Times New Roman" panose="02020603050405020304" pitchFamily="18" charset="0"/>
                <a:ea typeface="+mn-ea"/>
                <a:cs typeface="Times New Roman" panose="02020603050405020304" pitchFamily="18" charset="0"/>
                <a:sym typeface="+mn-ea"/>
              </a:rPr>
              <a:t> </a:t>
            </a:r>
            <a:r>
              <a:rPr lang="en-US" altLang="zh-CN" sz="2400" dirty="0" err="1" smtClean="0">
                <a:latin typeface="Times New Roman" panose="02020603050405020304" pitchFamily="18" charset="0"/>
                <a:ea typeface="+mn-ea"/>
                <a:cs typeface="Times New Roman" panose="02020603050405020304" pitchFamily="18" charset="0"/>
                <a:sym typeface="+mn-ea"/>
              </a:rPr>
              <a:t>Snooping功能</a:t>
            </a:r>
            <a:endParaRPr lang="en-US" altLang="zh-CN" sz="2400" dirty="0" smtClean="0">
              <a:latin typeface="Times New Roman" panose="02020603050405020304" pitchFamily="18" charset="0"/>
              <a:ea typeface="+mn-ea"/>
              <a:cs typeface="Times New Roman" panose="02020603050405020304" pitchFamily="18" charset="0"/>
              <a:sym typeface="+mn-ea"/>
            </a:endParaRPr>
          </a:p>
          <a:p>
            <a:pPr marL="457200" lvl="1" indent="0" eaLnBrk="1" hangingPunct="1">
              <a:buSzPct val="95000"/>
              <a:buNone/>
            </a:pPr>
            <a:r>
              <a:rPr lang="en-US" altLang="zh-CN" sz="2000" dirty="0" smtClean="0">
                <a:latin typeface="Times New Roman" panose="02020603050405020304" pitchFamily="18" charset="0"/>
                <a:ea typeface="+mn-ea"/>
                <a:cs typeface="Times New Roman" panose="02020603050405020304" pitchFamily="18" charset="0"/>
              </a:rPr>
              <a:t>DHCP </a:t>
            </a:r>
            <a:r>
              <a:rPr lang="en-US" altLang="zh-CN" sz="2000" dirty="0" smtClean="0">
                <a:latin typeface="Times New Roman" panose="02020603050405020304" pitchFamily="18" charset="0"/>
                <a:ea typeface="+mn-ea"/>
                <a:cs typeface="Times New Roman" panose="02020603050405020304" pitchFamily="18" charset="0"/>
              </a:rPr>
              <a:t>Snooping</a:t>
            </a:r>
            <a:r>
              <a:rPr lang="zh-CN" altLang="en-US" sz="2000" dirty="0" smtClean="0">
                <a:latin typeface="Times New Roman" panose="02020603050405020304" pitchFamily="18" charset="0"/>
                <a:ea typeface="+mn-ea"/>
                <a:cs typeface="Times New Roman" panose="02020603050405020304" pitchFamily="18" charset="0"/>
              </a:rPr>
              <a:t>技术通过建立和维护</a:t>
            </a:r>
            <a:r>
              <a:rPr lang="en-US" altLang="zh-CN" sz="2000" dirty="0" smtClean="0">
                <a:latin typeface="Times New Roman" panose="02020603050405020304" pitchFamily="18" charset="0"/>
                <a:ea typeface="+mn-ea"/>
                <a:cs typeface="Times New Roman" panose="02020603050405020304" pitchFamily="18" charset="0"/>
              </a:rPr>
              <a:t>DHCP Snooping</a:t>
            </a:r>
            <a:r>
              <a:rPr lang="zh-CN" altLang="en-US" sz="2000" dirty="0" smtClean="0">
                <a:latin typeface="Times New Roman" panose="02020603050405020304" pitchFamily="18" charset="0"/>
                <a:ea typeface="+mn-ea"/>
                <a:cs typeface="Times New Roman" panose="02020603050405020304" pitchFamily="18" charset="0"/>
              </a:rPr>
              <a:t>绑定表过滤不可信任的</a:t>
            </a:r>
            <a:r>
              <a:rPr lang="en-US" altLang="zh-CN" sz="2000" dirty="0" smtClean="0">
                <a:latin typeface="Times New Roman" panose="02020603050405020304" pitchFamily="18" charset="0"/>
                <a:ea typeface="+mn-ea"/>
                <a:cs typeface="Times New Roman" panose="02020603050405020304" pitchFamily="18" charset="0"/>
              </a:rPr>
              <a:t>DHCP</a:t>
            </a:r>
            <a:r>
              <a:rPr lang="zh-CN" altLang="en-US" sz="2000" dirty="0" smtClean="0">
                <a:latin typeface="Times New Roman" panose="02020603050405020304" pitchFamily="18" charset="0"/>
                <a:ea typeface="+mn-ea"/>
                <a:cs typeface="Times New Roman" panose="02020603050405020304" pitchFamily="18" charset="0"/>
              </a:rPr>
              <a:t>信息</a:t>
            </a:r>
            <a:endParaRPr lang="en-US" altLang="zh-CN" sz="2000" dirty="0" smtClean="0">
              <a:latin typeface="Times New Roman" panose="02020603050405020304" pitchFamily="18" charset="0"/>
              <a:ea typeface="+mn-ea"/>
              <a:cs typeface="Times New Roman" panose="02020603050405020304" pitchFamily="18" charset="0"/>
            </a:endParaRPr>
          </a:p>
          <a:p>
            <a:pPr lvl="1" eaLnBrk="1" hangingPunct="1">
              <a:buSzPct val="95000"/>
              <a:buFont typeface="Wingdings" pitchFamily="2" charset="2"/>
              <a:buChar char="p"/>
            </a:pPr>
            <a:r>
              <a:rPr lang="zh-CN" altLang="en-US" sz="2400" dirty="0">
                <a:latin typeface="Times New Roman" panose="02020603050405020304" pitchFamily="18" charset="0"/>
                <a:ea typeface="+mn-ea"/>
                <a:cs typeface="Times New Roman" panose="02020603050405020304" pitchFamily="18" charset="0"/>
                <a:sym typeface="+mn-ea"/>
              </a:rPr>
              <a:t>在交换机的全局配置模式中</a:t>
            </a:r>
            <a:r>
              <a:rPr lang="zh-CN" altLang="en-US" sz="2400" dirty="0" smtClean="0">
                <a:latin typeface="Times New Roman" panose="02020603050405020304" pitchFamily="18" charset="0"/>
                <a:ea typeface="+mn-ea"/>
                <a:cs typeface="Times New Roman" panose="02020603050405020304" pitchFamily="18" charset="0"/>
                <a:sym typeface="+mn-ea"/>
              </a:rPr>
              <a:t>启用</a:t>
            </a:r>
            <a:r>
              <a:rPr lang="en-US" altLang="zh-CN" sz="2400" dirty="0">
                <a:latin typeface="Times New Roman" panose="02020603050405020304" pitchFamily="18" charset="0"/>
                <a:cs typeface="Times New Roman" panose="02020603050405020304" pitchFamily="18" charset="0"/>
              </a:rPr>
              <a:t>DHCP Snooping</a:t>
            </a:r>
            <a:endParaRPr lang="zh-CN" altLang="en-US" sz="2400" noProof="1">
              <a:latin typeface="Times New Roman" panose="02020603050405020304" pitchFamily="18" charset="0"/>
              <a:ea typeface="+mn-ea"/>
              <a:cs typeface="Times New Roman" panose="02020603050405020304" pitchFamily="18" charset="0"/>
            </a:endParaRPr>
          </a:p>
          <a:p>
            <a:pPr lvl="1" indent="0">
              <a:buNone/>
            </a:pPr>
            <a:r>
              <a:rPr lang="zh-CN" altLang="en-US" sz="2400" dirty="0" smtClean="0">
                <a:latin typeface="Times New Roman" panose="02020603050405020304" pitchFamily="18" charset="0"/>
                <a:ea typeface="+mn-ea"/>
                <a:cs typeface="Times New Roman" panose="02020603050405020304" pitchFamily="18" charset="0"/>
                <a:sym typeface="+mn-ea"/>
              </a:rPr>
              <a:t>        </a:t>
            </a:r>
            <a:r>
              <a:rPr lang="en-US" altLang="zh-CN" sz="2400" dirty="0" smtClean="0">
                <a:latin typeface="Times New Roman" panose="02020603050405020304" pitchFamily="18" charset="0"/>
                <a:ea typeface="+mn-ea"/>
                <a:cs typeface="Times New Roman" panose="02020603050405020304" pitchFamily="18" charset="0"/>
              </a:rPr>
              <a:t>switch </a:t>
            </a:r>
            <a:r>
              <a:rPr lang="zh-CN" altLang="en-US" sz="2400" dirty="0" smtClean="0">
                <a:latin typeface="Times New Roman" panose="02020603050405020304" pitchFamily="18" charset="0"/>
                <a:ea typeface="+mn-ea"/>
                <a:cs typeface="Times New Roman" panose="02020603050405020304" pitchFamily="18" charset="0"/>
                <a:sym typeface="+mn-ea"/>
              </a:rPr>
              <a:t>(config)# ip dncp snooping</a:t>
            </a:r>
            <a:endParaRPr lang="en-US" altLang="zh-CN" sz="2400" dirty="0" smtClean="0">
              <a:latin typeface="Times New Roman" panose="02020603050405020304" pitchFamily="18" charset="0"/>
              <a:ea typeface="+mn-ea"/>
              <a:cs typeface="Times New Roman" panose="02020603050405020304" pitchFamily="18" charset="0"/>
              <a:sym typeface="+mn-ea"/>
            </a:endParaRPr>
          </a:p>
          <a:p>
            <a:pPr lvl="1" eaLnBrk="1" hangingPunct="1">
              <a:buSzPct val="95000"/>
              <a:buFont typeface="Wingdings" pitchFamily="2" charset="2"/>
              <a:buChar char="p"/>
            </a:pPr>
            <a:r>
              <a:rPr lang="zh-CN" altLang="en-US" sz="2400" dirty="0" smtClean="0">
                <a:latin typeface="Times New Roman" panose="02020603050405020304" pitchFamily="18" charset="0"/>
                <a:ea typeface="+mn-ea"/>
                <a:cs typeface="Times New Roman" panose="02020603050405020304" pitchFamily="18" charset="0"/>
                <a:sym typeface="+mn-ea"/>
              </a:rPr>
              <a:t>在</a:t>
            </a:r>
            <a:r>
              <a:rPr lang="zh-CN" altLang="en-US" sz="2400" dirty="0">
                <a:latin typeface="Times New Roman" panose="02020603050405020304" pitchFamily="18" charset="0"/>
                <a:ea typeface="+mn-ea"/>
                <a:cs typeface="Times New Roman" panose="02020603050405020304" pitchFamily="18" charset="0"/>
                <a:sym typeface="+mn-ea"/>
              </a:rPr>
              <a:t>交换机的全局配置模式中开启需要</a:t>
            </a:r>
            <a:r>
              <a:rPr lang="zh-CN" altLang="en-US" sz="2400" dirty="0" smtClean="0">
                <a:latin typeface="Times New Roman" panose="02020603050405020304" pitchFamily="18" charset="0"/>
                <a:ea typeface="+mn-ea"/>
                <a:cs typeface="Times New Roman" panose="02020603050405020304" pitchFamily="18" charset="0"/>
                <a:sym typeface="+mn-ea"/>
              </a:rPr>
              <a:t>启用</a:t>
            </a:r>
            <a:r>
              <a:rPr lang="en-US" altLang="zh-CN" sz="2400" dirty="0">
                <a:latin typeface="Times New Roman" panose="02020603050405020304" pitchFamily="18" charset="0"/>
                <a:cs typeface="Times New Roman" panose="02020603050405020304" pitchFamily="18" charset="0"/>
              </a:rPr>
              <a:t>DHCP Snooping</a:t>
            </a:r>
            <a:r>
              <a:rPr lang="zh-CN" altLang="en-US" sz="2400" dirty="0" smtClean="0">
                <a:latin typeface="Times New Roman" panose="02020603050405020304" pitchFamily="18" charset="0"/>
                <a:ea typeface="+mn-ea"/>
                <a:cs typeface="Times New Roman" panose="02020603050405020304" pitchFamily="18" charset="0"/>
                <a:sym typeface="+mn-ea"/>
              </a:rPr>
              <a:t>的</a:t>
            </a:r>
            <a:r>
              <a:rPr lang="zh-CN" altLang="en-US" sz="2400" dirty="0">
                <a:latin typeface="Times New Roman" panose="02020603050405020304" pitchFamily="18" charset="0"/>
                <a:ea typeface="+mn-ea"/>
                <a:cs typeface="Times New Roman" panose="02020603050405020304" pitchFamily="18" charset="0"/>
                <a:sym typeface="+mn-ea"/>
              </a:rPr>
              <a:t>VLAN</a:t>
            </a:r>
            <a:endParaRPr lang="zh-CN" altLang="en-US" sz="2400" noProof="1">
              <a:latin typeface="Times New Roman" panose="02020603050405020304" pitchFamily="18" charset="0"/>
              <a:ea typeface="+mn-ea"/>
              <a:cs typeface="Times New Roman" panose="02020603050405020304" pitchFamily="18" charset="0"/>
            </a:endParaRPr>
          </a:p>
          <a:p>
            <a:pPr lvl="1" indent="0">
              <a:buNone/>
            </a:pPr>
            <a:r>
              <a:rPr lang="zh-CN" altLang="en-US" sz="2400" dirty="0" smtClean="0">
                <a:latin typeface="Times New Roman" panose="02020603050405020304" pitchFamily="18" charset="0"/>
                <a:ea typeface="+mn-ea"/>
                <a:cs typeface="Times New Roman" panose="02020603050405020304" pitchFamily="18" charset="0"/>
                <a:sym typeface="+mn-ea"/>
              </a:rPr>
              <a:t>        </a:t>
            </a:r>
            <a:r>
              <a:rPr lang="en-US" altLang="zh-CN" sz="2400" dirty="0" smtClean="0">
                <a:latin typeface="Times New Roman" panose="02020603050405020304" pitchFamily="18" charset="0"/>
                <a:ea typeface="+mn-ea"/>
                <a:cs typeface="Times New Roman" panose="02020603050405020304" pitchFamily="18" charset="0"/>
              </a:rPr>
              <a:t>switch </a:t>
            </a:r>
            <a:r>
              <a:rPr lang="zh-CN" altLang="en-US" sz="2400" dirty="0" smtClean="0">
                <a:latin typeface="Times New Roman" panose="02020603050405020304" pitchFamily="18" charset="0"/>
                <a:ea typeface="+mn-ea"/>
                <a:cs typeface="Times New Roman" panose="02020603050405020304" pitchFamily="18" charset="0"/>
                <a:sym typeface="+mn-ea"/>
              </a:rPr>
              <a:t>(config)# ip dhcp snooping vlan vlan号</a:t>
            </a:r>
            <a:endParaRPr lang="zh-CN" altLang="en-US" sz="2400" strike="noStrike" noProof="1" smtClean="0">
              <a:latin typeface="Times New Roman" panose="02020603050405020304" pitchFamily="18" charset="0"/>
              <a:ea typeface="+mn-ea"/>
              <a:cs typeface="Times New Roman" panose="02020603050405020304" pitchFamily="18" charset="0"/>
              <a:sym typeface="+mn-ea"/>
            </a:endParaRPr>
          </a:p>
          <a:p>
            <a:pPr lvl="1" eaLnBrk="1" hangingPunct="1">
              <a:buSzPct val="95000"/>
              <a:buFont typeface="Wingdings" pitchFamily="2" charset="2"/>
              <a:buChar char="p"/>
            </a:pPr>
            <a:r>
              <a:rPr lang="zh-CN" altLang="en-US" sz="2400" dirty="0">
                <a:latin typeface="Times New Roman" panose="02020603050405020304" pitchFamily="18" charset="0"/>
                <a:ea typeface="+mn-ea"/>
                <a:cs typeface="Times New Roman" panose="02020603050405020304" pitchFamily="18" charset="0"/>
                <a:sym typeface="+mn-ea"/>
              </a:rPr>
              <a:t>在端口配置子模式中将授权DHCP服务器所连的端口设为信任端口（</a:t>
            </a:r>
            <a:r>
              <a:rPr lang="zh-CN" altLang="en-US" sz="2400" dirty="0" smtClean="0">
                <a:latin typeface="Times New Roman" panose="02020603050405020304" pitchFamily="18" charset="0"/>
                <a:ea typeface="+mn-ea"/>
                <a:cs typeface="Times New Roman" panose="02020603050405020304" pitchFamily="18" charset="0"/>
                <a:sym typeface="+mn-ea"/>
              </a:rPr>
              <a:t>缺省都</a:t>
            </a:r>
            <a:r>
              <a:rPr lang="zh-CN" altLang="en-US" sz="2400" dirty="0">
                <a:latin typeface="Times New Roman" panose="02020603050405020304" pitchFamily="18" charset="0"/>
                <a:ea typeface="+mn-ea"/>
                <a:cs typeface="Times New Roman" panose="02020603050405020304" pitchFamily="18" charset="0"/>
                <a:sym typeface="+mn-ea"/>
              </a:rPr>
              <a:t>是非信任的端口）</a:t>
            </a:r>
            <a:endParaRPr lang="zh-CN" altLang="en-US" sz="2400" noProof="1">
              <a:latin typeface="Times New Roman" panose="02020603050405020304" pitchFamily="18" charset="0"/>
              <a:ea typeface="+mn-ea"/>
              <a:cs typeface="Times New Roman" panose="02020603050405020304" pitchFamily="18" charset="0"/>
            </a:endParaRPr>
          </a:p>
          <a:p>
            <a:pPr lvl="1" indent="0">
              <a:buNone/>
            </a:pPr>
            <a:r>
              <a:rPr lang="zh-CN" altLang="en-US" sz="2400" dirty="0">
                <a:latin typeface="Times New Roman" panose="02020603050405020304" pitchFamily="18" charset="0"/>
                <a:ea typeface="+mn-ea"/>
                <a:cs typeface="Times New Roman" panose="02020603050405020304" pitchFamily="18" charset="0"/>
                <a:sym typeface="+mn-ea"/>
              </a:rPr>
              <a:t>    </a:t>
            </a:r>
            <a:r>
              <a:rPr lang="zh-CN" altLang="en-US" sz="2400" dirty="0" smtClean="0">
                <a:latin typeface="Times New Roman" panose="02020603050405020304" pitchFamily="18" charset="0"/>
                <a:ea typeface="+mn-ea"/>
                <a:cs typeface="Times New Roman" panose="02020603050405020304" pitchFamily="18" charset="0"/>
                <a:sym typeface="+mn-ea"/>
              </a:rPr>
              <a:t>    </a:t>
            </a:r>
            <a:r>
              <a:rPr lang="en-US" altLang="zh-CN" sz="2400" dirty="0" smtClean="0">
                <a:latin typeface="Times New Roman" panose="02020603050405020304" pitchFamily="18" charset="0"/>
                <a:ea typeface="+mn-ea"/>
                <a:cs typeface="Times New Roman" panose="02020603050405020304" pitchFamily="18" charset="0"/>
              </a:rPr>
              <a:t>switch </a:t>
            </a:r>
            <a:r>
              <a:rPr lang="zh-CN" altLang="en-US" sz="2400" dirty="0" smtClean="0">
                <a:latin typeface="Times New Roman" panose="02020603050405020304" pitchFamily="18" charset="0"/>
                <a:ea typeface="+mn-ea"/>
                <a:cs typeface="Times New Roman" panose="02020603050405020304" pitchFamily="18" charset="0"/>
                <a:sym typeface="+mn-ea"/>
              </a:rPr>
              <a:t>(</a:t>
            </a:r>
            <a:r>
              <a:rPr lang="zh-CN" altLang="en-US" sz="2400" dirty="0">
                <a:latin typeface="Times New Roman" panose="02020603050405020304" pitchFamily="18" charset="0"/>
                <a:ea typeface="+mn-ea"/>
                <a:cs typeface="Times New Roman" panose="02020603050405020304" pitchFamily="18" charset="0"/>
                <a:sym typeface="+mn-ea"/>
              </a:rPr>
              <a:t>config-if)# ip dhcp snooping trust</a:t>
            </a:r>
            <a:endParaRPr lang="zh-CN" altLang="en-US" sz="2400" noProof="1">
              <a:latin typeface="Times New Roman" panose="02020603050405020304" pitchFamily="18" charset="0"/>
              <a:ea typeface="+mn-ea"/>
              <a:cs typeface="Times New Roman" panose="02020603050405020304" pitchFamily="18" charset="0"/>
            </a:endParaRPr>
          </a:p>
          <a:p>
            <a:pPr indent="0">
              <a:buNone/>
            </a:pPr>
            <a:endParaRPr lang="zh-CN" altLang="en-US" sz="2000" dirty="0" smtClean="0">
              <a:latin typeface="Times New Roman" panose="02020603050405020304" pitchFamily="18" charset="0"/>
              <a:ea typeface="+mn-ea"/>
              <a:cs typeface="Times New Roman" panose="02020603050405020304" pitchFamily="18" charset="0"/>
              <a:sym typeface="+mn-ea"/>
            </a:endParaRPr>
          </a:p>
          <a:p>
            <a:pPr marL="457200" lvl="1" indent="0" eaLnBrk="1" hangingPunct="1">
              <a:buSzPct val="95000"/>
              <a:buNone/>
            </a:pPr>
            <a:endParaRPr lang="zh-CN" altLang="en-US" sz="2000" dirty="0">
              <a:latin typeface="Times New Roman" panose="02020603050405020304" pitchFamily="18" charset="0"/>
              <a:ea typeface="+mn-ea"/>
              <a:cs typeface="Times New Roman" panose="02020603050405020304" pitchFamily="18" charset="0"/>
            </a:endParaRPr>
          </a:p>
        </p:txBody>
      </p:sp>
      <p:sp>
        <p:nvSpPr>
          <p:cNvPr id="24579" name="Rectangle 3"/>
          <p:cNvSpPr>
            <a:spLocks noGrp="1" noChangeArrowheads="1"/>
          </p:cNvSpPr>
          <p:nvPr>
            <p:ph type="title" idx="4294967295"/>
          </p:nvPr>
        </p:nvSpPr>
        <p:spPr/>
        <p:txBody>
          <a:bodyPr/>
          <a:lstStyle/>
          <a:p>
            <a:pPr eaLnBrk="1" hangingPunct="1">
              <a:lnSpc>
                <a:spcPct val="120000"/>
              </a:lnSpc>
            </a:pPr>
            <a:r>
              <a:rPr lang="en-US" altLang="zh-CN" sz="4000" dirty="0" err="1" smtClean="0">
                <a:sym typeface="+mn-ea"/>
              </a:rPr>
              <a:t>DHCP欺骗防范</a:t>
            </a:r>
            <a:endParaRPr lang="en-US" altLang="zh-CN" sz="4000" dirty="0" smtClean="0">
              <a:sym typeface="+mn-ea"/>
            </a:endParaRPr>
          </a:p>
        </p:txBody>
      </p:sp>
    </p:spTree>
  </p:cSld>
  <p:clrMapOvr>
    <a:masterClrMapping/>
  </p:clrMapOvr>
  <p:transition spd="med">
    <p:random/>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0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4627" name="图片 7" descr="04.png"/>
          <p:cNvPicPr>
            <a:picLocks noChangeAspect="1" noChangeArrowheads="1"/>
          </p:cNvPicPr>
          <p:nvPr/>
        </p:nvPicPr>
        <p:blipFill>
          <a:blip r:embed="rId4">
            <a:lum contrast="20000"/>
            <a:extLst>
              <a:ext uri="{28A0092B-C50C-407E-A947-70E740481C1C}">
                <a14:useLocalDpi xmlns:a14="http://schemas.microsoft.com/office/drawing/2010/main" val="0"/>
              </a:ext>
            </a:extLst>
          </a:blip>
          <a:srcRect/>
          <a:stretch>
            <a:fillRect/>
          </a:stretch>
        </p:blipFill>
        <p:spPr bwMode="auto">
          <a:xfrm>
            <a:off x="0" y="0"/>
            <a:ext cx="9144000" cy="1250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矩形 8"/>
          <p:cNvSpPr/>
          <p:nvPr/>
        </p:nvSpPr>
        <p:spPr>
          <a:xfrm>
            <a:off x="0" y="1238250"/>
            <a:ext cx="9144000" cy="619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ts val="0"/>
              </a:spcBef>
              <a:spcAft>
                <a:spcPts val="0"/>
              </a:spcAft>
              <a:defRPr/>
            </a:pPr>
            <a:endParaRPr lang="zh-CN" altLang="en-US"/>
          </a:p>
        </p:txBody>
      </p:sp>
      <p:sp>
        <p:nvSpPr>
          <p:cNvPr id="39" name="TextBox 38"/>
          <p:cNvSpPr txBox="1"/>
          <p:nvPr/>
        </p:nvSpPr>
        <p:spPr>
          <a:xfrm>
            <a:off x="3643306" y="3071809"/>
            <a:ext cx="1871025" cy="707887"/>
          </a:xfrm>
          <a:prstGeom prst="rect">
            <a:avLst/>
          </a:prstGeom>
          <a:noFill/>
        </p:spPr>
        <p:txBody>
          <a:bodyPr wrap="none">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spcBef>
                <a:spcPts val="0"/>
              </a:spcBef>
              <a:spcAft>
                <a:spcPts val="0"/>
              </a:spcAft>
              <a:defRPr/>
            </a:pPr>
            <a:r>
              <a:rPr lang="zh-CN" altLang="en-US" sz="4000" b="1" cap="all" dirty="0">
                <a:ln w="0"/>
                <a:solidFill>
                  <a:srgbClr val="006600"/>
                </a:solidFill>
                <a:effectLst>
                  <a:reflection blurRad="6350" stA="50000" endA="300" endPos="50000" dist="29997" dir="5400000" sy="-100000" algn="bl" rotWithShape="0"/>
                </a:effectLst>
                <a:latin typeface="Arial" pitchFamily="34" charset="0"/>
                <a:ea typeface="+mn-ea"/>
                <a:cs typeface="Arial" pitchFamily="34" charset="0"/>
              </a:rPr>
              <a:t>谢 谢！</a:t>
            </a: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42" presetClass="entr" presetSubtype="0" fill="hold" nodeType="afterEffect">
                                  <p:stCondLst>
                                    <p:cond delay="0"/>
                                  </p:stCondLst>
                                  <p:childTnLst>
                                    <p:set>
                                      <p:cBhvr>
                                        <p:cTn id="10" dur="1" fill="hold">
                                          <p:stCondLst>
                                            <p:cond delay="0"/>
                                          </p:stCondLst>
                                        </p:cTn>
                                        <p:tgtEl>
                                          <p:spTgt spid="39"/>
                                        </p:tgtEl>
                                        <p:attrNameLst>
                                          <p:attrName>style.visibility</p:attrName>
                                        </p:attrNameLst>
                                      </p:cBhvr>
                                      <p:to>
                                        <p:strVal val="visible"/>
                                      </p:to>
                                    </p:set>
                                    <p:animEffect transition="in" filter="fade">
                                      <p:cBhvr>
                                        <p:cTn id="11" dur="500"/>
                                        <p:tgtEl>
                                          <p:spTgt spid="39"/>
                                        </p:tgtEl>
                                      </p:cBhvr>
                                    </p:animEffect>
                                    <p:anim calcmode="lin" valueType="num">
                                      <p:cBhvr>
                                        <p:cTn id="12" dur="500" fill="hold"/>
                                        <p:tgtEl>
                                          <p:spTgt spid="39"/>
                                        </p:tgtEl>
                                        <p:attrNameLst>
                                          <p:attrName>ppt_x</p:attrName>
                                        </p:attrNameLst>
                                      </p:cBhvr>
                                      <p:tavLst>
                                        <p:tav tm="0">
                                          <p:val>
                                            <p:strVal val="#ppt_x"/>
                                          </p:val>
                                        </p:tav>
                                        <p:tav tm="100000">
                                          <p:val>
                                            <p:strVal val="#ppt_x"/>
                                          </p:val>
                                        </p:tav>
                                      </p:tavLst>
                                    </p:anim>
                                    <p:anim calcmode="lin" valueType="num">
                                      <p:cBhvr>
                                        <p:cTn id="13" dur="500" fill="hold"/>
                                        <p:tgtEl>
                                          <p:spTgt spid="3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altLang="zh-CN" smtClean="0"/>
              <a:t>DHCP</a:t>
            </a:r>
            <a:endParaRPr lang="zh-CN" altLang="en-US" smtClean="0"/>
          </a:p>
        </p:txBody>
      </p:sp>
      <p:sp>
        <p:nvSpPr>
          <p:cNvPr id="18435" name="Rectangle 3"/>
          <p:cNvSpPr>
            <a:spLocks noGrp="1" noChangeArrowheads="1"/>
          </p:cNvSpPr>
          <p:nvPr>
            <p:ph idx="1"/>
          </p:nvPr>
        </p:nvSpPr>
        <p:spPr>
          <a:xfrm>
            <a:off x="609600" y="1844675"/>
            <a:ext cx="8534400" cy="4114800"/>
          </a:xfrm>
        </p:spPr>
        <p:txBody>
          <a:bodyPr/>
          <a:lstStyle/>
          <a:p>
            <a:pPr eaLnBrk="1" hangingPunct="1">
              <a:lnSpc>
                <a:spcPct val="120000"/>
              </a:lnSpc>
            </a:pPr>
            <a:endParaRPr lang="en-US" altLang="zh-CN" sz="2600" dirty="0" smtClean="0">
              <a:sym typeface="+mn-ea"/>
            </a:endParaRPr>
          </a:p>
          <a:p>
            <a:pPr eaLnBrk="1" hangingPunct="1">
              <a:lnSpc>
                <a:spcPct val="120000"/>
              </a:lnSpc>
            </a:pPr>
            <a:r>
              <a:rPr lang="en-US" altLang="zh-CN" sz="2600" dirty="0" smtClean="0">
                <a:solidFill>
                  <a:srgbClr val="FF0000"/>
                </a:solidFill>
                <a:sym typeface="+mn-ea"/>
              </a:rPr>
              <a:t>DHCP</a:t>
            </a:r>
            <a:r>
              <a:rPr lang="zh-CN" altLang="en-US" sz="2600" dirty="0" smtClean="0">
                <a:solidFill>
                  <a:srgbClr val="FF0000"/>
                </a:solidFill>
                <a:sym typeface="+mn-ea"/>
              </a:rPr>
              <a:t>工作原理</a:t>
            </a:r>
            <a:endParaRPr lang="en-US" altLang="zh-CN" sz="2600" dirty="0" smtClean="0">
              <a:solidFill>
                <a:srgbClr val="FF0000"/>
              </a:solidFill>
              <a:sym typeface="+mn-ea"/>
            </a:endParaRPr>
          </a:p>
          <a:p>
            <a:pPr eaLnBrk="1" hangingPunct="1">
              <a:lnSpc>
                <a:spcPct val="120000"/>
              </a:lnSpc>
            </a:pPr>
            <a:endParaRPr lang="zh-CN" altLang="en-US" sz="2600" dirty="0" smtClean="0"/>
          </a:p>
          <a:p>
            <a:pPr eaLnBrk="1" hangingPunct="1">
              <a:lnSpc>
                <a:spcPct val="120000"/>
              </a:lnSpc>
            </a:pPr>
            <a:r>
              <a:rPr lang="en-US" altLang="zh-CN" sz="2600" dirty="0" smtClean="0">
                <a:sym typeface="+mn-ea"/>
              </a:rPr>
              <a:t>DHCP</a:t>
            </a:r>
            <a:r>
              <a:rPr lang="zh-CN" altLang="en-US" sz="2600" dirty="0" smtClean="0">
                <a:sym typeface="+mn-ea"/>
              </a:rPr>
              <a:t>欺骗及</a:t>
            </a:r>
            <a:r>
              <a:rPr lang="en-US" altLang="zh-CN" sz="2600" dirty="0" err="1" smtClean="0">
                <a:sym typeface="+mn-ea"/>
              </a:rPr>
              <a:t>防范</a:t>
            </a:r>
            <a:endParaRPr lang="en-US" altLang="zh-CN" sz="2600" dirty="0" smtClean="0">
              <a:sym typeface="+mn-ea"/>
            </a:endParaRPr>
          </a:p>
        </p:txBody>
      </p:sp>
    </p:spTree>
  </p:cSld>
  <p:clrMapOvr>
    <a:masterClrMapping/>
  </p:clrMapOvr>
  <p:transition spd="med">
    <p:random/>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611188" y="692150"/>
            <a:ext cx="6856412" cy="768350"/>
          </a:xfrm>
        </p:spPr>
        <p:txBody>
          <a:bodyPr/>
          <a:lstStyle/>
          <a:p>
            <a:pPr eaLnBrk="1" hangingPunct="1"/>
            <a:r>
              <a:rPr lang="en-US" altLang="zh-CN" sz="4000" dirty="0" smtClean="0">
                <a:sym typeface="+mn-ea"/>
              </a:rPr>
              <a:t>DHCP</a:t>
            </a:r>
            <a:r>
              <a:rPr lang="zh-CN" altLang="en-US" sz="4000" dirty="0" smtClean="0">
                <a:sym typeface="+mn-ea"/>
              </a:rPr>
              <a:t>概述</a:t>
            </a:r>
            <a:endParaRPr lang="en-US" altLang="zh-CN" dirty="0" smtClean="0"/>
          </a:p>
        </p:txBody>
      </p:sp>
      <p:sp>
        <p:nvSpPr>
          <p:cNvPr id="1168387" name="Rectangle 3"/>
          <p:cNvSpPr>
            <a:spLocks noGrp="1" noChangeArrowheads="1"/>
          </p:cNvSpPr>
          <p:nvPr>
            <p:ph idx="1"/>
          </p:nvPr>
        </p:nvSpPr>
        <p:spPr>
          <a:xfrm>
            <a:off x="251520" y="1844825"/>
            <a:ext cx="8424863" cy="4104456"/>
          </a:xfrm>
        </p:spPr>
        <p:txBody>
          <a:bodyPr/>
          <a:lstStyle/>
          <a:p>
            <a:pPr>
              <a:defRPr/>
            </a:pPr>
            <a:r>
              <a:rPr lang="zh-CN" altLang="zh-CN" sz="2400" dirty="0" smtClean="0">
                <a:latin typeface="+mn-ea"/>
              </a:rPr>
              <a:t>一</a:t>
            </a:r>
            <a:r>
              <a:rPr lang="zh-CN" altLang="zh-CN" sz="2400" dirty="0">
                <a:latin typeface="+mn-ea"/>
              </a:rPr>
              <a:t>个协议软件在使用</a:t>
            </a:r>
            <a:r>
              <a:rPr lang="zh-CN" altLang="zh-CN" sz="2400" dirty="0" smtClean="0">
                <a:latin typeface="+mn-ea"/>
              </a:rPr>
              <a:t>之前</a:t>
            </a:r>
            <a:r>
              <a:rPr lang="zh-CN" altLang="en-US" sz="2400" dirty="0" smtClean="0">
                <a:latin typeface="+mn-ea"/>
              </a:rPr>
              <a:t>先作</a:t>
            </a:r>
            <a:r>
              <a:rPr lang="zh-CN" altLang="zh-CN" sz="2400" dirty="0" smtClean="0">
                <a:latin typeface="+mn-ea"/>
              </a:rPr>
              <a:t>正确协议配置</a:t>
            </a:r>
            <a:r>
              <a:rPr lang="zh-CN" altLang="en-US" sz="2400" dirty="0">
                <a:latin typeface="+mn-ea"/>
              </a:rPr>
              <a:t>，</a:t>
            </a:r>
            <a:r>
              <a:rPr lang="zh-CN" altLang="zh-CN" sz="2400" dirty="0" smtClean="0">
                <a:latin typeface="+mn-ea"/>
              </a:rPr>
              <a:t>具体配置</a:t>
            </a:r>
            <a:r>
              <a:rPr lang="zh-CN" altLang="en-US" sz="2400" dirty="0" smtClean="0">
                <a:latin typeface="+mn-ea"/>
              </a:rPr>
              <a:t>内容</a:t>
            </a:r>
            <a:r>
              <a:rPr lang="zh-CN" altLang="zh-CN" sz="2400" dirty="0" smtClean="0">
                <a:latin typeface="+mn-ea"/>
              </a:rPr>
              <a:t>取决于协议。</a:t>
            </a:r>
            <a:endParaRPr lang="en-US" altLang="zh-CN" sz="2400" dirty="0" smtClean="0">
              <a:latin typeface="+mn-ea"/>
            </a:endParaRPr>
          </a:p>
          <a:p>
            <a:pPr>
              <a:defRPr/>
            </a:pPr>
            <a:r>
              <a:rPr lang="zh-CN" altLang="zh-CN" sz="2400" dirty="0" smtClean="0">
                <a:latin typeface="+mn-ea"/>
              </a:rPr>
              <a:t>连接</a:t>
            </a:r>
            <a:r>
              <a:rPr lang="zh-CN" altLang="zh-CN" sz="2400" dirty="0">
                <a:latin typeface="+mn-ea"/>
              </a:rPr>
              <a:t>到因特网的计算机的协议软件需要配置的项目包括：</a:t>
            </a:r>
          </a:p>
          <a:p>
            <a:pPr lvl="1">
              <a:defRPr/>
            </a:pPr>
            <a:r>
              <a:rPr lang="en-US" altLang="zh-CN" sz="1800" dirty="0" smtClean="0">
                <a:latin typeface="+mn-ea"/>
              </a:rPr>
              <a:t>IP </a:t>
            </a:r>
            <a:r>
              <a:rPr lang="zh-CN" altLang="zh-CN" sz="1800" dirty="0" smtClean="0">
                <a:latin typeface="+mn-ea"/>
              </a:rPr>
              <a:t>地址</a:t>
            </a:r>
            <a:endParaRPr lang="zh-CN" altLang="zh-CN" sz="1800" dirty="0">
              <a:latin typeface="+mn-ea"/>
            </a:endParaRPr>
          </a:p>
          <a:p>
            <a:pPr lvl="1">
              <a:defRPr/>
            </a:pPr>
            <a:r>
              <a:rPr lang="zh-CN" altLang="zh-CN" sz="1800" dirty="0" smtClean="0">
                <a:latin typeface="+mn-ea"/>
              </a:rPr>
              <a:t>于</a:t>
            </a:r>
            <a:r>
              <a:rPr lang="zh-CN" altLang="zh-CN" sz="1800" dirty="0">
                <a:latin typeface="+mn-ea"/>
              </a:rPr>
              <a:t>网</a:t>
            </a:r>
            <a:r>
              <a:rPr lang="zh-CN" altLang="zh-CN" sz="1800" dirty="0" smtClean="0">
                <a:latin typeface="+mn-ea"/>
              </a:rPr>
              <a:t>掩码</a:t>
            </a:r>
            <a:endParaRPr lang="zh-CN" altLang="zh-CN" sz="1800" dirty="0">
              <a:latin typeface="+mn-ea"/>
            </a:endParaRPr>
          </a:p>
          <a:p>
            <a:pPr lvl="1">
              <a:defRPr/>
            </a:pPr>
            <a:r>
              <a:rPr lang="zh-CN" altLang="zh-CN" sz="1800" dirty="0" smtClean="0">
                <a:latin typeface="+mn-ea"/>
              </a:rPr>
              <a:t>默认</a:t>
            </a:r>
            <a:r>
              <a:rPr lang="zh-CN" altLang="zh-CN" sz="1800" dirty="0">
                <a:latin typeface="+mn-ea"/>
              </a:rPr>
              <a:t>路由器的</a:t>
            </a:r>
            <a:r>
              <a:rPr lang="en-US" altLang="zh-CN" sz="1800" dirty="0">
                <a:latin typeface="+mn-ea"/>
              </a:rPr>
              <a:t>IP </a:t>
            </a:r>
            <a:r>
              <a:rPr lang="zh-CN" altLang="zh-CN" sz="1800" dirty="0" smtClean="0">
                <a:latin typeface="+mn-ea"/>
              </a:rPr>
              <a:t>地址</a:t>
            </a:r>
            <a:endParaRPr lang="zh-CN" altLang="zh-CN" sz="1800" dirty="0">
              <a:latin typeface="+mn-ea"/>
            </a:endParaRPr>
          </a:p>
          <a:p>
            <a:pPr lvl="1">
              <a:defRPr/>
            </a:pPr>
            <a:r>
              <a:rPr lang="zh-CN" altLang="zh-CN" sz="1800" dirty="0" smtClean="0">
                <a:latin typeface="+mn-ea"/>
              </a:rPr>
              <a:t>域名</a:t>
            </a:r>
            <a:r>
              <a:rPr lang="zh-CN" altLang="zh-CN" sz="1800" dirty="0">
                <a:latin typeface="+mn-ea"/>
              </a:rPr>
              <a:t>服务器的</a:t>
            </a:r>
            <a:r>
              <a:rPr lang="en-US" altLang="zh-CN" sz="1800" dirty="0">
                <a:latin typeface="+mn-ea"/>
              </a:rPr>
              <a:t>IP </a:t>
            </a:r>
            <a:r>
              <a:rPr lang="zh-CN" altLang="zh-CN" sz="1800" dirty="0" smtClean="0">
                <a:latin typeface="+mn-ea"/>
              </a:rPr>
              <a:t>地址</a:t>
            </a:r>
            <a:endParaRPr lang="en-US" altLang="zh-CN" sz="1800" dirty="0" smtClean="0">
              <a:latin typeface="+mn-ea"/>
            </a:endParaRPr>
          </a:p>
          <a:p>
            <a:pPr>
              <a:defRPr/>
            </a:pPr>
            <a:r>
              <a:rPr lang="en-US" altLang="zh-CN" sz="2400" dirty="0">
                <a:latin typeface="+mn-ea"/>
              </a:rPr>
              <a:t>Dynamic Host Configuration Protocol</a:t>
            </a:r>
            <a:r>
              <a:rPr lang="zh-CN" altLang="en-US" sz="2400" dirty="0">
                <a:latin typeface="+mn-ea"/>
              </a:rPr>
              <a:t>可以</a:t>
            </a:r>
            <a:r>
              <a:rPr lang="zh-CN" altLang="zh-CN" sz="2400" dirty="0">
                <a:latin typeface="+mn-ea"/>
              </a:rPr>
              <a:t>高效</a:t>
            </a:r>
            <a:r>
              <a:rPr lang="zh-CN" altLang="en-US" sz="2400" dirty="0">
                <a:latin typeface="+mn-ea"/>
              </a:rPr>
              <a:t>地分配</a:t>
            </a:r>
            <a:r>
              <a:rPr lang="en-US" altLang="zh-CN" sz="2400" dirty="0">
                <a:latin typeface="+mn-ea"/>
              </a:rPr>
              <a:t>IP</a:t>
            </a:r>
            <a:r>
              <a:rPr lang="zh-CN" altLang="zh-CN" sz="2400" dirty="0">
                <a:latin typeface="+mn-ea"/>
              </a:rPr>
              <a:t>地址</a:t>
            </a:r>
            <a:endParaRPr lang="en-US" altLang="zh-CN" sz="2400" dirty="0">
              <a:latin typeface="+mn-ea"/>
            </a:endParaRPr>
          </a:p>
          <a:p>
            <a:pPr lvl="1">
              <a:defRPr/>
            </a:pPr>
            <a:r>
              <a:rPr lang="zh-CN" altLang="zh-CN" sz="1800" dirty="0">
                <a:latin typeface="+mn-ea"/>
              </a:rPr>
              <a:t>局域网的</a:t>
            </a:r>
            <a:r>
              <a:rPr lang="zh-CN" altLang="zh-CN" sz="1800" dirty="0" smtClean="0">
                <a:latin typeface="+mn-ea"/>
              </a:rPr>
              <a:t>网络协议</a:t>
            </a:r>
            <a:endParaRPr lang="en-US" altLang="zh-CN" sz="1800" dirty="0" smtClean="0">
              <a:latin typeface="+mn-ea"/>
            </a:endParaRPr>
          </a:p>
          <a:p>
            <a:pPr lvl="1">
              <a:defRPr/>
            </a:pPr>
            <a:r>
              <a:rPr lang="zh-CN" altLang="zh-CN" sz="1800" dirty="0">
                <a:latin typeface="+mn-ea"/>
              </a:rPr>
              <a:t>使用</a:t>
            </a:r>
            <a:r>
              <a:rPr lang="en-US" altLang="zh-CN" sz="1800" dirty="0" smtClean="0">
                <a:latin typeface="+mn-ea"/>
              </a:rPr>
              <a:t>UDP</a:t>
            </a:r>
            <a:r>
              <a:rPr lang="zh-CN" altLang="en-US" sz="1800" dirty="0" smtClean="0">
                <a:latin typeface="+mn-ea"/>
              </a:rPr>
              <a:t>来实现</a:t>
            </a:r>
            <a:endParaRPr lang="zh-CN" altLang="zh-CN" sz="1800" dirty="0">
              <a:latin typeface="+mn-ea"/>
            </a:endParaRPr>
          </a:p>
          <a:p>
            <a:pPr marL="0" indent="0" eaLnBrk="1" hangingPunct="1">
              <a:lnSpc>
                <a:spcPct val="110000"/>
              </a:lnSpc>
              <a:buFont typeface="Wingdings" pitchFamily="2" charset="2"/>
              <a:buNone/>
              <a:defRPr/>
            </a:pPr>
            <a:endParaRPr lang="en-US" altLang="zh-CN" sz="2000" dirty="0" smtClean="0">
              <a:solidFill>
                <a:srgbClr val="000000"/>
              </a:solidFill>
              <a:latin typeface="+mn-ea"/>
            </a:endParaRPr>
          </a:p>
        </p:txBody>
      </p:sp>
    </p:spTree>
  </p:cSld>
  <p:clrMapOvr>
    <a:masterClrMapping/>
  </p:clrMapOvr>
  <p:transition spd="med">
    <p:random/>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02" name="Rectangle 2"/>
          <p:cNvSpPr>
            <a:spLocks noChangeArrowheads="1"/>
          </p:cNvSpPr>
          <p:nvPr/>
        </p:nvSpPr>
        <p:spPr bwMode="auto">
          <a:xfrm>
            <a:off x="571500" y="785813"/>
            <a:ext cx="76200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50000"/>
              </a:spcBef>
              <a:buFont typeface="Arial" pitchFamily="34" charset="0"/>
              <a:defRPr>
                <a:solidFill>
                  <a:schemeClr val="tx1"/>
                </a:solidFill>
                <a:latin typeface="Verdana" pitchFamily="34" charset="0"/>
                <a:ea typeface="宋体" pitchFamily="2" charset="-122"/>
              </a:defRPr>
            </a:lvl1pPr>
            <a:lvl2pPr marL="742950" indent="-285750">
              <a:spcBef>
                <a:spcPct val="50000"/>
              </a:spcBef>
              <a:buFont typeface="Arial" pitchFamily="34" charset="0"/>
              <a:defRPr>
                <a:solidFill>
                  <a:schemeClr val="tx1"/>
                </a:solidFill>
                <a:latin typeface="Verdana" pitchFamily="34" charset="0"/>
                <a:ea typeface="宋体" pitchFamily="2" charset="-122"/>
              </a:defRPr>
            </a:lvl2pPr>
            <a:lvl3pPr marL="1143000" indent="-228600">
              <a:spcBef>
                <a:spcPct val="50000"/>
              </a:spcBef>
              <a:buFont typeface="Arial" pitchFamily="34" charset="0"/>
              <a:defRPr>
                <a:solidFill>
                  <a:schemeClr val="tx1"/>
                </a:solidFill>
                <a:latin typeface="Verdana" pitchFamily="34" charset="0"/>
                <a:ea typeface="宋体" pitchFamily="2" charset="-122"/>
              </a:defRPr>
            </a:lvl3pPr>
            <a:lvl4pPr marL="1600200" indent="-228600">
              <a:spcBef>
                <a:spcPct val="50000"/>
              </a:spcBef>
              <a:buFont typeface="Arial" pitchFamily="34" charset="0"/>
              <a:defRPr>
                <a:solidFill>
                  <a:schemeClr val="tx1"/>
                </a:solidFill>
                <a:latin typeface="Verdana" pitchFamily="34" charset="0"/>
                <a:ea typeface="宋体" pitchFamily="2" charset="-122"/>
              </a:defRPr>
            </a:lvl4pPr>
            <a:lvl5pPr marL="2057400" indent="-228600">
              <a:spcBef>
                <a:spcPct val="50000"/>
              </a:spcBef>
              <a:buFont typeface="Arial" pitchFamily="34" charset="0"/>
              <a:defRPr>
                <a:solidFill>
                  <a:schemeClr val="tx1"/>
                </a:solidFill>
                <a:latin typeface="Verdana" pitchFamily="34" charset="0"/>
                <a:ea typeface="宋体" pitchFamily="2" charset="-122"/>
              </a:defRPr>
            </a:lvl5pPr>
            <a:lvl6pPr marL="2514600" indent="-228600" eaLnBrk="0" fontAlgn="base" hangingPunct="0">
              <a:spcBef>
                <a:spcPct val="50000"/>
              </a:spcBef>
              <a:spcAft>
                <a:spcPct val="0"/>
              </a:spcAft>
              <a:buFont typeface="Arial" pitchFamily="34" charset="0"/>
              <a:defRPr>
                <a:solidFill>
                  <a:schemeClr val="tx1"/>
                </a:solidFill>
                <a:latin typeface="Verdana" pitchFamily="34" charset="0"/>
                <a:ea typeface="宋体" pitchFamily="2" charset="-122"/>
              </a:defRPr>
            </a:lvl6pPr>
            <a:lvl7pPr marL="2971800" indent="-228600" eaLnBrk="0" fontAlgn="base" hangingPunct="0">
              <a:spcBef>
                <a:spcPct val="50000"/>
              </a:spcBef>
              <a:spcAft>
                <a:spcPct val="0"/>
              </a:spcAft>
              <a:buFont typeface="Arial" pitchFamily="34" charset="0"/>
              <a:defRPr>
                <a:solidFill>
                  <a:schemeClr val="tx1"/>
                </a:solidFill>
                <a:latin typeface="Verdana" pitchFamily="34" charset="0"/>
                <a:ea typeface="宋体" pitchFamily="2" charset="-122"/>
              </a:defRPr>
            </a:lvl7pPr>
            <a:lvl8pPr marL="3429000" indent="-228600" eaLnBrk="0" fontAlgn="base" hangingPunct="0">
              <a:spcBef>
                <a:spcPct val="50000"/>
              </a:spcBef>
              <a:spcAft>
                <a:spcPct val="0"/>
              </a:spcAft>
              <a:buFont typeface="Arial" pitchFamily="34" charset="0"/>
              <a:defRPr>
                <a:solidFill>
                  <a:schemeClr val="tx1"/>
                </a:solidFill>
                <a:latin typeface="Verdana" pitchFamily="34" charset="0"/>
                <a:ea typeface="宋体" pitchFamily="2" charset="-122"/>
              </a:defRPr>
            </a:lvl8pPr>
            <a:lvl9pPr marL="3886200" indent="-228600" eaLnBrk="0" fontAlgn="base" hangingPunct="0">
              <a:spcBef>
                <a:spcPct val="50000"/>
              </a:spcBef>
              <a:spcAft>
                <a:spcPct val="0"/>
              </a:spcAft>
              <a:buFont typeface="Arial" pitchFamily="34" charset="0"/>
              <a:defRPr>
                <a:solidFill>
                  <a:schemeClr val="tx1"/>
                </a:solidFill>
                <a:latin typeface="Verdana" pitchFamily="34" charset="0"/>
                <a:ea typeface="宋体" pitchFamily="2" charset="-122"/>
              </a:defRPr>
            </a:lvl9pPr>
          </a:lstStyle>
          <a:p>
            <a:pPr eaLnBrk="1" hangingPunct="1">
              <a:spcBef>
                <a:spcPct val="0"/>
              </a:spcBef>
            </a:pPr>
            <a:r>
              <a:rPr lang="en-US" altLang="zh-CN" sz="3600" dirty="0" smtClean="0">
                <a:sym typeface="+mn-ea"/>
              </a:rPr>
              <a:t>DHCP</a:t>
            </a:r>
            <a:r>
              <a:rPr lang="zh-CN" altLang="en-US" sz="3600" dirty="0" smtClean="0">
                <a:sym typeface="+mn-ea"/>
              </a:rPr>
              <a:t>工作过程</a:t>
            </a:r>
            <a:endParaRPr lang="en-US" altLang="en-US" sz="3800" dirty="0">
              <a:solidFill>
                <a:schemeClr val="tx2"/>
              </a:solidFill>
            </a:endParaRPr>
          </a:p>
        </p:txBody>
      </p:sp>
      <p:pic>
        <p:nvPicPr>
          <p:cNvPr id="2" name="图片 1" descr="图片4"/>
          <p:cNvPicPr>
            <a:picLocks noChangeAspect="1"/>
          </p:cNvPicPr>
          <p:nvPr/>
        </p:nvPicPr>
        <p:blipFill>
          <a:blip r:embed="rId3"/>
          <a:stretch>
            <a:fillRect/>
          </a:stretch>
        </p:blipFill>
        <p:spPr>
          <a:xfrm>
            <a:off x="1115695" y="1713230"/>
            <a:ext cx="7049770" cy="4193540"/>
          </a:xfrm>
          <a:prstGeom prst="rect">
            <a:avLst/>
          </a:prstGeom>
        </p:spPr>
      </p:pic>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5" fill="hold" grpId="0" nodeType="afterEffect">
                                  <p:stCondLst>
                                    <p:cond delay="0"/>
                                  </p:stCondLst>
                                  <p:childTnLst>
                                    <p:set>
                                      <p:cBhvr>
                                        <p:cTn id="6" dur="1" fill="hold">
                                          <p:stCondLst>
                                            <p:cond delay="0"/>
                                          </p:stCondLst>
                                        </p:cTn>
                                        <p:tgtEl>
                                          <p:spTgt spid="460802"/>
                                        </p:tgtEl>
                                        <p:attrNameLst>
                                          <p:attrName>style.visibility</p:attrName>
                                        </p:attrNameLst>
                                      </p:cBhvr>
                                      <p:to>
                                        <p:strVal val="visible"/>
                                      </p:to>
                                    </p:set>
                                    <p:animEffect transition="in" filter="checkerboard(down)">
                                      <p:cBhvr>
                                        <p:cTn id="7" dur="500"/>
                                        <p:tgtEl>
                                          <p:spTgt spid="4608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0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02" name="Rectangle 2"/>
          <p:cNvSpPr>
            <a:spLocks noChangeArrowheads="1"/>
          </p:cNvSpPr>
          <p:nvPr/>
        </p:nvSpPr>
        <p:spPr bwMode="auto">
          <a:xfrm>
            <a:off x="571500" y="785813"/>
            <a:ext cx="76200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50000"/>
              </a:spcBef>
              <a:buFont typeface="Arial" pitchFamily="34" charset="0"/>
              <a:defRPr>
                <a:solidFill>
                  <a:schemeClr val="tx1"/>
                </a:solidFill>
                <a:latin typeface="Verdana" pitchFamily="34" charset="0"/>
                <a:ea typeface="宋体" pitchFamily="2" charset="-122"/>
              </a:defRPr>
            </a:lvl1pPr>
            <a:lvl2pPr marL="742950" indent="-285750">
              <a:spcBef>
                <a:spcPct val="50000"/>
              </a:spcBef>
              <a:buFont typeface="Arial" pitchFamily="34" charset="0"/>
              <a:defRPr>
                <a:solidFill>
                  <a:schemeClr val="tx1"/>
                </a:solidFill>
                <a:latin typeface="Verdana" pitchFamily="34" charset="0"/>
                <a:ea typeface="宋体" pitchFamily="2" charset="-122"/>
              </a:defRPr>
            </a:lvl2pPr>
            <a:lvl3pPr marL="1143000" indent="-228600">
              <a:spcBef>
                <a:spcPct val="50000"/>
              </a:spcBef>
              <a:buFont typeface="Arial" pitchFamily="34" charset="0"/>
              <a:defRPr>
                <a:solidFill>
                  <a:schemeClr val="tx1"/>
                </a:solidFill>
                <a:latin typeface="Verdana" pitchFamily="34" charset="0"/>
                <a:ea typeface="宋体" pitchFamily="2" charset="-122"/>
              </a:defRPr>
            </a:lvl3pPr>
            <a:lvl4pPr marL="1600200" indent="-228600">
              <a:spcBef>
                <a:spcPct val="50000"/>
              </a:spcBef>
              <a:buFont typeface="Arial" pitchFamily="34" charset="0"/>
              <a:defRPr>
                <a:solidFill>
                  <a:schemeClr val="tx1"/>
                </a:solidFill>
                <a:latin typeface="Verdana" pitchFamily="34" charset="0"/>
                <a:ea typeface="宋体" pitchFamily="2" charset="-122"/>
              </a:defRPr>
            </a:lvl4pPr>
            <a:lvl5pPr marL="2057400" indent="-228600">
              <a:spcBef>
                <a:spcPct val="50000"/>
              </a:spcBef>
              <a:buFont typeface="Arial" pitchFamily="34" charset="0"/>
              <a:defRPr>
                <a:solidFill>
                  <a:schemeClr val="tx1"/>
                </a:solidFill>
                <a:latin typeface="Verdana" pitchFamily="34" charset="0"/>
                <a:ea typeface="宋体" pitchFamily="2" charset="-122"/>
              </a:defRPr>
            </a:lvl5pPr>
            <a:lvl6pPr marL="2514600" indent="-228600" eaLnBrk="0" fontAlgn="base" hangingPunct="0">
              <a:spcBef>
                <a:spcPct val="50000"/>
              </a:spcBef>
              <a:spcAft>
                <a:spcPct val="0"/>
              </a:spcAft>
              <a:buFont typeface="Arial" pitchFamily="34" charset="0"/>
              <a:defRPr>
                <a:solidFill>
                  <a:schemeClr val="tx1"/>
                </a:solidFill>
                <a:latin typeface="Verdana" pitchFamily="34" charset="0"/>
                <a:ea typeface="宋体" pitchFamily="2" charset="-122"/>
              </a:defRPr>
            </a:lvl6pPr>
            <a:lvl7pPr marL="2971800" indent="-228600" eaLnBrk="0" fontAlgn="base" hangingPunct="0">
              <a:spcBef>
                <a:spcPct val="50000"/>
              </a:spcBef>
              <a:spcAft>
                <a:spcPct val="0"/>
              </a:spcAft>
              <a:buFont typeface="Arial" pitchFamily="34" charset="0"/>
              <a:defRPr>
                <a:solidFill>
                  <a:schemeClr val="tx1"/>
                </a:solidFill>
                <a:latin typeface="Verdana" pitchFamily="34" charset="0"/>
                <a:ea typeface="宋体" pitchFamily="2" charset="-122"/>
              </a:defRPr>
            </a:lvl7pPr>
            <a:lvl8pPr marL="3429000" indent="-228600" eaLnBrk="0" fontAlgn="base" hangingPunct="0">
              <a:spcBef>
                <a:spcPct val="50000"/>
              </a:spcBef>
              <a:spcAft>
                <a:spcPct val="0"/>
              </a:spcAft>
              <a:buFont typeface="Arial" pitchFamily="34" charset="0"/>
              <a:defRPr>
                <a:solidFill>
                  <a:schemeClr val="tx1"/>
                </a:solidFill>
                <a:latin typeface="Verdana" pitchFamily="34" charset="0"/>
                <a:ea typeface="宋体" pitchFamily="2" charset="-122"/>
              </a:defRPr>
            </a:lvl8pPr>
            <a:lvl9pPr marL="3886200" indent="-228600" eaLnBrk="0" fontAlgn="base" hangingPunct="0">
              <a:spcBef>
                <a:spcPct val="50000"/>
              </a:spcBef>
              <a:spcAft>
                <a:spcPct val="0"/>
              </a:spcAft>
              <a:buFont typeface="Arial" pitchFamily="34" charset="0"/>
              <a:defRPr>
                <a:solidFill>
                  <a:schemeClr val="tx1"/>
                </a:solidFill>
                <a:latin typeface="Verdana" pitchFamily="34" charset="0"/>
                <a:ea typeface="宋体" pitchFamily="2" charset="-122"/>
              </a:defRPr>
            </a:lvl9pPr>
          </a:lstStyle>
          <a:p>
            <a:pPr eaLnBrk="1" hangingPunct="1">
              <a:spcBef>
                <a:spcPct val="0"/>
              </a:spcBef>
            </a:pPr>
            <a:r>
              <a:rPr lang="zh-CN" altLang="en-US" sz="3600" dirty="0" smtClean="0">
                <a:sym typeface="+mn-ea"/>
              </a:rPr>
              <a:t>发现阶段</a:t>
            </a:r>
            <a:endParaRPr lang="en-US" altLang="en-US" sz="3800" dirty="0">
              <a:solidFill>
                <a:schemeClr val="tx2"/>
              </a:solidFill>
            </a:endParaRPr>
          </a:p>
        </p:txBody>
      </p:sp>
      <p:pic>
        <p:nvPicPr>
          <p:cNvPr id="5" name="Picture 1027"/>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0438" y="1790700"/>
            <a:ext cx="160020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1028"/>
          <p:cNvSpPr>
            <a:spLocks noChangeArrowheads="1"/>
          </p:cNvSpPr>
          <p:nvPr/>
        </p:nvSpPr>
        <p:spPr bwMode="auto">
          <a:xfrm>
            <a:off x="243238" y="3490912"/>
            <a:ext cx="2514600" cy="990600"/>
          </a:xfrm>
          <a:prstGeom prst="rect">
            <a:avLst/>
          </a:prstGeom>
          <a:solidFill>
            <a:srgbClr val="CCFFCC"/>
          </a:solidFill>
          <a:ln w="38100">
            <a:solidFill>
              <a:schemeClr val="tx1"/>
            </a:solidFill>
            <a:miter lim="800000"/>
          </a:ln>
          <a:effectLst>
            <a:outerShdw dist="107763" dir="2700000" algn="ctr" rotWithShape="0">
              <a:schemeClr val="bg2"/>
            </a:outerShdw>
          </a:effectLst>
        </p:spPr>
        <p:txBody>
          <a:bodyPr wrap="none" anchor="ctr"/>
          <a:lstStyle/>
          <a:p>
            <a:pPr defTabSz="-635" eaLnBrk="0" hangingPunct="0">
              <a:buClr>
                <a:srgbClr val="6699FF"/>
              </a:buClr>
              <a:buFont typeface="Wingdings 3" pitchFamily="18" charset="2"/>
              <a:buNone/>
              <a:tabLst>
                <a:tab pos="914400" algn="l"/>
              </a:tabLst>
              <a:defRPr/>
            </a:pPr>
            <a:r>
              <a:rPr lang="en-US" altLang="zh-CN" sz="2400" b="1">
                <a:effectLst>
                  <a:outerShdw blurRad="38100" dist="38100" dir="2700000" algn="tl">
                    <a:srgbClr val="FFFFFF"/>
                  </a:outerShdw>
                </a:effectLst>
                <a:latin typeface="Arial" charset="0"/>
                <a:ea typeface="宋体" pitchFamily="2" charset="-122"/>
              </a:rPr>
              <a:t>MAC:</a:t>
            </a:r>
            <a:r>
              <a:rPr lang="en-US" altLang="zh-CN" sz="2400" b="1">
                <a:solidFill>
                  <a:schemeClr val="accent2"/>
                </a:solidFill>
                <a:effectLst>
                  <a:outerShdw blurRad="38100" dist="38100" dir="2700000" algn="tl">
                    <a:srgbClr val="000000"/>
                  </a:outerShdw>
                </a:effectLst>
                <a:latin typeface="Arial" charset="0"/>
                <a:ea typeface="宋体" pitchFamily="2" charset="-122"/>
              </a:rPr>
              <a:t> 	Known</a:t>
            </a:r>
          </a:p>
          <a:p>
            <a:pPr defTabSz="-635" eaLnBrk="0" hangingPunct="0">
              <a:buClr>
                <a:srgbClr val="6699FF"/>
              </a:buClr>
              <a:buFont typeface="Wingdings 3" pitchFamily="18" charset="2"/>
              <a:buNone/>
              <a:tabLst>
                <a:tab pos="914400" algn="l"/>
              </a:tabLst>
              <a:defRPr/>
            </a:pPr>
            <a:r>
              <a:rPr lang="en-US" altLang="zh-CN" sz="2400" b="1">
                <a:effectLst>
                  <a:outerShdw blurRad="38100" dist="38100" dir="2700000" algn="tl">
                    <a:srgbClr val="FFFFFF"/>
                  </a:outerShdw>
                </a:effectLst>
                <a:latin typeface="Arial" charset="0"/>
                <a:ea typeface="宋体" pitchFamily="2" charset="-122"/>
              </a:rPr>
              <a:t>IP: 	</a:t>
            </a:r>
            <a:r>
              <a:rPr lang="en-US" altLang="zh-CN" sz="2400" b="1">
                <a:solidFill>
                  <a:srgbClr val="FF0000"/>
                </a:solidFill>
                <a:effectLst>
                  <a:outerShdw blurRad="38100" dist="38100" dir="2700000" algn="tl">
                    <a:srgbClr val="000000"/>
                  </a:outerShdw>
                </a:effectLst>
                <a:latin typeface="Arial" charset="0"/>
                <a:ea typeface="宋体" pitchFamily="2" charset="-122"/>
              </a:rPr>
              <a:t>Unknown</a:t>
            </a:r>
          </a:p>
        </p:txBody>
      </p:sp>
      <p:sp>
        <p:nvSpPr>
          <p:cNvPr id="7" name="AutoShape 1029"/>
          <p:cNvSpPr>
            <a:spLocks noChangeArrowheads="1"/>
          </p:cNvSpPr>
          <p:nvPr/>
        </p:nvSpPr>
        <p:spPr bwMode="auto">
          <a:xfrm>
            <a:off x="2549264" y="1934072"/>
            <a:ext cx="3886200" cy="914400"/>
          </a:xfrm>
          <a:custGeom>
            <a:avLst/>
            <a:gdLst>
              <a:gd name="G0" fmla="+- 19112 0 0"/>
              <a:gd name="G1" fmla="+- 4463 0 0"/>
              <a:gd name="G2" fmla="+- 21600 0 4463"/>
              <a:gd name="G3" fmla="+- 10800 0 4463"/>
              <a:gd name="G4" fmla="+- 21600 0 19112"/>
              <a:gd name="G5" fmla="*/ G4 G3 10800"/>
              <a:gd name="G6" fmla="+- 21600 0 G5"/>
              <a:gd name="T0" fmla="*/ 19112 w 21600"/>
              <a:gd name="T1" fmla="*/ 0 h 21600"/>
              <a:gd name="T2" fmla="*/ 0 w 21600"/>
              <a:gd name="T3" fmla="*/ 10800 h 21600"/>
              <a:gd name="T4" fmla="*/ 19112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9112" y="0"/>
                </a:moveTo>
                <a:lnTo>
                  <a:pt x="19112" y="4463"/>
                </a:lnTo>
                <a:lnTo>
                  <a:pt x="3375" y="4463"/>
                </a:lnTo>
                <a:lnTo>
                  <a:pt x="3375" y="17137"/>
                </a:lnTo>
                <a:lnTo>
                  <a:pt x="19112" y="17137"/>
                </a:lnTo>
                <a:lnTo>
                  <a:pt x="19112" y="21600"/>
                </a:lnTo>
                <a:lnTo>
                  <a:pt x="21600" y="10800"/>
                </a:lnTo>
                <a:close/>
              </a:path>
              <a:path w="21600" h="21600">
                <a:moveTo>
                  <a:pt x="1350" y="4463"/>
                </a:moveTo>
                <a:lnTo>
                  <a:pt x="1350" y="17137"/>
                </a:lnTo>
                <a:lnTo>
                  <a:pt x="2700" y="17137"/>
                </a:lnTo>
                <a:lnTo>
                  <a:pt x="2700" y="4463"/>
                </a:lnTo>
                <a:close/>
              </a:path>
              <a:path w="21600" h="21600">
                <a:moveTo>
                  <a:pt x="0" y="4463"/>
                </a:moveTo>
                <a:lnTo>
                  <a:pt x="0" y="17137"/>
                </a:lnTo>
                <a:lnTo>
                  <a:pt x="675" y="17137"/>
                </a:lnTo>
                <a:lnTo>
                  <a:pt x="675" y="4463"/>
                </a:lnTo>
                <a:close/>
              </a:path>
            </a:pathLst>
          </a:custGeom>
          <a:gradFill rotWithShape="0">
            <a:gsLst>
              <a:gs pos="0">
                <a:srgbClr val="FFCCFF"/>
              </a:gs>
              <a:gs pos="100000">
                <a:srgbClr val="FF5050"/>
              </a:gs>
            </a:gsLst>
            <a:lin ang="2700000" scaled="1"/>
          </a:gradFill>
          <a:ln w="9525">
            <a:noFill/>
            <a:miter lim="800000"/>
          </a:ln>
          <a:effectLst/>
        </p:spPr>
        <p:txBody>
          <a:bodyPr wrap="none" anchor="ctr"/>
          <a:lstStyle/>
          <a:p>
            <a:pPr algn="ctr" eaLnBrk="0" hangingPunct="0">
              <a:buClr>
                <a:srgbClr val="6699FF"/>
              </a:buClr>
              <a:buFont typeface="Wingdings 3" pitchFamily="18" charset="2"/>
              <a:buNone/>
              <a:defRPr/>
            </a:pPr>
            <a:r>
              <a:rPr lang="en-US" altLang="zh-CN" dirty="0">
                <a:effectLst>
                  <a:outerShdw blurRad="38100" dist="38100" dir="2700000" algn="tl">
                    <a:srgbClr val="FFFFFF"/>
                  </a:outerShdw>
                </a:effectLst>
                <a:latin typeface="Arial Black" pitchFamily="34" charset="0"/>
                <a:ea typeface="宋体" pitchFamily="2" charset="-122"/>
              </a:rPr>
              <a:t>DHCP Discover</a:t>
            </a:r>
          </a:p>
          <a:p>
            <a:pPr algn="ctr" eaLnBrk="0" hangingPunct="0">
              <a:buClr>
                <a:srgbClr val="6699FF"/>
              </a:buClr>
              <a:buFont typeface="Wingdings 3" pitchFamily="18" charset="2"/>
              <a:buNone/>
              <a:defRPr/>
            </a:pPr>
            <a:r>
              <a:rPr lang="en-US" altLang="zh-CN" dirty="0">
                <a:effectLst>
                  <a:outerShdw blurRad="38100" dist="38100" dir="2700000" algn="tl">
                    <a:srgbClr val="FFFFFF"/>
                  </a:outerShdw>
                </a:effectLst>
                <a:latin typeface="Arial Black" pitchFamily="34" charset="0"/>
                <a:ea typeface="宋体" pitchFamily="2" charset="-122"/>
              </a:rPr>
              <a:t>UDP Broadcast</a:t>
            </a:r>
          </a:p>
        </p:txBody>
      </p:sp>
      <p:grpSp>
        <p:nvGrpSpPr>
          <p:cNvPr id="9" name="Group 1031"/>
          <p:cNvGrpSpPr/>
          <p:nvPr/>
        </p:nvGrpSpPr>
        <p:grpSpPr bwMode="auto">
          <a:xfrm>
            <a:off x="6435464" y="1654467"/>
            <a:ext cx="1764093" cy="2347593"/>
            <a:chOff x="3758" y="864"/>
            <a:chExt cx="1666" cy="2146"/>
          </a:xfrm>
        </p:grpSpPr>
        <p:pic>
          <p:nvPicPr>
            <p:cNvPr id="14" name="Picture 1032"/>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76" y="864"/>
              <a:ext cx="1248" cy="15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Text Box 1033"/>
            <p:cNvSpPr txBox="1">
              <a:spLocks noChangeArrowheads="1"/>
            </p:cNvSpPr>
            <p:nvPr/>
          </p:nvSpPr>
          <p:spPr bwMode="auto">
            <a:xfrm>
              <a:off x="3758" y="2535"/>
              <a:ext cx="1645" cy="475"/>
            </a:xfrm>
            <a:prstGeom prst="rect">
              <a:avLst/>
            </a:prstGeom>
            <a:noFill/>
            <a:ln w="9525">
              <a:noFill/>
              <a:miter lim="800000"/>
            </a:ln>
            <a:effectLst/>
          </p:spPr>
          <p:txBody>
            <a:bodyPr wrap="none">
              <a:spAutoFit/>
            </a:bodyPr>
            <a:lstStyle/>
            <a:p>
              <a:pPr eaLnBrk="0" hangingPunct="0">
                <a:buClr>
                  <a:srgbClr val="6699FF"/>
                </a:buClr>
                <a:buFont typeface="Wingdings 3" pitchFamily="18" charset="2"/>
                <a:buNone/>
                <a:defRPr/>
              </a:pPr>
              <a:r>
                <a:rPr lang="en-US" altLang="zh-CN" sz="2800" b="1" dirty="0">
                  <a:effectLst>
                    <a:outerShdw blurRad="38100" dist="38100" dir="2700000" algn="tl">
                      <a:srgbClr val="C0C0C0"/>
                    </a:outerShdw>
                  </a:effectLst>
                  <a:latin typeface="Arial" charset="0"/>
                  <a:ea typeface="宋体" pitchFamily="2" charset="-122"/>
                </a:rPr>
                <a:t>DHCP server</a:t>
              </a:r>
            </a:p>
          </p:txBody>
        </p:sp>
      </p:grpSp>
      <p:sp>
        <p:nvSpPr>
          <p:cNvPr id="10" name="Rectangle 1034"/>
          <p:cNvSpPr>
            <a:spLocks noChangeArrowheads="1"/>
          </p:cNvSpPr>
          <p:nvPr/>
        </p:nvSpPr>
        <p:spPr bwMode="auto">
          <a:xfrm>
            <a:off x="6889965" y="4002060"/>
            <a:ext cx="1752600" cy="1676400"/>
          </a:xfrm>
          <a:prstGeom prst="rect">
            <a:avLst/>
          </a:prstGeom>
          <a:solidFill>
            <a:srgbClr val="FFFFCC"/>
          </a:solidFill>
          <a:ln w="38100">
            <a:solidFill>
              <a:schemeClr val="tx1"/>
            </a:solidFill>
            <a:miter lim="800000"/>
          </a:ln>
          <a:effectLst>
            <a:outerShdw dist="107763" dir="2700000" algn="ctr" rotWithShape="0">
              <a:schemeClr val="bg2"/>
            </a:outerShdw>
          </a:effectLst>
        </p:spPr>
        <p:txBody>
          <a:bodyPr wrap="none" anchor="ctr"/>
          <a:lstStyle/>
          <a:p>
            <a:pPr algn="ctr" eaLnBrk="0" hangingPunct="0">
              <a:buClr>
                <a:srgbClr val="6699FF"/>
              </a:buClr>
              <a:buFont typeface="Wingdings 3" pitchFamily="18" charset="2"/>
              <a:buNone/>
              <a:defRPr/>
            </a:pPr>
            <a:r>
              <a:rPr lang="en-US" altLang="zh-CN" sz="2800" b="1" dirty="0">
                <a:effectLst>
                  <a:outerShdw blurRad="38100" dist="38100" dir="2700000" algn="tl">
                    <a:srgbClr val="FFFFFF"/>
                  </a:outerShdw>
                </a:effectLst>
                <a:latin typeface="Arial" charset="0"/>
                <a:ea typeface="宋体" pitchFamily="2" charset="-122"/>
              </a:rPr>
              <a:t>IP</a:t>
            </a:r>
            <a:r>
              <a:rPr lang="en-US" altLang="zh-CN" sz="2800" b="1" dirty="0">
                <a:solidFill>
                  <a:srgbClr val="FF0000"/>
                </a:solidFill>
                <a:effectLst>
                  <a:outerShdw blurRad="38100" dist="38100" dir="2700000" algn="tl">
                    <a:srgbClr val="000000"/>
                  </a:outerShdw>
                </a:effectLst>
                <a:latin typeface="Arial" charset="0"/>
                <a:ea typeface="宋体" pitchFamily="2" charset="-122"/>
              </a:rPr>
              <a:t>1</a:t>
            </a:r>
          </a:p>
          <a:p>
            <a:pPr algn="ctr" eaLnBrk="0" hangingPunct="0">
              <a:buClr>
                <a:srgbClr val="6699FF"/>
              </a:buClr>
              <a:buFont typeface="Wingdings 3" pitchFamily="18" charset="2"/>
              <a:buNone/>
              <a:defRPr/>
            </a:pPr>
            <a:r>
              <a:rPr lang="en-US" altLang="zh-CN" sz="2800" b="1" dirty="0">
                <a:effectLst>
                  <a:outerShdw blurRad="38100" dist="38100" dir="2700000" algn="tl">
                    <a:srgbClr val="FFFFFF"/>
                  </a:outerShdw>
                </a:effectLst>
                <a:latin typeface="Arial" charset="0"/>
                <a:ea typeface="宋体" pitchFamily="2" charset="-122"/>
              </a:rPr>
              <a:t>IP</a:t>
            </a:r>
            <a:r>
              <a:rPr lang="en-US" altLang="zh-CN" sz="2800" b="1" dirty="0">
                <a:solidFill>
                  <a:srgbClr val="FF0000"/>
                </a:solidFill>
                <a:effectLst>
                  <a:outerShdw blurRad="38100" dist="38100" dir="2700000" algn="tl">
                    <a:srgbClr val="000000"/>
                  </a:outerShdw>
                </a:effectLst>
                <a:latin typeface="Arial" charset="0"/>
                <a:ea typeface="宋体" pitchFamily="2" charset="-122"/>
              </a:rPr>
              <a:t>2</a:t>
            </a:r>
          </a:p>
          <a:p>
            <a:pPr algn="ctr" eaLnBrk="0" hangingPunct="0">
              <a:buClr>
                <a:srgbClr val="6699FF"/>
              </a:buClr>
              <a:buFont typeface="Wingdings 3" pitchFamily="18" charset="2"/>
              <a:buNone/>
              <a:defRPr/>
            </a:pPr>
            <a:r>
              <a:rPr lang="en-US" altLang="zh-CN" sz="2800" b="1" dirty="0">
                <a:effectLst>
                  <a:outerShdw blurRad="38100" dist="38100" dir="2700000" algn="tl">
                    <a:srgbClr val="FFFFFF"/>
                  </a:outerShdw>
                </a:effectLst>
                <a:latin typeface="Arial" charset="0"/>
                <a:ea typeface="宋体" pitchFamily="2" charset="-122"/>
              </a:rPr>
              <a:t>IP</a:t>
            </a:r>
            <a:r>
              <a:rPr lang="en-US" altLang="zh-CN" sz="2800" b="1" dirty="0">
                <a:solidFill>
                  <a:srgbClr val="FF0000"/>
                </a:solidFill>
                <a:effectLst>
                  <a:outerShdw blurRad="38100" dist="38100" dir="2700000" algn="tl">
                    <a:srgbClr val="000000"/>
                  </a:outerShdw>
                </a:effectLst>
                <a:latin typeface="Arial" charset="0"/>
                <a:ea typeface="宋体" pitchFamily="2" charset="-122"/>
              </a:rPr>
              <a:t>3</a:t>
            </a:r>
          </a:p>
        </p:txBody>
      </p:sp>
      <p:sp>
        <p:nvSpPr>
          <p:cNvPr id="16" name="Rectangle 3"/>
          <p:cNvSpPr txBox="1">
            <a:spLocks noChangeArrowheads="1"/>
          </p:cNvSpPr>
          <p:nvPr/>
        </p:nvSpPr>
        <p:spPr>
          <a:xfrm>
            <a:off x="217542" y="4888337"/>
            <a:ext cx="6514698" cy="1276967"/>
          </a:xfrm>
          <a:prstGeom prst="rect">
            <a:avLst/>
          </a:prstGeom>
        </p:spPr>
        <p:txBody>
          <a:bodyPr/>
          <a:lstStyle>
            <a:lvl1pPr marL="469900" indent="-469900" algn="l" rtl="0" eaLnBrk="0" fontAlgn="base" hangingPunct="0">
              <a:spcBef>
                <a:spcPct val="20000"/>
              </a:spcBef>
              <a:spcAft>
                <a:spcPct val="0"/>
              </a:spcAft>
              <a:buClr>
                <a:schemeClr val="accent2"/>
              </a:buClr>
              <a:buFont typeface="Wingdings" pitchFamily="2" charset="2"/>
              <a:buChar char="o"/>
              <a:defRPr sz="300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itchFamily="2" charset="2"/>
              <a:buChar char="n"/>
              <a:defRPr sz="2600">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itchFamily="2" charset="2"/>
              <a:buChar char="o"/>
              <a:defRPr sz="2300">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itchFamily="2" charset="2"/>
              <a:buChar char="n"/>
              <a:defRPr sz="2000">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itchFamily="2" charset="2"/>
              <a:buChar char="§"/>
              <a:defRPr sz="2000">
                <a:solidFill>
                  <a:schemeClr val="tx1"/>
                </a:solidFill>
                <a:latin typeface="+mn-lt"/>
                <a:ea typeface="+mn-ea"/>
              </a:defRPr>
            </a:lvl5pPr>
            <a:lvl6pPr marL="2551430" indent="-398780" algn="l" rtl="0" fontAlgn="base">
              <a:spcBef>
                <a:spcPct val="25000"/>
              </a:spcBef>
              <a:spcAft>
                <a:spcPct val="0"/>
              </a:spcAft>
              <a:buClr>
                <a:schemeClr val="accent2"/>
              </a:buClr>
              <a:buFont typeface="Wingdings" pitchFamily="82" charset="2"/>
              <a:buChar char="§"/>
              <a:defRPr sz="2000">
                <a:solidFill>
                  <a:schemeClr val="tx1"/>
                </a:solidFill>
                <a:latin typeface="+mn-lt"/>
                <a:ea typeface="+mn-ea"/>
              </a:defRPr>
            </a:lvl6pPr>
            <a:lvl7pPr marL="3008630" indent="-398780" algn="l" rtl="0" fontAlgn="base">
              <a:spcBef>
                <a:spcPct val="25000"/>
              </a:spcBef>
              <a:spcAft>
                <a:spcPct val="0"/>
              </a:spcAft>
              <a:buClr>
                <a:schemeClr val="accent2"/>
              </a:buClr>
              <a:buFont typeface="Wingdings" pitchFamily="82" charset="2"/>
              <a:buChar char="§"/>
              <a:defRPr sz="2000">
                <a:solidFill>
                  <a:schemeClr val="tx1"/>
                </a:solidFill>
                <a:latin typeface="+mn-lt"/>
                <a:ea typeface="+mn-ea"/>
              </a:defRPr>
            </a:lvl7pPr>
            <a:lvl8pPr marL="3465830" indent="-398780" algn="l" rtl="0" fontAlgn="base">
              <a:spcBef>
                <a:spcPct val="25000"/>
              </a:spcBef>
              <a:spcAft>
                <a:spcPct val="0"/>
              </a:spcAft>
              <a:buClr>
                <a:schemeClr val="accent2"/>
              </a:buClr>
              <a:buFont typeface="Wingdings" pitchFamily="82" charset="2"/>
              <a:buChar char="§"/>
              <a:defRPr sz="2000">
                <a:solidFill>
                  <a:schemeClr val="tx1"/>
                </a:solidFill>
                <a:latin typeface="+mn-lt"/>
                <a:ea typeface="+mn-ea"/>
              </a:defRPr>
            </a:lvl8pPr>
            <a:lvl9pPr marL="3923030" indent="-398780" algn="l" rtl="0" fontAlgn="base">
              <a:spcBef>
                <a:spcPct val="25000"/>
              </a:spcBef>
              <a:spcAft>
                <a:spcPct val="0"/>
              </a:spcAft>
              <a:buClr>
                <a:schemeClr val="accent2"/>
              </a:buClr>
              <a:buFont typeface="Wingdings" pitchFamily="82" charset="2"/>
              <a:buChar char="§"/>
              <a:defRPr sz="2000">
                <a:solidFill>
                  <a:schemeClr val="tx1"/>
                </a:solidFill>
                <a:latin typeface="+mn-lt"/>
                <a:ea typeface="+mn-ea"/>
              </a:defRPr>
            </a:lvl9pPr>
          </a:lstStyle>
          <a:p>
            <a:r>
              <a:rPr lang="en-US" altLang="zh-CN" sz="2400" dirty="0" smtClean="0">
                <a:solidFill>
                  <a:srgbClr val="333333"/>
                </a:solidFill>
                <a:latin typeface="+mn-ea"/>
                <a:sym typeface="+mn-ea"/>
              </a:rPr>
              <a:t>DHCP Client</a:t>
            </a:r>
            <a:r>
              <a:rPr lang="zh-CN" altLang="en-US" sz="2400" dirty="0" smtClean="0">
                <a:latin typeface="+mn-ea"/>
                <a:sym typeface="+mn-ea"/>
              </a:rPr>
              <a:t>开始并不知道</a:t>
            </a:r>
            <a:r>
              <a:rPr lang="en-US" altLang="zh-CN" sz="2400" dirty="0" smtClean="0">
                <a:solidFill>
                  <a:srgbClr val="333333"/>
                </a:solidFill>
                <a:latin typeface="+mn-ea"/>
                <a:sym typeface="+mn-ea"/>
              </a:rPr>
              <a:t>DHCP Server</a:t>
            </a:r>
            <a:r>
              <a:rPr lang="zh-CN" altLang="en-US" sz="2400" dirty="0" smtClean="0">
                <a:latin typeface="+mn-ea"/>
                <a:sym typeface="+mn-ea"/>
              </a:rPr>
              <a:t>的</a:t>
            </a:r>
            <a:r>
              <a:rPr lang="en-US" altLang="zh-CN" sz="2400" dirty="0" err="1" smtClean="0">
                <a:latin typeface="+mn-ea"/>
                <a:sym typeface="+mn-ea"/>
              </a:rPr>
              <a:t>ip</a:t>
            </a:r>
            <a:r>
              <a:rPr lang="zh-CN" altLang="en-US" sz="2400" dirty="0" smtClean="0">
                <a:latin typeface="+mn-ea"/>
                <a:sym typeface="+mn-ea"/>
              </a:rPr>
              <a:t>地址</a:t>
            </a:r>
            <a:r>
              <a:rPr lang="en-US" altLang="zh-CN" sz="2400" dirty="0" smtClean="0">
                <a:latin typeface="+mn-ea"/>
                <a:sym typeface="+mn-ea"/>
              </a:rPr>
              <a:t>,</a:t>
            </a:r>
            <a:r>
              <a:rPr lang="zh-CN" altLang="en-US" sz="2400" dirty="0" smtClean="0">
                <a:latin typeface="+mn-ea"/>
                <a:sym typeface="+mn-ea"/>
              </a:rPr>
              <a:t>因此</a:t>
            </a:r>
            <a:r>
              <a:rPr lang="zh-CN" altLang="en-US" sz="2400" dirty="0" smtClean="0">
                <a:solidFill>
                  <a:srgbClr val="333333"/>
                </a:solidFill>
                <a:latin typeface="+mn-ea"/>
                <a:sym typeface="+mn-ea"/>
              </a:rPr>
              <a:t>以广播的方式发出</a:t>
            </a:r>
            <a:r>
              <a:rPr lang="en-US" altLang="zh-CN" sz="2400" dirty="0" smtClean="0">
                <a:solidFill>
                  <a:srgbClr val="333333"/>
                </a:solidFill>
                <a:latin typeface="+mn-ea"/>
                <a:sym typeface="+mn-ea"/>
              </a:rPr>
              <a:t>DHCP Discover</a:t>
            </a:r>
            <a:r>
              <a:rPr lang="zh-CN" altLang="en-US" sz="2400" dirty="0" smtClean="0">
                <a:solidFill>
                  <a:srgbClr val="333333"/>
                </a:solidFill>
                <a:latin typeface="+mn-ea"/>
                <a:sym typeface="+mn-ea"/>
              </a:rPr>
              <a:t>报文</a:t>
            </a:r>
            <a:endParaRPr lang="zh-CN" altLang="en-US" sz="2400" dirty="0"/>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5" fill="hold" grpId="0" nodeType="afterEffect">
                                  <p:stCondLst>
                                    <p:cond delay="0"/>
                                  </p:stCondLst>
                                  <p:childTnLst>
                                    <p:set>
                                      <p:cBhvr>
                                        <p:cTn id="6" dur="1" fill="hold">
                                          <p:stCondLst>
                                            <p:cond delay="0"/>
                                          </p:stCondLst>
                                        </p:cTn>
                                        <p:tgtEl>
                                          <p:spTgt spid="460802"/>
                                        </p:tgtEl>
                                        <p:attrNameLst>
                                          <p:attrName>style.visibility</p:attrName>
                                        </p:attrNameLst>
                                      </p:cBhvr>
                                      <p:to>
                                        <p:strVal val="visible"/>
                                      </p:to>
                                    </p:set>
                                    <p:animEffect transition="in" filter="checkerboard(down)">
                                      <p:cBhvr>
                                        <p:cTn id="7" dur="500"/>
                                        <p:tgtEl>
                                          <p:spTgt spid="46080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02" grpId="0"/>
      <p:bldP spid="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02" name="Rectangle 2"/>
          <p:cNvSpPr>
            <a:spLocks noChangeArrowheads="1"/>
          </p:cNvSpPr>
          <p:nvPr/>
        </p:nvSpPr>
        <p:spPr bwMode="auto">
          <a:xfrm>
            <a:off x="571500" y="785813"/>
            <a:ext cx="76200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50000"/>
              </a:spcBef>
              <a:buFont typeface="Arial" pitchFamily="34" charset="0"/>
              <a:defRPr>
                <a:solidFill>
                  <a:schemeClr val="tx1"/>
                </a:solidFill>
                <a:latin typeface="Verdana" pitchFamily="34" charset="0"/>
                <a:ea typeface="宋体" pitchFamily="2" charset="-122"/>
              </a:defRPr>
            </a:lvl1pPr>
            <a:lvl2pPr marL="742950" indent="-285750">
              <a:spcBef>
                <a:spcPct val="50000"/>
              </a:spcBef>
              <a:buFont typeface="Arial" pitchFamily="34" charset="0"/>
              <a:defRPr>
                <a:solidFill>
                  <a:schemeClr val="tx1"/>
                </a:solidFill>
                <a:latin typeface="Verdana" pitchFamily="34" charset="0"/>
                <a:ea typeface="宋体" pitchFamily="2" charset="-122"/>
              </a:defRPr>
            </a:lvl2pPr>
            <a:lvl3pPr marL="1143000" indent="-228600">
              <a:spcBef>
                <a:spcPct val="50000"/>
              </a:spcBef>
              <a:buFont typeface="Arial" pitchFamily="34" charset="0"/>
              <a:defRPr>
                <a:solidFill>
                  <a:schemeClr val="tx1"/>
                </a:solidFill>
                <a:latin typeface="Verdana" pitchFamily="34" charset="0"/>
                <a:ea typeface="宋体" pitchFamily="2" charset="-122"/>
              </a:defRPr>
            </a:lvl3pPr>
            <a:lvl4pPr marL="1600200" indent="-228600">
              <a:spcBef>
                <a:spcPct val="50000"/>
              </a:spcBef>
              <a:buFont typeface="Arial" pitchFamily="34" charset="0"/>
              <a:defRPr>
                <a:solidFill>
                  <a:schemeClr val="tx1"/>
                </a:solidFill>
                <a:latin typeface="Verdana" pitchFamily="34" charset="0"/>
                <a:ea typeface="宋体" pitchFamily="2" charset="-122"/>
              </a:defRPr>
            </a:lvl4pPr>
            <a:lvl5pPr marL="2057400" indent="-228600">
              <a:spcBef>
                <a:spcPct val="50000"/>
              </a:spcBef>
              <a:buFont typeface="Arial" pitchFamily="34" charset="0"/>
              <a:defRPr>
                <a:solidFill>
                  <a:schemeClr val="tx1"/>
                </a:solidFill>
                <a:latin typeface="Verdana" pitchFamily="34" charset="0"/>
                <a:ea typeface="宋体" pitchFamily="2" charset="-122"/>
              </a:defRPr>
            </a:lvl5pPr>
            <a:lvl6pPr marL="2514600" indent="-228600" eaLnBrk="0" fontAlgn="base" hangingPunct="0">
              <a:spcBef>
                <a:spcPct val="50000"/>
              </a:spcBef>
              <a:spcAft>
                <a:spcPct val="0"/>
              </a:spcAft>
              <a:buFont typeface="Arial" pitchFamily="34" charset="0"/>
              <a:defRPr>
                <a:solidFill>
                  <a:schemeClr val="tx1"/>
                </a:solidFill>
                <a:latin typeface="Verdana" pitchFamily="34" charset="0"/>
                <a:ea typeface="宋体" pitchFamily="2" charset="-122"/>
              </a:defRPr>
            </a:lvl6pPr>
            <a:lvl7pPr marL="2971800" indent="-228600" eaLnBrk="0" fontAlgn="base" hangingPunct="0">
              <a:spcBef>
                <a:spcPct val="50000"/>
              </a:spcBef>
              <a:spcAft>
                <a:spcPct val="0"/>
              </a:spcAft>
              <a:buFont typeface="Arial" pitchFamily="34" charset="0"/>
              <a:defRPr>
                <a:solidFill>
                  <a:schemeClr val="tx1"/>
                </a:solidFill>
                <a:latin typeface="Verdana" pitchFamily="34" charset="0"/>
                <a:ea typeface="宋体" pitchFamily="2" charset="-122"/>
              </a:defRPr>
            </a:lvl7pPr>
            <a:lvl8pPr marL="3429000" indent="-228600" eaLnBrk="0" fontAlgn="base" hangingPunct="0">
              <a:spcBef>
                <a:spcPct val="50000"/>
              </a:spcBef>
              <a:spcAft>
                <a:spcPct val="0"/>
              </a:spcAft>
              <a:buFont typeface="Arial" pitchFamily="34" charset="0"/>
              <a:defRPr>
                <a:solidFill>
                  <a:schemeClr val="tx1"/>
                </a:solidFill>
                <a:latin typeface="Verdana" pitchFamily="34" charset="0"/>
                <a:ea typeface="宋体" pitchFamily="2" charset="-122"/>
              </a:defRPr>
            </a:lvl8pPr>
            <a:lvl9pPr marL="3886200" indent="-228600" eaLnBrk="0" fontAlgn="base" hangingPunct="0">
              <a:spcBef>
                <a:spcPct val="50000"/>
              </a:spcBef>
              <a:spcAft>
                <a:spcPct val="0"/>
              </a:spcAft>
              <a:buFont typeface="Arial" pitchFamily="34" charset="0"/>
              <a:defRPr>
                <a:solidFill>
                  <a:schemeClr val="tx1"/>
                </a:solidFill>
                <a:latin typeface="Verdana" pitchFamily="34" charset="0"/>
                <a:ea typeface="宋体" pitchFamily="2" charset="-122"/>
              </a:defRPr>
            </a:lvl9pPr>
          </a:lstStyle>
          <a:p>
            <a:pPr eaLnBrk="1" hangingPunct="1">
              <a:spcBef>
                <a:spcPct val="0"/>
              </a:spcBef>
            </a:pPr>
            <a:r>
              <a:rPr lang="zh-CN" altLang="en-US" sz="3600" dirty="0"/>
              <a:t>响应</a:t>
            </a:r>
            <a:r>
              <a:rPr lang="zh-CN" altLang="en-US" sz="3600" dirty="0" smtClean="0">
                <a:sym typeface="+mn-ea"/>
              </a:rPr>
              <a:t>阶段</a:t>
            </a:r>
            <a:endParaRPr lang="en-US" altLang="en-US" sz="3800" dirty="0">
              <a:solidFill>
                <a:schemeClr val="tx2"/>
              </a:solidFill>
            </a:endParaRPr>
          </a:p>
        </p:txBody>
      </p:sp>
      <p:pic>
        <p:nvPicPr>
          <p:cNvPr id="5" name="Picture 1027"/>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0438" y="1790700"/>
            <a:ext cx="160020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1028"/>
          <p:cNvSpPr>
            <a:spLocks noChangeArrowheads="1"/>
          </p:cNvSpPr>
          <p:nvPr/>
        </p:nvSpPr>
        <p:spPr bwMode="auto">
          <a:xfrm>
            <a:off x="243238" y="3490912"/>
            <a:ext cx="2514600" cy="990600"/>
          </a:xfrm>
          <a:prstGeom prst="rect">
            <a:avLst/>
          </a:prstGeom>
          <a:solidFill>
            <a:srgbClr val="CCFFCC"/>
          </a:solidFill>
          <a:ln w="38100">
            <a:solidFill>
              <a:schemeClr val="tx1"/>
            </a:solidFill>
            <a:miter lim="800000"/>
          </a:ln>
          <a:effectLst>
            <a:outerShdw dist="107763" dir="2700000" algn="ctr" rotWithShape="0">
              <a:schemeClr val="bg2"/>
            </a:outerShdw>
          </a:effectLst>
        </p:spPr>
        <p:txBody>
          <a:bodyPr wrap="none" anchor="ctr"/>
          <a:lstStyle/>
          <a:p>
            <a:pPr defTabSz="-635" eaLnBrk="0" hangingPunct="0">
              <a:buClr>
                <a:srgbClr val="6699FF"/>
              </a:buClr>
              <a:buFont typeface="Wingdings 3" pitchFamily="18" charset="2"/>
              <a:buNone/>
              <a:tabLst>
                <a:tab pos="914400" algn="l"/>
              </a:tabLst>
              <a:defRPr/>
            </a:pPr>
            <a:r>
              <a:rPr lang="en-US" altLang="zh-CN" sz="2400" b="1">
                <a:effectLst>
                  <a:outerShdw blurRad="38100" dist="38100" dir="2700000" algn="tl">
                    <a:srgbClr val="FFFFFF"/>
                  </a:outerShdw>
                </a:effectLst>
                <a:latin typeface="Arial" charset="0"/>
                <a:ea typeface="宋体" pitchFamily="2" charset="-122"/>
              </a:rPr>
              <a:t>MAC:</a:t>
            </a:r>
            <a:r>
              <a:rPr lang="en-US" altLang="zh-CN" sz="2400" b="1">
                <a:solidFill>
                  <a:schemeClr val="accent2"/>
                </a:solidFill>
                <a:effectLst>
                  <a:outerShdw blurRad="38100" dist="38100" dir="2700000" algn="tl">
                    <a:srgbClr val="000000"/>
                  </a:outerShdw>
                </a:effectLst>
                <a:latin typeface="Arial" charset="0"/>
                <a:ea typeface="宋体" pitchFamily="2" charset="-122"/>
              </a:rPr>
              <a:t> 	Known</a:t>
            </a:r>
          </a:p>
          <a:p>
            <a:pPr defTabSz="-635" eaLnBrk="0" hangingPunct="0">
              <a:buClr>
                <a:srgbClr val="6699FF"/>
              </a:buClr>
              <a:buFont typeface="Wingdings 3" pitchFamily="18" charset="2"/>
              <a:buNone/>
              <a:tabLst>
                <a:tab pos="914400" algn="l"/>
              </a:tabLst>
              <a:defRPr/>
            </a:pPr>
            <a:r>
              <a:rPr lang="en-US" altLang="zh-CN" sz="2400" b="1">
                <a:effectLst>
                  <a:outerShdw blurRad="38100" dist="38100" dir="2700000" algn="tl">
                    <a:srgbClr val="FFFFFF"/>
                  </a:outerShdw>
                </a:effectLst>
                <a:latin typeface="Arial" charset="0"/>
                <a:ea typeface="宋体" pitchFamily="2" charset="-122"/>
              </a:rPr>
              <a:t>IP: 	</a:t>
            </a:r>
            <a:r>
              <a:rPr lang="en-US" altLang="zh-CN" sz="2400" b="1">
                <a:solidFill>
                  <a:srgbClr val="FF0000"/>
                </a:solidFill>
                <a:effectLst>
                  <a:outerShdw blurRad="38100" dist="38100" dir="2700000" algn="tl">
                    <a:srgbClr val="000000"/>
                  </a:outerShdw>
                </a:effectLst>
                <a:latin typeface="Arial" charset="0"/>
                <a:ea typeface="宋体" pitchFamily="2" charset="-122"/>
              </a:rPr>
              <a:t>Unknown</a:t>
            </a:r>
          </a:p>
        </p:txBody>
      </p:sp>
      <p:grpSp>
        <p:nvGrpSpPr>
          <p:cNvPr id="9" name="Group 1031"/>
          <p:cNvGrpSpPr/>
          <p:nvPr/>
        </p:nvGrpSpPr>
        <p:grpSpPr bwMode="auto">
          <a:xfrm>
            <a:off x="6435464" y="1654467"/>
            <a:ext cx="1764093" cy="2347593"/>
            <a:chOff x="3758" y="864"/>
            <a:chExt cx="1666" cy="2146"/>
          </a:xfrm>
        </p:grpSpPr>
        <p:pic>
          <p:nvPicPr>
            <p:cNvPr id="14" name="Picture 1032"/>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76" y="864"/>
              <a:ext cx="1248" cy="15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Text Box 1033"/>
            <p:cNvSpPr txBox="1">
              <a:spLocks noChangeArrowheads="1"/>
            </p:cNvSpPr>
            <p:nvPr/>
          </p:nvSpPr>
          <p:spPr bwMode="auto">
            <a:xfrm>
              <a:off x="3758" y="2535"/>
              <a:ext cx="1645" cy="475"/>
            </a:xfrm>
            <a:prstGeom prst="rect">
              <a:avLst/>
            </a:prstGeom>
            <a:noFill/>
            <a:ln w="9525">
              <a:noFill/>
              <a:miter lim="800000"/>
            </a:ln>
            <a:effectLst/>
          </p:spPr>
          <p:txBody>
            <a:bodyPr wrap="none">
              <a:spAutoFit/>
            </a:bodyPr>
            <a:lstStyle/>
            <a:p>
              <a:pPr eaLnBrk="0" hangingPunct="0">
                <a:buClr>
                  <a:srgbClr val="6699FF"/>
                </a:buClr>
                <a:buFont typeface="Wingdings 3" pitchFamily="18" charset="2"/>
                <a:buNone/>
                <a:defRPr/>
              </a:pPr>
              <a:r>
                <a:rPr lang="en-US" altLang="zh-CN" sz="2800" b="1" dirty="0">
                  <a:effectLst>
                    <a:outerShdw blurRad="38100" dist="38100" dir="2700000" algn="tl">
                      <a:srgbClr val="C0C0C0"/>
                    </a:outerShdw>
                  </a:effectLst>
                  <a:latin typeface="Arial" charset="0"/>
                  <a:ea typeface="宋体" pitchFamily="2" charset="-122"/>
                </a:rPr>
                <a:t>DHCP server</a:t>
              </a:r>
            </a:p>
          </p:txBody>
        </p:sp>
      </p:grpSp>
      <p:sp>
        <p:nvSpPr>
          <p:cNvPr id="10" name="Rectangle 1034"/>
          <p:cNvSpPr>
            <a:spLocks noChangeArrowheads="1"/>
          </p:cNvSpPr>
          <p:nvPr/>
        </p:nvSpPr>
        <p:spPr bwMode="auto">
          <a:xfrm>
            <a:off x="6889965" y="4002060"/>
            <a:ext cx="1752600" cy="1676400"/>
          </a:xfrm>
          <a:prstGeom prst="rect">
            <a:avLst/>
          </a:prstGeom>
          <a:solidFill>
            <a:srgbClr val="FFFFCC"/>
          </a:solidFill>
          <a:ln w="38100">
            <a:solidFill>
              <a:schemeClr val="tx1"/>
            </a:solidFill>
            <a:miter lim="800000"/>
          </a:ln>
          <a:effectLst>
            <a:outerShdw dist="107763" dir="2700000" algn="ctr" rotWithShape="0">
              <a:schemeClr val="bg2"/>
            </a:outerShdw>
          </a:effectLst>
        </p:spPr>
        <p:txBody>
          <a:bodyPr wrap="none" anchor="ctr"/>
          <a:lstStyle/>
          <a:p>
            <a:pPr algn="ctr" eaLnBrk="0" hangingPunct="0">
              <a:buClr>
                <a:srgbClr val="6699FF"/>
              </a:buClr>
              <a:buFont typeface="Wingdings 3" pitchFamily="18" charset="2"/>
              <a:buNone/>
              <a:defRPr/>
            </a:pPr>
            <a:r>
              <a:rPr lang="en-US" altLang="zh-CN" sz="2800" b="1" dirty="0">
                <a:effectLst>
                  <a:outerShdw blurRad="38100" dist="38100" dir="2700000" algn="tl">
                    <a:srgbClr val="FFFFFF"/>
                  </a:outerShdw>
                </a:effectLst>
                <a:latin typeface="Arial" charset="0"/>
                <a:ea typeface="宋体" pitchFamily="2" charset="-122"/>
              </a:rPr>
              <a:t>IP</a:t>
            </a:r>
            <a:r>
              <a:rPr lang="en-US" altLang="zh-CN" sz="2800" b="1" dirty="0">
                <a:solidFill>
                  <a:srgbClr val="FF0000"/>
                </a:solidFill>
                <a:effectLst>
                  <a:outerShdw blurRad="38100" dist="38100" dir="2700000" algn="tl">
                    <a:srgbClr val="000000"/>
                  </a:outerShdw>
                </a:effectLst>
                <a:latin typeface="Arial" charset="0"/>
                <a:ea typeface="宋体" pitchFamily="2" charset="-122"/>
              </a:rPr>
              <a:t>1</a:t>
            </a:r>
          </a:p>
          <a:p>
            <a:pPr algn="ctr" eaLnBrk="0" hangingPunct="0">
              <a:buClr>
                <a:srgbClr val="6699FF"/>
              </a:buClr>
              <a:buFont typeface="Wingdings 3" pitchFamily="18" charset="2"/>
              <a:buNone/>
              <a:defRPr/>
            </a:pPr>
            <a:r>
              <a:rPr lang="en-US" altLang="zh-CN" sz="2800" b="1" dirty="0">
                <a:effectLst>
                  <a:outerShdw blurRad="38100" dist="38100" dir="2700000" algn="tl">
                    <a:srgbClr val="FFFFFF"/>
                  </a:outerShdw>
                </a:effectLst>
                <a:latin typeface="Arial" charset="0"/>
                <a:ea typeface="宋体" pitchFamily="2" charset="-122"/>
              </a:rPr>
              <a:t>IP</a:t>
            </a:r>
            <a:r>
              <a:rPr lang="en-US" altLang="zh-CN" sz="2800" b="1" dirty="0">
                <a:solidFill>
                  <a:srgbClr val="FF0000"/>
                </a:solidFill>
                <a:effectLst>
                  <a:outerShdw blurRad="38100" dist="38100" dir="2700000" algn="tl">
                    <a:srgbClr val="000000"/>
                  </a:outerShdw>
                </a:effectLst>
                <a:latin typeface="Arial" charset="0"/>
                <a:ea typeface="宋体" pitchFamily="2" charset="-122"/>
              </a:rPr>
              <a:t>2</a:t>
            </a:r>
          </a:p>
          <a:p>
            <a:pPr algn="ctr" eaLnBrk="0" hangingPunct="0">
              <a:buClr>
                <a:srgbClr val="6699FF"/>
              </a:buClr>
              <a:buFont typeface="Wingdings 3" pitchFamily="18" charset="2"/>
              <a:buNone/>
              <a:defRPr/>
            </a:pPr>
            <a:r>
              <a:rPr lang="en-US" altLang="zh-CN" sz="2800" b="1" dirty="0">
                <a:effectLst>
                  <a:outerShdw blurRad="38100" dist="38100" dir="2700000" algn="tl">
                    <a:srgbClr val="FFFFFF"/>
                  </a:outerShdw>
                </a:effectLst>
                <a:latin typeface="Arial" charset="0"/>
                <a:ea typeface="宋体" pitchFamily="2" charset="-122"/>
              </a:rPr>
              <a:t>IP</a:t>
            </a:r>
            <a:r>
              <a:rPr lang="en-US" altLang="zh-CN" sz="2800" b="1" dirty="0">
                <a:solidFill>
                  <a:srgbClr val="FF0000"/>
                </a:solidFill>
                <a:effectLst>
                  <a:outerShdw blurRad="38100" dist="38100" dir="2700000" algn="tl">
                    <a:srgbClr val="000000"/>
                  </a:outerShdw>
                </a:effectLst>
                <a:latin typeface="Arial" charset="0"/>
                <a:ea typeface="宋体" pitchFamily="2" charset="-122"/>
              </a:rPr>
              <a:t>3</a:t>
            </a:r>
          </a:p>
        </p:txBody>
      </p:sp>
      <p:sp>
        <p:nvSpPr>
          <p:cNvPr id="16" name="Rectangle 3"/>
          <p:cNvSpPr txBox="1">
            <a:spLocks noChangeArrowheads="1"/>
          </p:cNvSpPr>
          <p:nvPr/>
        </p:nvSpPr>
        <p:spPr>
          <a:xfrm>
            <a:off x="61955" y="4788120"/>
            <a:ext cx="6828010" cy="1409961"/>
          </a:xfrm>
          <a:prstGeom prst="rect">
            <a:avLst/>
          </a:prstGeom>
        </p:spPr>
        <p:txBody>
          <a:bodyPr/>
          <a:lstStyle>
            <a:lvl1pPr marL="469900" indent="-469900" algn="l" rtl="0" eaLnBrk="0" fontAlgn="base" hangingPunct="0">
              <a:spcBef>
                <a:spcPct val="20000"/>
              </a:spcBef>
              <a:spcAft>
                <a:spcPct val="0"/>
              </a:spcAft>
              <a:buClr>
                <a:schemeClr val="accent2"/>
              </a:buClr>
              <a:buFont typeface="Wingdings" pitchFamily="2" charset="2"/>
              <a:buChar char="o"/>
              <a:defRPr sz="300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itchFamily="2" charset="2"/>
              <a:buChar char="n"/>
              <a:defRPr sz="2600">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itchFamily="2" charset="2"/>
              <a:buChar char="o"/>
              <a:defRPr sz="2300">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itchFamily="2" charset="2"/>
              <a:buChar char="n"/>
              <a:defRPr sz="2000">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itchFamily="2" charset="2"/>
              <a:buChar char="§"/>
              <a:defRPr sz="2000">
                <a:solidFill>
                  <a:schemeClr val="tx1"/>
                </a:solidFill>
                <a:latin typeface="+mn-lt"/>
                <a:ea typeface="+mn-ea"/>
              </a:defRPr>
            </a:lvl5pPr>
            <a:lvl6pPr marL="2551430" indent="-398780" algn="l" rtl="0" fontAlgn="base">
              <a:spcBef>
                <a:spcPct val="25000"/>
              </a:spcBef>
              <a:spcAft>
                <a:spcPct val="0"/>
              </a:spcAft>
              <a:buClr>
                <a:schemeClr val="accent2"/>
              </a:buClr>
              <a:buFont typeface="Wingdings" pitchFamily="82" charset="2"/>
              <a:buChar char="§"/>
              <a:defRPr sz="2000">
                <a:solidFill>
                  <a:schemeClr val="tx1"/>
                </a:solidFill>
                <a:latin typeface="+mn-lt"/>
                <a:ea typeface="+mn-ea"/>
              </a:defRPr>
            </a:lvl6pPr>
            <a:lvl7pPr marL="3008630" indent="-398780" algn="l" rtl="0" fontAlgn="base">
              <a:spcBef>
                <a:spcPct val="25000"/>
              </a:spcBef>
              <a:spcAft>
                <a:spcPct val="0"/>
              </a:spcAft>
              <a:buClr>
                <a:schemeClr val="accent2"/>
              </a:buClr>
              <a:buFont typeface="Wingdings" pitchFamily="82" charset="2"/>
              <a:buChar char="§"/>
              <a:defRPr sz="2000">
                <a:solidFill>
                  <a:schemeClr val="tx1"/>
                </a:solidFill>
                <a:latin typeface="+mn-lt"/>
                <a:ea typeface="+mn-ea"/>
              </a:defRPr>
            </a:lvl7pPr>
            <a:lvl8pPr marL="3465830" indent="-398780" algn="l" rtl="0" fontAlgn="base">
              <a:spcBef>
                <a:spcPct val="25000"/>
              </a:spcBef>
              <a:spcAft>
                <a:spcPct val="0"/>
              </a:spcAft>
              <a:buClr>
                <a:schemeClr val="accent2"/>
              </a:buClr>
              <a:buFont typeface="Wingdings" pitchFamily="82" charset="2"/>
              <a:buChar char="§"/>
              <a:defRPr sz="2000">
                <a:solidFill>
                  <a:schemeClr val="tx1"/>
                </a:solidFill>
                <a:latin typeface="+mn-lt"/>
                <a:ea typeface="+mn-ea"/>
              </a:defRPr>
            </a:lvl8pPr>
            <a:lvl9pPr marL="3923030" indent="-398780" algn="l" rtl="0" fontAlgn="base">
              <a:spcBef>
                <a:spcPct val="25000"/>
              </a:spcBef>
              <a:spcAft>
                <a:spcPct val="0"/>
              </a:spcAft>
              <a:buClr>
                <a:schemeClr val="accent2"/>
              </a:buClr>
              <a:buFont typeface="Wingdings" pitchFamily="82" charset="2"/>
              <a:buChar char="§"/>
              <a:defRPr sz="2000">
                <a:solidFill>
                  <a:schemeClr val="tx1"/>
                </a:solidFill>
                <a:latin typeface="+mn-lt"/>
                <a:ea typeface="+mn-ea"/>
              </a:defRPr>
            </a:lvl9pPr>
          </a:lstStyle>
          <a:p>
            <a:r>
              <a:rPr lang="en-US" altLang="zh-CN" sz="2400" dirty="0" smtClean="0">
                <a:solidFill>
                  <a:srgbClr val="333333"/>
                </a:solidFill>
                <a:latin typeface="+mn-ea"/>
                <a:sym typeface="+mn-ea"/>
              </a:rPr>
              <a:t>DHCP Server</a:t>
            </a:r>
            <a:r>
              <a:rPr lang="zh-CN" altLang="en-US" sz="2400" dirty="0" smtClean="0"/>
              <a:t>在</a:t>
            </a:r>
            <a:r>
              <a:rPr lang="en-US" altLang="zh-CN" sz="2400" dirty="0">
                <a:solidFill>
                  <a:srgbClr val="333333"/>
                </a:solidFill>
                <a:latin typeface="+mn-ea"/>
              </a:rPr>
              <a:t>IP</a:t>
            </a:r>
            <a:r>
              <a:rPr lang="zh-CN" altLang="en-US" sz="2400" dirty="0"/>
              <a:t>地址池中</a:t>
            </a:r>
            <a:r>
              <a:rPr lang="zh-CN" altLang="en-US" sz="2400" dirty="0" smtClean="0"/>
              <a:t>查找合法</a:t>
            </a:r>
            <a:r>
              <a:rPr lang="zh-CN" altLang="en-US" sz="2400" dirty="0"/>
              <a:t>的</a:t>
            </a:r>
            <a:r>
              <a:rPr lang="en-US" altLang="zh-CN" sz="2400" dirty="0">
                <a:solidFill>
                  <a:srgbClr val="333333"/>
                </a:solidFill>
                <a:latin typeface="+mn-ea"/>
              </a:rPr>
              <a:t>IP</a:t>
            </a:r>
            <a:r>
              <a:rPr lang="zh-CN" altLang="en-US" sz="2400" dirty="0" smtClean="0"/>
              <a:t>地址通过</a:t>
            </a:r>
            <a:r>
              <a:rPr lang="en-US" altLang="zh-CN" sz="2400" dirty="0">
                <a:solidFill>
                  <a:srgbClr val="333333"/>
                </a:solidFill>
                <a:latin typeface="+mn-ea"/>
              </a:rPr>
              <a:t>DHCP </a:t>
            </a:r>
            <a:r>
              <a:rPr lang="en-US" altLang="zh-CN" sz="2400" dirty="0" smtClean="0">
                <a:solidFill>
                  <a:srgbClr val="333333"/>
                </a:solidFill>
                <a:latin typeface="+mn-ea"/>
              </a:rPr>
              <a:t>Offer</a:t>
            </a:r>
            <a:r>
              <a:rPr lang="zh-CN" altLang="en-US" sz="2400" dirty="0" smtClean="0"/>
              <a:t>报文提供给</a:t>
            </a:r>
            <a:r>
              <a:rPr lang="en-US" altLang="zh-CN" sz="2400" dirty="0" smtClean="0">
                <a:solidFill>
                  <a:srgbClr val="333333"/>
                </a:solidFill>
                <a:latin typeface="+mn-ea"/>
                <a:sym typeface="+mn-ea"/>
              </a:rPr>
              <a:t>DHCP Client</a:t>
            </a:r>
            <a:endParaRPr lang="zh-CN" altLang="en-US" sz="2400" dirty="0"/>
          </a:p>
        </p:txBody>
      </p:sp>
      <p:sp>
        <p:nvSpPr>
          <p:cNvPr id="11" name="AutoShape 1030"/>
          <p:cNvSpPr>
            <a:spLocks noChangeArrowheads="1"/>
          </p:cNvSpPr>
          <p:nvPr/>
        </p:nvSpPr>
        <p:spPr bwMode="auto">
          <a:xfrm flipH="1">
            <a:off x="2621649" y="1913728"/>
            <a:ext cx="3886200" cy="838200"/>
          </a:xfrm>
          <a:custGeom>
            <a:avLst/>
            <a:gdLst>
              <a:gd name="G0" fmla="+- 19112 0 0"/>
              <a:gd name="G1" fmla="+- 4463 0 0"/>
              <a:gd name="G2" fmla="+- 21600 0 4463"/>
              <a:gd name="G3" fmla="+- 10800 0 4463"/>
              <a:gd name="G4" fmla="+- 21600 0 19112"/>
              <a:gd name="G5" fmla="*/ G4 G3 10800"/>
              <a:gd name="G6" fmla="+- 21600 0 G5"/>
              <a:gd name="T0" fmla="*/ 19112 w 21600"/>
              <a:gd name="T1" fmla="*/ 0 h 21600"/>
              <a:gd name="T2" fmla="*/ 0 w 21600"/>
              <a:gd name="T3" fmla="*/ 10800 h 21600"/>
              <a:gd name="T4" fmla="*/ 19112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9112" y="0"/>
                </a:moveTo>
                <a:lnTo>
                  <a:pt x="19112" y="4463"/>
                </a:lnTo>
                <a:lnTo>
                  <a:pt x="3375" y="4463"/>
                </a:lnTo>
                <a:lnTo>
                  <a:pt x="3375" y="17137"/>
                </a:lnTo>
                <a:lnTo>
                  <a:pt x="19112" y="17137"/>
                </a:lnTo>
                <a:lnTo>
                  <a:pt x="19112" y="21600"/>
                </a:lnTo>
                <a:lnTo>
                  <a:pt x="21600" y="10800"/>
                </a:lnTo>
                <a:close/>
              </a:path>
              <a:path w="21600" h="21600">
                <a:moveTo>
                  <a:pt x="1350" y="4463"/>
                </a:moveTo>
                <a:lnTo>
                  <a:pt x="1350" y="17137"/>
                </a:lnTo>
                <a:lnTo>
                  <a:pt x="2700" y="17137"/>
                </a:lnTo>
                <a:lnTo>
                  <a:pt x="2700" y="4463"/>
                </a:lnTo>
                <a:close/>
              </a:path>
              <a:path w="21600" h="21600">
                <a:moveTo>
                  <a:pt x="0" y="4463"/>
                </a:moveTo>
                <a:lnTo>
                  <a:pt x="0" y="17137"/>
                </a:lnTo>
                <a:lnTo>
                  <a:pt x="675" y="17137"/>
                </a:lnTo>
                <a:lnTo>
                  <a:pt x="675" y="4463"/>
                </a:lnTo>
                <a:close/>
              </a:path>
            </a:pathLst>
          </a:custGeom>
          <a:gradFill rotWithShape="0">
            <a:gsLst>
              <a:gs pos="0">
                <a:schemeClr val="hlink"/>
              </a:gs>
              <a:gs pos="100000">
                <a:schemeClr val="accent2"/>
              </a:gs>
            </a:gsLst>
            <a:lin ang="2700000" scaled="1"/>
          </a:gradFill>
          <a:ln w="9525">
            <a:noFill/>
            <a:miter lim="800000"/>
          </a:ln>
          <a:effectLst/>
        </p:spPr>
        <p:txBody>
          <a:bodyPr wrap="none" anchor="ctr"/>
          <a:lstStyle/>
          <a:p>
            <a:pPr algn="ctr" eaLnBrk="0" hangingPunct="0">
              <a:buClr>
                <a:srgbClr val="6699FF"/>
              </a:buClr>
              <a:buFont typeface="Wingdings 3" pitchFamily="18" charset="2"/>
              <a:buNone/>
              <a:defRPr/>
            </a:pPr>
            <a:r>
              <a:rPr lang="en-US" altLang="zh-CN" dirty="0">
                <a:solidFill>
                  <a:schemeClr val="bg1"/>
                </a:solidFill>
                <a:effectLst>
                  <a:outerShdw blurRad="38100" dist="38100" dir="2700000" algn="tl">
                    <a:srgbClr val="000000"/>
                  </a:outerShdw>
                </a:effectLst>
                <a:latin typeface="Arial Black" pitchFamily="34" charset="0"/>
                <a:ea typeface="宋体" pitchFamily="2" charset="-122"/>
              </a:rPr>
              <a:t>DHCP Offer</a:t>
            </a:r>
          </a:p>
          <a:p>
            <a:pPr algn="ctr" eaLnBrk="0" hangingPunct="0">
              <a:buClr>
                <a:srgbClr val="6699FF"/>
              </a:buClr>
              <a:buFont typeface="Wingdings 3" pitchFamily="18" charset="2"/>
              <a:buNone/>
              <a:defRPr/>
            </a:pPr>
            <a:r>
              <a:rPr lang="en-US" altLang="zh-CN" dirty="0">
                <a:solidFill>
                  <a:schemeClr val="bg1"/>
                </a:solidFill>
                <a:effectLst>
                  <a:outerShdw blurRad="38100" dist="38100" dir="2700000" algn="tl">
                    <a:srgbClr val="000000"/>
                  </a:outerShdw>
                </a:effectLst>
                <a:latin typeface="Arial Black" pitchFamily="34" charset="0"/>
                <a:ea typeface="宋体" pitchFamily="2" charset="-122"/>
              </a:rPr>
              <a:t>UDP Unicast</a:t>
            </a:r>
          </a:p>
        </p:txBody>
      </p:sp>
      <p:sp>
        <p:nvSpPr>
          <p:cNvPr id="12" name="AutoShape 1037"/>
          <p:cNvSpPr>
            <a:spLocks noChangeArrowheads="1"/>
          </p:cNvSpPr>
          <p:nvPr/>
        </p:nvSpPr>
        <p:spPr bwMode="auto">
          <a:xfrm>
            <a:off x="3361080" y="2887297"/>
            <a:ext cx="2943225" cy="1441450"/>
          </a:xfrm>
          <a:prstGeom prst="wedgeRectCallout">
            <a:avLst>
              <a:gd name="adj1" fmla="val -55718"/>
              <a:gd name="adj2" fmla="val -74009"/>
            </a:avLst>
          </a:prstGeom>
          <a:solidFill>
            <a:srgbClr val="FFCCFF"/>
          </a:solidFill>
          <a:ln w="38100">
            <a:solidFill>
              <a:schemeClr val="tx1"/>
            </a:solidFill>
            <a:miter lim="800000"/>
          </a:ln>
          <a:effectLst>
            <a:outerShdw dist="107763" dir="2700000" algn="ctr" rotWithShape="0">
              <a:schemeClr val="bg2"/>
            </a:outerShdw>
          </a:effectLst>
        </p:spPr>
        <p:txBody>
          <a:bodyPr anchor="ctr"/>
          <a:lstStyle/>
          <a:p>
            <a:pPr eaLnBrk="0" hangingPunct="0">
              <a:buClr>
                <a:srgbClr val="6699FF"/>
              </a:buClr>
              <a:buFont typeface="Wingdings 3" pitchFamily="18" charset="2"/>
              <a:buNone/>
              <a:defRPr/>
            </a:pPr>
            <a:r>
              <a:rPr lang="en-US" altLang="zh-CN" sz="2400" b="1" dirty="0">
                <a:effectLst>
                  <a:outerShdw blurRad="38100" dist="38100" dir="2700000" algn="tl">
                    <a:srgbClr val="FFFFFF"/>
                  </a:outerShdw>
                </a:effectLst>
                <a:latin typeface="Arial" charset="0"/>
                <a:ea typeface="宋体" pitchFamily="2" charset="-122"/>
              </a:rPr>
              <a:t>IP Address</a:t>
            </a:r>
          </a:p>
          <a:p>
            <a:pPr eaLnBrk="0" hangingPunct="0">
              <a:buClr>
                <a:srgbClr val="6699FF"/>
              </a:buClr>
              <a:buFont typeface="Wingdings 3" pitchFamily="18" charset="2"/>
              <a:buNone/>
              <a:defRPr/>
            </a:pPr>
            <a:r>
              <a:rPr lang="en-US" altLang="zh-CN" sz="2400" b="1" dirty="0">
                <a:effectLst>
                  <a:outerShdw blurRad="38100" dist="38100" dir="2700000" algn="tl">
                    <a:srgbClr val="FFFFFF"/>
                  </a:outerShdw>
                </a:effectLst>
                <a:latin typeface="Arial" charset="0"/>
                <a:ea typeface="宋体" pitchFamily="2" charset="-122"/>
              </a:rPr>
              <a:t>Gateway</a:t>
            </a:r>
          </a:p>
          <a:p>
            <a:pPr eaLnBrk="0" hangingPunct="0">
              <a:buClr>
                <a:srgbClr val="6699FF"/>
              </a:buClr>
              <a:buFont typeface="Wingdings 3" pitchFamily="18" charset="2"/>
              <a:buNone/>
              <a:defRPr/>
            </a:pPr>
            <a:r>
              <a:rPr lang="en-US" altLang="zh-CN" sz="2400" b="1" dirty="0">
                <a:effectLst>
                  <a:outerShdw blurRad="38100" dist="38100" dir="2700000" algn="tl">
                    <a:srgbClr val="FFFFFF"/>
                  </a:outerShdw>
                </a:effectLst>
                <a:latin typeface="Arial" charset="0"/>
                <a:ea typeface="宋体" pitchFamily="2" charset="-122"/>
              </a:rPr>
              <a:t>IP of servers</a:t>
            </a:r>
          </a:p>
          <a:p>
            <a:pPr eaLnBrk="0" hangingPunct="0">
              <a:buClr>
                <a:srgbClr val="6699FF"/>
              </a:buClr>
              <a:buFont typeface="Wingdings 3" pitchFamily="18" charset="2"/>
              <a:buNone/>
              <a:defRPr/>
            </a:pPr>
            <a:r>
              <a:rPr lang="en-US" altLang="zh-CN" sz="2400" b="1" dirty="0">
                <a:effectLst>
                  <a:outerShdw blurRad="38100" dist="38100" dir="2700000" algn="tl">
                    <a:srgbClr val="FFFFFF"/>
                  </a:outerShdw>
                </a:effectLst>
                <a:latin typeface="Arial" charset="0"/>
                <a:ea typeface="宋体" pitchFamily="2" charset="-122"/>
              </a:rPr>
              <a:t>And more …</a:t>
            </a: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5" fill="hold" grpId="0" nodeType="afterEffect">
                                  <p:stCondLst>
                                    <p:cond delay="0"/>
                                  </p:stCondLst>
                                  <p:childTnLst>
                                    <p:set>
                                      <p:cBhvr>
                                        <p:cTn id="6" dur="1" fill="hold">
                                          <p:stCondLst>
                                            <p:cond delay="0"/>
                                          </p:stCondLst>
                                        </p:cTn>
                                        <p:tgtEl>
                                          <p:spTgt spid="460802"/>
                                        </p:tgtEl>
                                        <p:attrNameLst>
                                          <p:attrName>style.visibility</p:attrName>
                                        </p:attrNameLst>
                                      </p:cBhvr>
                                      <p:to>
                                        <p:strVal val="visible"/>
                                      </p:to>
                                    </p:set>
                                    <p:animEffect transition="in" filter="checkerboard(down)">
                                      <p:cBhvr>
                                        <p:cTn id="7" dur="500"/>
                                        <p:tgtEl>
                                          <p:spTgt spid="4608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0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02" name="Rectangle 2"/>
          <p:cNvSpPr>
            <a:spLocks noChangeArrowheads="1"/>
          </p:cNvSpPr>
          <p:nvPr/>
        </p:nvSpPr>
        <p:spPr bwMode="auto">
          <a:xfrm>
            <a:off x="571500" y="785813"/>
            <a:ext cx="76200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50000"/>
              </a:spcBef>
              <a:buFont typeface="Arial" pitchFamily="34" charset="0"/>
              <a:defRPr>
                <a:solidFill>
                  <a:schemeClr val="tx1"/>
                </a:solidFill>
                <a:latin typeface="Verdana" pitchFamily="34" charset="0"/>
                <a:ea typeface="宋体" pitchFamily="2" charset="-122"/>
              </a:defRPr>
            </a:lvl1pPr>
            <a:lvl2pPr marL="742950" indent="-285750">
              <a:spcBef>
                <a:spcPct val="50000"/>
              </a:spcBef>
              <a:buFont typeface="Arial" pitchFamily="34" charset="0"/>
              <a:defRPr>
                <a:solidFill>
                  <a:schemeClr val="tx1"/>
                </a:solidFill>
                <a:latin typeface="Verdana" pitchFamily="34" charset="0"/>
                <a:ea typeface="宋体" pitchFamily="2" charset="-122"/>
              </a:defRPr>
            </a:lvl2pPr>
            <a:lvl3pPr marL="1143000" indent="-228600">
              <a:spcBef>
                <a:spcPct val="50000"/>
              </a:spcBef>
              <a:buFont typeface="Arial" pitchFamily="34" charset="0"/>
              <a:defRPr>
                <a:solidFill>
                  <a:schemeClr val="tx1"/>
                </a:solidFill>
                <a:latin typeface="Verdana" pitchFamily="34" charset="0"/>
                <a:ea typeface="宋体" pitchFamily="2" charset="-122"/>
              </a:defRPr>
            </a:lvl3pPr>
            <a:lvl4pPr marL="1600200" indent="-228600">
              <a:spcBef>
                <a:spcPct val="50000"/>
              </a:spcBef>
              <a:buFont typeface="Arial" pitchFamily="34" charset="0"/>
              <a:defRPr>
                <a:solidFill>
                  <a:schemeClr val="tx1"/>
                </a:solidFill>
                <a:latin typeface="Verdana" pitchFamily="34" charset="0"/>
                <a:ea typeface="宋体" pitchFamily="2" charset="-122"/>
              </a:defRPr>
            </a:lvl4pPr>
            <a:lvl5pPr marL="2057400" indent="-228600">
              <a:spcBef>
                <a:spcPct val="50000"/>
              </a:spcBef>
              <a:buFont typeface="Arial" pitchFamily="34" charset="0"/>
              <a:defRPr>
                <a:solidFill>
                  <a:schemeClr val="tx1"/>
                </a:solidFill>
                <a:latin typeface="Verdana" pitchFamily="34" charset="0"/>
                <a:ea typeface="宋体" pitchFamily="2" charset="-122"/>
              </a:defRPr>
            </a:lvl5pPr>
            <a:lvl6pPr marL="2514600" indent="-228600" eaLnBrk="0" fontAlgn="base" hangingPunct="0">
              <a:spcBef>
                <a:spcPct val="50000"/>
              </a:spcBef>
              <a:spcAft>
                <a:spcPct val="0"/>
              </a:spcAft>
              <a:buFont typeface="Arial" pitchFamily="34" charset="0"/>
              <a:defRPr>
                <a:solidFill>
                  <a:schemeClr val="tx1"/>
                </a:solidFill>
                <a:latin typeface="Verdana" pitchFamily="34" charset="0"/>
                <a:ea typeface="宋体" pitchFamily="2" charset="-122"/>
              </a:defRPr>
            </a:lvl6pPr>
            <a:lvl7pPr marL="2971800" indent="-228600" eaLnBrk="0" fontAlgn="base" hangingPunct="0">
              <a:spcBef>
                <a:spcPct val="50000"/>
              </a:spcBef>
              <a:spcAft>
                <a:spcPct val="0"/>
              </a:spcAft>
              <a:buFont typeface="Arial" pitchFamily="34" charset="0"/>
              <a:defRPr>
                <a:solidFill>
                  <a:schemeClr val="tx1"/>
                </a:solidFill>
                <a:latin typeface="Verdana" pitchFamily="34" charset="0"/>
                <a:ea typeface="宋体" pitchFamily="2" charset="-122"/>
              </a:defRPr>
            </a:lvl7pPr>
            <a:lvl8pPr marL="3429000" indent="-228600" eaLnBrk="0" fontAlgn="base" hangingPunct="0">
              <a:spcBef>
                <a:spcPct val="50000"/>
              </a:spcBef>
              <a:spcAft>
                <a:spcPct val="0"/>
              </a:spcAft>
              <a:buFont typeface="Arial" pitchFamily="34" charset="0"/>
              <a:defRPr>
                <a:solidFill>
                  <a:schemeClr val="tx1"/>
                </a:solidFill>
                <a:latin typeface="Verdana" pitchFamily="34" charset="0"/>
                <a:ea typeface="宋体" pitchFamily="2" charset="-122"/>
              </a:defRPr>
            </a:lvl8pPr>
            <a:lvl9pPr marL="3886200" indent="-228600" eaLnBrk="0" fontAlgn="base" hangingPunct="0">
              <a:spcBef>
                <a:spcPct val="50000"/>
              </a:spcBef>
              <a:spcAft>
                <a:spcPct val="0"/>
              </a:spcAft>
              <a:buFont typeface="Arial" pitchFamily="34" charset="0"/>
              <a:defRPr>
                <a:solidFill>
                  <a:schemeClr val="tx1"/>
                </a:solidFill>
                <a:latin typeface="Verdana" pitchFamily="34" charset="0"/>
                <a:ea typeface="宋体" pitchFamily="2" charset="-122"/>
              </a:defRPr>
            </a:lvl9pPr>
          </a:lstStyle>
          <a:p>
            <a:pPr eaLnBrk="1" hangingPunct="1">
              <a:spcBef>
                <a:spcPct val="0"/>
              </a:spcBef>
            </a:pPr>
            <a:r>
              <a:rPr lang="zh-CN" altLang="en-US" sz="3600" dirty="0" smtClean="0">
                <a:sym typeface="+mn-ea"/>
              </a:rPr>
              <a:t>选择阶段</a:t>
            </a:r>
            <a:endParaRPr lang="en-US" altLang="en-US" sz="3800" dirty="0">
              <a:solidFill>
                <a:schemeClr val="tx2"/>
              </a:solidFill>
            </a:endParaRPr>
          </a:p>
        </p:txBody>
      </p:sp>
      <p:pic>
        <p:nvPicPr>
          <p:cNvPr id="5" name="Picture 1027"/>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0438" y="1790700"/>
            <a:ext cx="160020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1028"/>
          <p:cNvSpPr>
            <a:spLocks noChangeArrowheads="1"/>
          </p:cNvSpPr>
          <p:nvPr/>
        </p:nvSpPr>
        <p:spPr bwMode="auto">
          <a:xfrm>
            <a:off x="243238" y="3490912"/>
            <a:ext cx="2514600" cy="990600"/>
          </a:xfrm>
          <a:prstGeom prst="rect">
            <a:avLst/>
          </a:prstGeom>
          <a:solidFill>
            <a:srgbClr val="CCFFCC"/>
          </a:solidFill>
          <a:ln w="38100">
            <a:solidFill>
              <a:schemeClr val="tx1"/>
            </a:solidFill>
            <a:miter lim="800000"/>
          </a:ln>
          <a:effectLst>
            <a:outerShdw dist="107763" dir="2700000" algn="ctr" rotWithShape="0">
              <a:schemeClr val="bg2"/>
            </a:outerShdw>
          </a:effectLst>
        </p:spPr>
        <p:txBody>
          <a:bodyPr wrap="none" anchor="ctr"/>
          <a:lstStyle/>
          <a:p>
            <a:pPr defTabSz="-635" eaLnBrk="0" hangingPunct="0">
              <a:buClr>
                <a:srgbClr val="6699FF"/>
              </a:buClr>
              <a:buFont typeface="Wingdings 3" pitchFamily="18" charset="2"/>
              <a:buNone/>
              <a:tabLst>
                <a:tab pos="914400" algn="l"/>
              </a:tabLst>
              <a:defRPr/>
            </a:pPr>
            <a:r>
              <a:rPr lang="en-US" altLang="zh-CN" sz="2400" b="1">
                <a:effectLst>
                  <a:outerShdw blurRad="38100" dist="38100" dir="2700000" algn="tl">
                    <a:srgbClr val="FFFFFF"/>
                  </a:outerShdw>
                </a:effectLst>
                <a:latin typeface="Arial" charset="0"/>
                <a:ea typeface="宋体" pitchFamily="2" charset="-122"/>
              </a:rPr>
              <a:t>MAC:</a:t>
            </a:r>
            <a:r>
              <a:rPr lang="en-US" altLang="zh-CN" sz="2400" b="1">
                <a:solidFill>
                  <a:schemeClr val="accent2"/>
                </a:solidFill>
                <a:effectLst>
                  <a:outerShdw blurRad="38100" dist="38100" dir="2700000" algn="tl">
                    <a:srgbClr val="000000"/>
                  </a:outerShdw>
                </a:effectLst>
                <a:latin typeface="Arial" charset="0"/>
                <a:ea typeface="宋体" pitchFamily="2" charset="-122"/>
              </a:rPr>
              <a:t> 	Known</a:t>
            </a:r>
          </a:p>
          <a:p>
            <a:pPr defTabSz="-635" eaLnBrk="0" hangingPunct="0">
              <a:buClr>
                <a:srgbClr val="6699FF"/>
              </a:buClr>
              <a:buFont typeface="Wingdings 3" pitchFamily="18" charset="2"/>
              <a:buNone/>
              <a:tabLst>
                <a:tab pos="914400" algn="l"/>
              </a:tabLst>
              <a:defRPr/>
            </a:pPr>
            <a:r>
              <a:rPr lang="en-US" altLang="zh-CN" sz="2400" b="1">
                <a:effectLst>
                  <a:outerShdw blurRad="38100" dist="38100" dir="2700000" algn="tl">
                    <a:srgbClr val="FFFFFF"/>
                  </a:outerShdw>
                </a:effectLst>
                <a:latin typeface="Arial" charset="0"/>
                <a:ea typeface="宋体" pitchFamily="2" charset="-122"/>
              </a:rPr>
              <a:t>IP: 	</a:t>
            </a:r>
            <a:r>
              <a:rPr lang="en-US" altLang="zh-CN" sz="2400" b="1">
                <a:solidFill>
                  <a:srgbClr val="FF0000"/>
                </a:solidFill>
                <a:effectLst>
                  <a:outerShdw blurRad="38100" dist="38100" dir="2700000" algn="tl">
                    <a:srgbClr val="000000"/>
                  </a:outerShdw>
                </a:effectLst>
                <a:latin typeface="Arial" charset="0"/>
                <a:ea typeface="宋体" pitchFamily="2" charset="-122"/>
              </a:rPr>
              <a:t>Unknown</a:t>
            </a:r>
          </a:p>
        </p:txBody>
      </p:sp>
      <p:grpSp>
        <p:nvGrpSpPr>
          <p:cNvPr id="9" name="Group 1031"/>
          <p:cNvGrpSpPr/>
          <p:nvPr/>
        </p:nvGrpSpPr>
        <p:grpSpPr bwMode="auto">
          <a:xfrm>
            <a:off x="6435464" y="1654467"/>
            <a:ext cx="1764093" cy="2347593"/>
            <a:chOff x="3758" y="864"/>
            <a:chExt cx="1666" cy="2146"/>
          </a:xfrm>
        </p:grpSpPr>
        <p:pic>
          <p:nvPicPr>
            <p:cNvPr id="14" name="Picture 1032"/>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76" y="864"/>
              <a:ext cx="1248" cy="15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Text Box 1033"/>
            <p:cNvSpPr txBox="1">
              <a:spLocks noChangeArrowheads="1"/>
            </p:cNvSpPr>
            <p:nvPr/>
          </p:nvSpPr>
          <p:spPr bwMode="auto">
            <a:xfrm>
              <a:off x="3758" y="2535"/>
              <a:ext cx="1645" cy="475"/>
            </a:xfrm>
            <a:prstGeom prst="rect">
              <a:avLst/>
            </a:prstGeom>
            <a:noFill/>
            <a:ln w="9525">
              <a:noFill/>
              <a:miter lim="800000"/>
            </a:ln>
            <a:effectLst/>
          </p:spPr>
          <p:txBody>
            <a:bodyPr wrap="none">
              <a:spAutoFit/>
            </a:bodyPr>
            <a:lstStyle/>
            <a:p>
              <a:pPr eaLnBrk="0" hangingPunct="0">
                <a:buClr>
                  <a:srgbClr val="6699FF"/>
                </a:buClr>
                <a:buFont typeface="Wingdings 3" pitchFamily="18" charset="2"/>
                <a:buNone/>
                <a:defRPr/>
              </a:pPr>
              <a:r>
                <a:rPr lang="en-US" altLang="zh-CN" sz="2800" b="1" dirty="0">
                  <a:effectLst>
                    <a:outerShdw blurRad="38100" dist="38100" dir="2700000" algn="tl">
                      <a:srgbClr val="C0C0C0"/>
                    </a:outerShdw>
                  </a:effectLst>
                  <a:latin typeface="Arial" charset="0"/>
                  <a:ea typeface="宋体" pitchFamily="2" charset="-122"/>
                </a:rPr>
                <a:t>DHCP server</a:t>
              </a:r>
            </a:p>
          </p:txBody>
        </p:sp>
      </p:grpSp>
      <p:sp>
        <p:nvSpPr>
          <p:cNvPr id="10" name="Rectangle 1034"/>
          <p:cNvSpPr>
            <a:spLocks noChangeArrowheads="1"/>
          </p:cNvSpPr>
          <p:nvPr/>
        </p:nvSpPr>
        <p:spPr bwMode="auto">
          <a:xfrm>
            <a:off x="6889965" y="4002060"/>
            <a:ext cx="1752600" cy="1676400"/>
          </a:xfrm>
          <a:prstGeom prst="rect">
            <a:avLst/>
          </a:prstGeom>
          <a:solidFill>
            <a:srgbClr val="FFFFCC"/>
          </a:solidFill>
          <a:ln w="38100">
            <a:solidFill>
              <a:schemeClr val="tx1"/>
            </a:solidFill>
            <a:miter lim="800000"/>
          </a:ln>
          <a:effectLst>
            <a:outerShdw dist="107763" dir="2700000" algn="ctr" rotWithShape="0">
              <a:schemeClr val="bg2"/>
            </a:outerShdw>
          </a:effectLst>
        </p:spPr>
        <p:txBody>
          <a:bodyPr wrap="none" anchor="ctr"/>
          <a:lstStyle/>
          <a:p>
            <a:pPr algn="ctr" eaLnBrk="0" hangingPunct="0">
              <a:buClr>
                <a:srgbClr val="6699FF"/>
              </a:buClr>
              <a:buFont typeface="Wingdings 3" pitchFamily="18" charset="2"/>
              <a:buNone/>
              <a:defRPr/>
            </a:pPr>
            <a:r>
              <a:rPr lang="en-US" altLang="zh-CN" sz="2800" b="1" dirty="0">
                <a:effectLst>
                  <a:outerShdw blurRad="38100" dist="38100" dir="2700000" algn="tl">
                    <a:srgbClr val="FFFFFF"/>
                  </a:outerShdw>
                </a:effectLst>
                <a:latin typeface="Arial" charset="0"/>
                <a:ea typeface="宋体" pitchFamily="2" charset="-122"/>
              </a:rPr>
              <a:t>IP</a:t>
            </a:r>
            <a:r>
              <a:rPr lang="en-US" altLang="zh-CN" sz="2800" b="1" dirty="0">
                <a:solidFill>
                  <a:srgbClr val="FF0000"/>
                </a:solidFill>
                <a:effectLst>
                  <a:outerShdw blurRad="38100" dist="38100" dir="2700000" algn="tl">
                    <a:srgbClr val="000000"/>
                  </a:outerShdw>
                </a:effectLst>
                <a:latin typeface="Arial" charset="0"/>
                <a:ea typeface="宋体" pitchFamily="2" charset="-122"/>
              </a:rPr>
              <a:t>1</a:t>
            </a:r>
          </a:p>
          <a:p>
            <a:pPr algn="ctr" eaLnBrk="0" hangingPunct="0">
              <a:buClr>
                <a:srgbClr val="6699FF"/>
              </a:buClr>
              <a:buFont typeface="Wingdings 3" pitchFamily="18" charset="2"/>
              <a:buNone/>
              <a:defRPr/>
            </a:pPr>
            <a:r>
              <a:rPr lang="en-US" altLang="zh-CN" sz="2800" b="1" dirty="0">
                <a:effectLst>
                  <a:outerShdw blurRad="38100" dist="38100" dir="2700000" algn="tl">
                    <a:srgbClr val="FFFFFF"/>
                  </a:outerShdw>
                </a:effectLst>
                <a:latin typeface="Arial" charset="0"/>
                <a:ea typeface="宋体" pitchFamily="2" charset="-122"/>
              </a:rPr>
              <a:t>IP</a:t>
            </a:r>
            <a:r>
              <a:rPr lang="en-US" altLang="zh-CN" sz="2800" b="1" dirty="0">
                <a:solidFill>
                  <a:srgbClr val="FF0000"/>
                </a:solidFill>
                <a:effectLst>
                  <a:outerShdw blurRad="38100" dist="38100" dir="2700000" algn="tl">
                    <a:srgbClr val="000000"/>
                  </a:outerShdw>
                </a:effectLst>
                <a:latin typeface="Arial" charset="0"/>
                <a:ea typeface="宋体" pitchFamily="2" charset="-122"/>
              </a:rPr>
              <a:t>2</a:t>
            </a:r>
          </a:p>
          <a:p>
            <a:pPr algn="ctr" eaLnBrk="0" hangingPunct="0">
              <a:buClr>
                <a:srgbClr val="6699FF"/>
              </a:buClr>
              <a:buFont typeface="Wingdings 3" pitchFamily="18" charset="2"/>
              <a:buNone/>
              <a:defRPr/>
            </a:pPr>
            <a:r>
              <a:rPr lang="en-US" altLang="zh-CN" sz="2800" b="1" dirty="0">
                <a:effectLst>
                  <a:outerShdw blurRad="38100" dist="38100" dir="2700000" algn="tl">
                    <a:srgbClr val="FFFFFF"/>
                  </a:outerShdw>
                </a:effectLst>
                <a:latin typeface="Arial" charset="0"/>
                <a:ea typeface="宋体" pitchFamily="2" charset="-122"/>
              </a:rPr>
              <a:t>IP</a:t>
            </a:r>
            <a:r>
              <a:rPr lang="en-US" altLang="zh-CN" sz="2800" b="1" dirty="0">
                <a:solidFill>
                  <a:srgbClr val="FF0000"/>
                </a:solidFill>
                <a:effectLst>
                  <a:outerShdw blurRad="38100" dist="38100" dir="2700000" algn="tl">
                    <a:srgbClr val="000000"/>
                  </a:outerShdw>
                </a:effectLst>
                <a:latin typeface="Arial" charset="0"/>
                <a:ea typeface="宋体" pitchFamily="2" charset="-122"/>
              </a:rPr>
              <a:t>3</a:t>
            </a:r>
          </a:p>
        </p:txBody>
      </p:sp>
      <p:sp>
        <p:nvSpPr>
          <p:cNvPr id="16" name="Rectangle 3"/>
          <p:cNvSpPr txBox="1">
            <a:spLocks noChangeArrowheads="1"/>
          </p:cNvSpPr>
          <p:nvPr/>
        </p:nvSpPr>
        <p:spPr>
          <a:xfrm>
            <a:off x="107504" y="4888337"/>
            <a:ext cx="6732066" cy="1348975"/>
          </a:xfrm>
          <a:prstGeom prst="rect">
            <a:avLst/>
          </a:prstGeom>
        </p:spPr>
        <p:txBody>
          <a:bodyPr/>
          <a:lstStyle>
            <a:lvl1pPr marL="469900" indent="-469900" algn="l" rtl="0" eaLnBrk="0" fontAlgn="base" hangingPunct="0">
              <a:spcBef>
                <a:spcPct val="20000"/>
              </a:spcBef>
              <a:spcAft>
                <a:spcPct val="0"/>
              </a:spcAft>
              <a:buClr>
                <a:schemeClr val="accent2"/>
              </a:buClr>
              <a:buFont typeface="Wingdings" pitchFamily="2" charset="2"/>
              <a:buChar char="o"/>
              <a:defRPr sz="300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itchFamily="2" charset="2"/>
              <a:buChar char="n"/>
              <a:defRPr sz="2600">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itchFamily="2" charset="2"/>
              <a:buChar char="o"/>
              <a:defRPr sz="2300">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itchFamily="2" charset="2"/>
              <a:buChar char="n"/>
              <a:defRPr sz="2000">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itchFamily="2" charset="2"/>
              <a:buChar char="§"/>
              <a:defRPr sz="2000">
                <a:solidFill>
                  <a:schemeClr val="tx1"/>
                </a:solidFill>
                <a:latin typeface="+mn-lt"/>
                <a:ea typeface="+mn-ea"/>
              </a:defRPr>
            </a:lvl5pPr>
            <a:lvl6pPr marL="2551430" indent="-398780" algn="l" rtl="0" fontAlgn="base">
              <a:spcBef>
                <a:spcPct val="25000"/>
              </a:spcBef>
              <a:spcAft>
                <a:spcPct val="0"/>
              </a:spcAft>
              <a:buClr>
                <a:schemeClr val="accent2"/>
              </a:buClr>
              <a:buFont typeface="Wingdings" pitchFamily="82" charset="2"/>
              <a:buChar char="§"/>
              <a:defRPr sz="2000">
                <a:solidFill>
                  <a:schemeClr val="tx1"/>
                </a:solidFill>
                <a:latin typeface="+mn-lt"/>
                <a:ea typeface="+mn-ea"/>
              </a:defRPr>
            </a:lvl6pPr>
            <a:lvl7pPr marL="3008630" indent="-398780" algn="l" rtl="0" fontAlgn="base">
              <a:spcBef>
                <a:spcPct val="25000"/>
              </a:spcBef>
              <a:spcAft>
                <a:spcPct val="0"/>
              </a:spcAft>
              <a:buClr>
                <a:schemeClr val="accent2"/>
              </a:buClr>
              <a:buFont typeface="Wingdings" pitchFamily="82" charset="2"/>
              <a:buChar char="§"/>
              <a:defRPr sz="2000">
                <a:solidFill>
                  <a:schemeClr val="tx1"/>
                </a:solidFill>
                <a:latin typeface="+mn-lt"/>
                <a:ea typeface="+mn-ea"/>
              </a:defRPr>
            </a:lvl7pPr>
            <a:lvl8pPr marL="3465830" indent="-398780" algn="l" rtl="0" fontAlgn="base">
              <a:spcBef>
                <a:spcPct val="25000"/>
              </a:spcBef>
              <a:spcAft>
                <a:spcPct val="0"/>
              </a:spcAft>
              <a:buClr>
                <a:schemeClr val="accent2"/>
              </a:buClr>
              <a:buFont typeface="Wingdings" pitchFamily="82" charset="2"/>
              <a:buChar char="§"/>
              <a:defRPr sz="2000">
                <a:solidFill>
                  <a:schemeClr val="tx1"/>
                </a:solidFill>
                <a:latin typeface="+mn-lt"/>
                <a:ea typeface="+mn-ea"/>
              </a:defRPr>
            </a:lvl8pPr>
            <a:lvl9pPr marL="3923030" indent="-398780" algn="l" rtl="0" fontAlgn="base">
              <a:spcBef>
                <a:spcPct val="25000"/>
              </a:spcBef>
              <a:spcAft>
                <a:spcPct val="0"/>
              </a:spcAft>
              <a:buClr>
                <a:schemeClr val="accent2"/>
              </a:buClr>
              <a:buFont typeface="Wingdings" pitchFamily="82" charset="2"/>
              <a:buChar char="§"/>
              <a:defRPr sz="2000">
                <a:solidFill>
                  <a:schemeClr val="tx1"/>
                </a:solidFill>
                <a:latin typeface="+mn-lt"/>
                <a:ea typeface="+mn-ea"/>
              </a:defRPr>
            </a:lvl9pPr>
          </a:lstStyle>
          <a:p>
            <a:r>
              <a:rPr lang="en-US" altLang="zh-CN" sz="2400" dirty="0">
                <a:solidFill>
                  <a:srgbClr val="333333"/>
                </a:solidFill>
                <a:latin typeface="宋体" charset="-122"/>
                <a:ea typeface="宋体" charset="-122"/>
                <a:sym typeface="+mn-ea"/>
              </a:rPr>
              <a:t>DHCP Client</a:t>
            </a:r>
            <a:r>
              <a:rPr lang="zh-CN" altLang="en-US" sz="2400" dirty="0">
                <a:solidFill>
                  <a:srgbClr val="333333"/>
                </a:solidFill>
                <a:latin typeface="宋体" charset="-122"/>
                <a:ea typeface="宋体" charset="-122"/>
                <a:sym typeface="+mn-ea"/>
              </a:rPr>
              <a:t>选择一个</a:t>
            </a:r>
            <a:r>
              <a:rPr lang="en-US" altLang="zh-CN" sz="2400" dirty="0">
                <a:solidFill>
                  <a:srgbClr val="333333"/>
                </a:solidFill>
                <a:latin typeface="宋体" charset="-122"/>
                <a:ea typeface="宋体" charset="-122"/>
                <a:sym typeface="+mn-ea"/>
              </a:rPr>
              <a:t>DHCP Offer</a:t>
            </a:r>
            <a:r>
              <a:rPr lang="zh-CN" altLang="en-US" sz="2400" dirty="0" smtClean="0">
                <a:solidFill>
                  <a:srgbClr val="333333"/>
                </a:solidFill>
                <a:latin typeface="宋体" charset="-122"/>
                <a:ea typeface="宋体" charset="-122"/>
                <a:sym typeface="+mn-ea"/>
              </a:rPr>
              <a:t>报文（一般</a:t>
            </a:r>
            <a:r>
              <a:rPr lang="zh-CN" altLang="en-US" sz="2400" dirty="0">
                <a:solidFill>
                  <a:srgbClr val="333333"/>
                </a:solidFill>
                <a:latin typeface="宋体" charset="-122"/>
                <a:ea typeface="宋体" charset="-122"/>
                <a:sym typeface="+mn-ea"/>
              </a:rPr>
              <a:t>选择最先收到的</a:t>
            </a:r>
            <a:r>
              <a:rPr lang="en-US" altLang="zh-CN" sz="2400" dirty="0">
                <a:solidFill>
                  <a:srgbClr val="333333"/>
                </a:solidFill>
                <a:latin typeface="宋体" charset="-122"/>
                <a:ea typeface="宋体" charset="-122"/>
                <a:sym typeface="+mn-ea"/>
              </a:rPr>
              <a:t>DHCP Offer</a:t>
            </a:r>
            <a:r>
              <a:rPr lang="zh-CN" altLang="en-US" sz="2400" dirty="0" smtClean="0">
                <a:solidFill>
                  <a:srgbClr val="333333"/>
                </a:solidFill>
                <a:latin typeface="宋体" charset="-122"/>
                <a:ea typeface="宋体" charset="-122"/>
                <a:sym typeface="+mn-ea"/>
              </a:rPr>
              <a:t>报文），</a:t>
            </a:r>
            <a:r>
              <a:rPr lang="zh-CN" altLang="en-US" sz="2400" dirty="0">
                <a:solidFill>
                  <a:srgbClr val="333333"/>
                </a:solidFill>
                <a:latin typeface="宋体" charset="-122"/>
                <a:ea typeface="宋体" charset="-122"/>
              </a:rPr>
              <a:t>向网络发送一个</a:t>
            </a:r>
            <a:r>
              <a:rPr lang="en-US" altLang="zh-CN" sz="2400" dirty="0">
                <a:solidFill>
                  <a:srgbClr val="333333"/>
                </a:solidFill>
                <a:latin typeface="宋体" charset="-122"/>
                <a:ea typeface="宋体" charset="-122"/>
              </a:rPr>
              <a:t>DHCP Request</a:t>
            </a:r>
            <a:r>
              <a:rPr lang="zh-CN" altLang="en-US" sz="2400" dirty="0">
                <a:solidFill>
                  <a:srgbClr val="333333"/>
                </a:solidFill>
                <a:latin typeface="宋体" charset="-122"/>
                <a:ea typeface="宋体" charset="-122"/>
              </a:rPr>
              <a:t>广播数据包</a:t>
            </a:r>
          </a:p>
        </p:txBody>
      </p:sp>
      <p:sp>
        <p:nvSpPr>
          <p:cNvPr id="11" name="AutoShape 1035"/>
          <p:cNvSpPr>
            <a:spLocks noChangeArrowheads="1"/>
          </p:cNvSpPr>
          <p:nvPr/>
        </p:nvSpPr>
        <p:spPr bwMode="auto">
          <a:xfrm>
            <a:off x="2629126" y="2124901"/>
            <a:ext cx="3886200" cy="914400"/>
          </a:xfrm>
          <a:custGeom>
            <a:avLst/>
            <a:gdLst>
              <a:gd name="G0" fmla="+- 19112 0 0"/>
              <a:gd name="G1" fmla="+- 4463 0 0"/>
              <a:gd name="G2" fmla="+- 21600 0 4463"/>
              <a:gd name="G3" fmla="+- 10800 0 4463"/>
              <a:gd name="G4" fmla="+- 21600 0 19112"/>
              <a:gd name="G5" fmla="*/ G4 G3 10800"/>
              <a:gd name="G6" fmla="+- 21600 0 G5"/>
              <a:gd name="T0" fmla="*/ 19112 w 21600"/>
              <a:gd name="T1" fmla="*/ 0 h 21600"/>
              <a:gd name="T2" fmla="*/ 0 w 21600"/>
              <a:gd name="T3" fmla="*/ 10800 h 21600"/>
              <a:gd name="T4" fmla="*/ 19112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9112" y="0"/>
                </a:moveTo>
                <a:lnTo>
                  <a:pt x="19112" y="4463"/>
                </a:lnTo>
                <a:lnTo>
                  <a:pt x="3375" y="4463"/>
                </a:lnTo>
                <a:lnTo>
                  <a:pt x="3375" y="17137"/>
                </a:lnTo>
                <a:lnTo>
                  <a:pt x="19112" y="17137"/>
                </a:lnTo>
                <a:lnTo>
                  <a:pt x="19112" y="21600"/>
                </a:lnTo>
                <a:lnTo>
                  <a:pt x="21600" y="10800"/>
                </a:lnTo>
                <a:close/>
              </a:path>
              <a:path w="21600" h="21600">
                <a:moveTo>
                  <a:pt x="1350" y="4463"/>
                </a:moveTo>
                <a:lnTo>
                  <a:pt x="1350" y="17137"/>
                </a:lnTo>
                <a:lnTo>
                  <a:pt x="2700" y="17137"/>
                </a:lnTo>
                <a:lnTo>
                  <a:pt x="2700" y="4463"/>
                </a:lnTo>
                <a:close/>
              </a:path>
              <a:path w="21600" h="21600">
                <a:moveTo>
                  <a:pt x="0" y="4463"/>
                </a:moveTo>
                <a:lnTo>
                  <a:pt x="0" y="17137"/>
                </a:lnTo>
                <a:lnTo>
                  <a:pt x="675" y="17137"/>
                </a:lnTo>
                <a:lnTo>
                  <a:pt x="675" y="4463"/>
                </a:lnTo>
                <a:close/>
              </a:path>
            </a:pathLst>
          </a:custGeom>
          <a:gradFill rotWithShape="0">
            <a:gsLst>
              <a:gs pos="0">
                <a:srgbClr val="CCFFCC"/>
              </a:gs>
              <a:gs pos="100000">
                <a:schemeClr val="accent1"/>
              </a:gs>
            </a:gsLst>
            <a:lin ang="2700000" scaled="1"/>
          </a:gradFill>
          <a:ln w="9525">
            <a:noFill/>
            <a:miter lim="800000"/>
          </a:ln>
          <a:effectLst/>
        </p:spPr>
        <p:txBody>
          <a:bodyPr wrap="none" anchor="ctr"/>
          <a:lstStyle/>
          <a:p>
            <a:pPr algn="r" eaLnBrk="0" hangingPunct="0">
              <a:buClr>
                <a:srgbClr val="6699FF"/>
              </a:buClr>
              <a:buFont typeface="Wingdings 3" pitchFamily="18" charset="2"/>
              <a:buNone/>
              <a:defRPr/>
            </a:pPr>
            <a:endParaRPr lang="en-US" altLang="zh-CN" dirty="0">
              <a:effectLst>
                <a:outerShdw blurRad="38100" dist="38100" dir="2700000" algn="tl">
                  <a:srgbClr val="FFFFFF"/>
                </a:outerShdw>
              </a:effectLst>
              <a:latin typeface="Arial Black" pitchFamily="34" charset="0"/>
              <a:ea typeface="宋体" pitchFamily="2" charset="-122"/>
            </a:endParaRPr>
          </a:p>
          <a:p>
            <a:pPr algn="r" eaLnBrk="0" hangingPunct="0">
              <a:buClr>
                <a:srgbClr val="6699FF"/>
              </a:buClr>
              <a:buFont typeface="Wingdings 3" pitchFamily="18" charset="2"/>
              <a:buNone/>
              <a:defRPr/>
            </a:pPr>
            <a:r>
              <a:rPr lang="en-US" altLang="zh-CN" dirty="0">
                <a:effectLst>
                  <a:outerShdw blurRad="38100" dist="38100" dir="2700000" algn="tl">
                    <a:srgbClr val="FFFFFF"/>
                  </a:outerShdw>
                </a:effectLst>
                <a:latin typeface="Arial Black" pitchFamily="34" charset="0"/>
                <a:ea typeface="宋体" pitchFamily="2" charset="-122"/>
              </a:rPr>
              <a:t>Broadcast DHCP Request</a:t>
            </a:r>
          </a:p>
          <a:p>
            <a:pPr algn="r" eaLnBrk="0" hangingPunct="0">
              <a:buClr>
                <a:srgbClr val="6699FF"/>
              </a:buClr>
              <a:buFont typeface="Wingdings 3" pitchFamily="18" charset="2"/>
              <a:buNone/>
              <a:defRPr/>
            </a:pPr>
            <a:endParaRPr lang="en-US" altLang="zh-CN" dirty="0">
              <a:effectLst>
                <a:outerShdw blurRad="38100" dist="38100" dir="2700000" algn="tl">
                  <a:srgbClr val="FFFFFF"/>
                </a:outerShdw>
              </a:effectLst>
              <a:latin typeface="Arial Black" pitchFamily="34" charset="0"/>
              <a:ea typeface="宋体" pitchFamily="2" charset="-122"/>
            </a:endParaRP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5" fill="hold" grpId="0" nodeType="afterEffect">
                                  <p:stCondLst>
                                    <p:cond delay="0"/>
                                  </p:stCondLst>
                                  <p:childTnLst>
                                    <p:set>
                                      <p:cBhvr>
                                        <p:cTn id="6" dur="1" fill="hold">
                                          <p:stCondLst>
                                            <p:cond delay="0"/>
                                          </p:stCondLst>
                                        </p:cTn>
                                        <p:tgtEl>
                                          <p:spTgt spid="460802"/>
                                        </p:tgtEl>
                                        <p:attrNameLst>
                                          <p:attrName>style.visibility</p:attrName>
                                        </p:attrNameLst>
                                      </p:cBhvr>
                                      <p:to>
                                        <p:strVal val="visible"/>
                                      </p:to>
                                    </p:set>
                                    <p:animEffect transition="in" filter="checkerboard(down)">
                                      <p:cBhvr>
                                        <p:cTn id="7" dur="500"/>
                                        <p:tgtEl>
                                          <p:spTgt spid="4608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0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02" name="Rectangle 2"/>
          <p:cNvSpPr>
            <a:spLocks noChangeArrowheads="1"/>
          </p:cNvSpPr>
          <p:nvPr/>
        </p:nvSpPr>
        <p:spPr bwMode="auto">
          <a:xfrm>
            <a:off x="571500" y="785813"/>
            <a:ext cx="76200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50000"/>
              </a:spcBef>
              <a:buFont typeface="Arial" pitchFamily="34" charset="0"/>
              <a:defRPr>
                <a:solidFill>
                  <a:schemeClr val="tx1"/>
                </a:solidFill>
                <a:latin typeface="Verdana" pitchFamily="34" charset="0"/>
                <a:ea typeface="宋体" pitchFamily="2" charset="-122"/>
              </a:defRPr>
            </a:lvl1pPr>
            <a:lvl2pPr marL="742950" indent="-285750">
              <a:spcBef>
                <a:spcPct val="50000"/>
              </a:spcBef>
              <a:buFont typeface="Arial" pitchFamily="34" charset="0"/>
              <a:defRPr>
                <a:solidFill>
                  <a:schemeClr val="tx1"/>
                </a:solidFill>
                <a:latin typeface="Verdana" pitchFamily="34" charset="0"/>
                <a:ea typeface="宋体" pitchFamily="2" charset="-122"/>
              </a:defRPr>
            </a:lvl2pPr>
            <a:lvl3pPr marL="1143000" indent="-228600">
              <a:spcBef>
                <a:spcPct val="50000"/>
              </a:spcBef>
              <a:buFont typeface="Arial" pitchFamily="34" charset="0"/>
              <a:defRPr>
                <a:solidFill>
                  <a:schemeClr val="tx1"/>
                </a:solidFill>
                <a:latin typeface="Verdana" pitchFamily="34" charset="0"/>
                <a:ea typeface="宋体" pitchFamily="2" charset="-122"/>
              </a:defRPr>
            </a:lvl3pPr>
            <a:lvl4pPr marL="1600200" indent="-228600">
              <a:spcBef>
                <a:spcPct val="50000"/>
              </a:spcBef>
              <a:buFont typeface="Arial" pitchFamily="34" charset="0"/>
              <a:defRPr>
                <a:solidFill>
                  <a:schemeClr val="tx1"/>
                </a:solidFill>
                <a:latin typeface="Verdana" pitchFamily="34" charset="0"/>
                <a:ea typeface="宋体" pitchFamily="2" charset="-122"/>
              </a:defRPr>
            </a:lvl4pPr>
            <a:lvl5pPr marL="2057400" indent="-228600">
              <a:spcBef>
                <a:spcPct val="50000"/>
              </a:spcBef>
              <a:buFont typeface="Arial" pitchFamily="34" charset="0"/>
              <a:defRPr>
                <a:solidFill>
                  <a:schemeClr val="tx1"/>
                </a:solidFill>
                <a:latin typeface="Verdana" pitchFamily="34" charset="0"/>
                <a:ea typeface="宋体" pitchFamily="2" charset="-122"/>
              </a:defRPr>
            </a:lvl5pPr>
            <a:lvl6pPr marL="2514600" indent="-228600" eaLnBrk="0" fontAlgn="base" hangingPunct="0">
              <a:spcBef>
                <a:spcPct val="50000"/>
              </a:spcBef>
              <a:spcAft>
                <a:spcPct val="0"/>
              </a:spcAft>
              <a:buFont typeface="Arial" pitchFamily="34" charset="0"/>
              <a:defRPr>
                <a:solidFill>
                  <a:schemeClr val="tx1"/>
                </a:solidFill>
                <a:latin typeface="Verdana" pitchFamily="34" charset="0"/>
                <a:ea typeface="宋体" pitchFamily="2" charset="-122"/>
              </a:defRPr>
            </a:lvl6pPr>
            <a:lvl7pPr marL="2971800" indent="-228600" eaLnBrk="0" fontAlgn="base" hangingPunct="0">
              <a:spcBef>
                <a:spcPct val="50000"/>
              </a:spcBef>
              <a:spcAft>
                <a:spcPct val="0"/>
              </a:spcAft>
              <a:buFont typeface="Arial" pitchFamily="34" charset="0"/>
              <a:defRPr>
                <a:solidFill>
                  <a:schemeClr val="tx1"/>
                </a:solidFill>
                <a:latin typeface="Verdana" pitchFamily="34" charset="0"/>
                <a:ea typeface="宋体" pitchFamily="2" charset="-122"/>
              </a:defRPr>
            </a:lvl7pPr>
            <a:lvl8pPr marL="3429000" indent="-228600" eaLnBrk="0" fontAlgn="base" hangingPunct="0">
              <a:spcBef>
                <a:spcPct val="50000"/>
              </a:spcBef>
              <a:spcAft>
                <a:spcPct val="0"/>
              </a:spcAft>
              <a:buFont typeface="Arial" pitchFamily="34" charset="0"/>
              <a:defRPr>
                <a:solidFill>
                  <a:schemeClr val="tx1"/>
                </a:solidFill>
                <a:latin typeface="Verdana" pitchFamily="34" charset="0"/>
                <a:ea typeface="宋体" pitchFamily="2" charset="-122"/>
              </a:defRPr>
            </a:lvl8pPr>
            <a:lvl9pPr marL="3886200" indent="-228600" eaLnBrk="0" fontAlgn="base" hangingPunct="0">
              <a:spcBef>
                <a:spcPct val="50000"/>
              </a:spcBef>
              <a:spcAft>
                <a:spcPct val="0"/>
              </a:spcAft>
              <a:buFont typeface="Arial" pitchFamily="34" charset="0"/>
              <a:defRPr>
                <a:solidFill>
                  <a:schemeClr val="tx1"/>
                </a:solidFill>
                <a:latin typeface="Verdana" pitchFamily="34" charset="0"/>
                <a:ea typeface="宋体" pitchFamily="2" charset="-122"/>
              </a:defRPr>
            </a:lvl9pPr>
          </a:lstStyle>
          <a:p>
            <a:pPr eaLnBrk="1" hangingPunct="1">
              <a:spcBef>
                <a:spcPct val="0"/>
              </a:spcBef>
            </a:pPr>
            <a:r>
              <a:rPr lang="zh-CN" altLang="en-US" sz="3600" dirty="0"/>
              <a:t>租约确认</a:t>
            </a:r>
            <a:r>
              <a:rPr lang="zh-CN" altLang="en-US" sz="3600" dirty="0">
                <a:sym typeface="+mn-ea"/>
              </a:rPr>
              <a:t>阶段</a:t>
            </a:r>
            <a:endParaRPr lang="en-US" altLang="en-US" sz="3600" dirty="0"/>
          </a:p>
        </p:txBody>
      </p:sp>
      <p:pic>
        <p:nvPicPr>
          <p:cNvPr id="5" name="Picture 1027"/>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0438" y="1790700"/>
            <a:ext cx="160020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1028"/>
          <p:cNvSpPr>
            <a:spLocks noChangeArrowheads="1"/>
          </p:cNvSpPr>
          <p:nvPr/>
        </p:nvSpPr>
        <p:spPr bwMode="auto">
          <a:xfrm>
            <a:off x="243238" y="3490912"/>
            <a:ext cx="2514600" cy="990600"/>
          </a:xfrm>
          <a:prstGeom prst="rect">
            <a:avLst/>
          </a:prstGeom>
          <a:solidFill>
            <a:srgbClr val="CCFFCC"/>
          </a:solidFill>
          <a:ln w="38100">
            <a:solidFill>
              <a:schemeClr val="tx1"/>
            </a:solidFill>
            <a:miter lim="800000"/>
          </a:ln>
          <a:effectLst>
            <a:outerShdw dist="107763" dir="2700000" algn="ctr" rotWithShape="0">
              <a:schemeClr val="bg2"/>
            </a:outerShdw>
          </a:effectLst>
        </p:spPr>
        <p:txBody>
          <a:bodyPr wrap="none" anchor="ctr"/>
          <a:lstStyle/>
          <a:p>
            <a:pPr defTabSz="-635" eaLnBrk="0" hangingPunct="0">
              <a:buClr>
                <a:srgbClr val="6699FF"/>
              </a:buClr>
              <a:buFont typeface="Wingdings 3" pitchFamily="18" charset="2"/>
              <a:buNone/>
              <a:tabLst>
                <a:tab pos="914400" algn="l"/>
              </a:tabLst>
              <a:defRPr/>
            </a:pPr>
            <a:r>
              <a:rPr lang="en-US" altLang="zh-CN" sz="2400" b="1">
                <a:effectLst>
                  <a:outerShdw blurRad="38100" dist="38100" dir="2700000" algn="tl">
                    <a:srgbClr val="FFFFFF"/>
                  </a:outerShdw>
                </a:effectLst>
                <a:latin typeface="Arial" charset="0"/>
                <a:ea typeface="宋体" pitchFamily="2" charset="-122"/>
              </a:rPr>
              <a:t>MAC:</a:t>
            </a:r>
            <a:r>
              <a:rPr lang="en-US" altLang="zh-CN" sz="2400" b="1">
                <a:solidFill>
                  <a:schemeClr val="accent2"/>
                </a:solidFill>
                <a:effectLst>
                  <a:outerShdw blurRad="38100" dist="38100" dir="2700000" algn="tl">
                    <a:srgbClr val="000000"/>
                  </a:outerShdw>
                </a:effectLst>
                <a:latin typeface="Arial" charset="0"/>
                <a:ea typeface="宋体" pitchFamily="2" charset="-122"/>
              </a:rPr>
              <a:t> 	Known</a:t>
            </a:r>
          </a:p>
          <a:p>
            <a:pPr defTabSz="-635" eaLnBrk="0" hangingPunct="0">
              <a:buClr>
                <a:srgbClr val="6699FF"/>
              </a:buClr>
              <a:buFont typeface="Wingdings 3" pitchFamily="18" charset="2"/>
              <a:buNone/>
              <a:tabLst>
                <a:tab pos="914400" algn="l"/>
              </a:tabLst>
              <a:defRPr/>
            </a:pPr>
            <a:r>
              <a:rPr lang="en-US" altLang="zh-CN" sz="2400" b="1">
                <a:effectLst>
                  <a:outerShdw blurRad="38100" dist="38100" dir="2700000" algn="tl">
                    <a:srgbClr val="FFFFFF"/>
                  </a:outerShdw>
                </a:effectLst>
                <a:latin typeface="Arial" charset="0"/>
                <a:ea typeface="宋体" pitchFamily="2" charset="-122"/>
              </a:rPr>
              <a:t>IP: 	</a:t>
            </a:r>
            <a:r>
              <a:rPr lang="en-US" altLang="zh-CN" sz="2400" b="1">
                <a:solidFill>
                  <a:srgbClr val="FF0000"/>
                </a:solidFill>
                <a:effectLst>
                  <a:outerShdw blurRad="38100" dist="38100" dir="2700000" algn="tl">
                    <a:srgbClr val="000000"/>
                  </a:outerShdw>
                </a:effectLst>
                <a:latin typeface="Arial" charset="0"/>
                <a:ea typeface="宋体" pitchFamily="2" charset="-122"/>
              </a:rPr>
              <a:t>Unknown</a:t>
            </a:r>
          </a:p>
        </p:txBody>
      </p:sp>
      <p:grpSp>
        <p:nvGrpSpPr>
          <p:cNvPr id="9" name="Group 1031"/>
          <p:cNvGrpSpPr/>
          <p:nvPr/>
        </p:nvGrpSpPr>
        <p:grpSpPr bwMode="auto">
          <a:xfrm>
            <a:off x="6435464" y="1654467"/>
            <a:ext cx="1764093" cy="2347593"/>
            <a:chOff x="3758" y="864"/>
            <a:chExt cx="1666" cy="2146"/>
          </a:xfrm>
        </p:grpSpPr>
        <p:pic>
          <p:nvPicPr>
            <p:cNvPr id="14" name="Picture 1032"/>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76" y="864"/>
              <a:ext cx="1248" cy="15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Text Box 1033"/>
            <p:cNvSpPr txBox="1">
              <a:spLocks noChangeArrowheads="1"/>
            </p:cNvSpPr>
            <p:nvPr/>
          </p:nvSpPr>
          <p:spPr bwMode="auto">
            <a:xfrm>
              <a:off x="3758" y="2535"/>
              <a:ext cx="1645" cy="475"/>
            </a:xfrm>
            <a:prstGeom prst="rect">
              <a:avLst/>
            </a:prstGeom>
            <a:noFill/>
            <a:ln w="9525">
              <a:noFill/>
              <a:miter lim="800000"/>
            </a:ln>
            <a:effectLst/>
          </p:spPr>
          <p:txBody>
            <a:bodyPr wrap="none">
              <a:spAutoFit/>
            </a:bodyPr>
            <a:lstStyle/>
            <a:p>
              <a:pPr eaLnBrk="0" hangingPunct="0">
                <a:buClr>
                  <a:srgbClr val="6699FF"/>
                </a:buClr>
                <a:buFont typeface="Wingdings 3" pitchFamily="18" charset="2"/>
                <a:buNone/>
                <a:defRPr/>
              </a:pPr>
              <a:r>
                <a:rPr lang="en-US" altLang="zh-CN" sz="2800" b="1" dirty="0">
                  <a:effectLst>
                    <a:outerShdw blurRad="38100" dist="38100" dir="2700000" algn="tl">
                      <a:srgbClr val="C0C0C0"/>
                    </a:outerShdw>
                  </a:effectLst>
                  <a:latin typeface="Arial" charset="0"/>
                  <a:ea typeface="宋体" pitchFamily="2" charset="-122"/>
                </a:rPr>
                <a:t>DHCP server</a:t>
              </a:r>
            </a:p>
          </p:txBody>
        </p:sp>
      </p:grpSp>
      <p:sp>
        <p:nvSpPr>
          <p:cNvPr id="10" name="Rectangle 1034"/>
          <p:cNvSpPr>
            <a:spLocks noChangeArrowheads="1"/>
          </p:cNvSpPr>
          <p:nvPr/>
        </p:nvSpPr>
        <p:spPr bwMode="auto">
          <a:xfrm>
            <a:off x="6889965" y="4002060"/>
            <a:ext cx="1752600" cy="1676400"/>
          </a:xfrm>
          <a:prstGeom prst="rect">
            <a:avLst/>
          </a:prstGeom>
          <a:solidFill>
            <a:srgbClr val="FFFFCC"/>
          </a:solidFill>
          <a:ln w="38100">
            <a:solidFill>
              <a:schemeClr val="tx1"/>
            </a:solidFill>
            <a:miter lim="800000"/>
          </a:ln>
          <a:effectLst>
            <a:outerShdw dist="107763" dir="2700000" algn="ctr" rotWithShape="0">
              <a:schemeClr val="bg2"/>
            </a:outerShdw>
          </a:effectLst>
        </p:spPr>
        <p:txBody>
          <a:bodyPr wrap="none" anchor="ctr"/>
          <a:lstStyle/>
          <a:p>
            <a:pPr algn="ctr" eaLnBrk="0" hangingPunct="0">
              <a:buClr>
                <a:srgbClr val="6699FF"/>
              </a:buClr>
              <a:buFont typeface="Wingdings 3" pitchFamily="18" charset="2"/>
              <a:buNone/>
              <a:defRPr/>
            </a:pPr>
            <a:r>
              <a:rPr lang="en-US" altLang="zh-CN" sz="2800" b="1" dirty="0">
                <a:effectLst>
                  <a:outerShdw blurRad="38100" dist="38100" dir="2700000" algn="tl">
                    <a:srgbClr val="FFFFFF"/>
                  </a:outerShdw>
                </a:effectLst>
                <a:latin typeface="Arial" charset="0"/>
                <a:ea typeface="宋体" pitchFamily="2" charset="-122"/>
              </a:rPr>
              <a:t>IP</a:t>
            </a:r>
            <a:r>
              <a:rPr lang="en-US" altLang="zh-CN" sz="2800" b="1" dirty="0">
                <a:solidFill>
                  <a:srgbClr val="FF0000"/>
                </a:solidFill>
                <a:effectLst>
                  <a:outerShdw blurRad="38100" dist="38100" dir="2700000" algn="tl">
                    <a:srgbClr val="000000"/>
                  </a:outerShdw>
                </a:effectLst>
                <a:latin typeface="Arial" charset="0"/>
                <a:ea typeface="宋体" pitchFamily="2" charset="-122"/>
              </a:rPr>
              <a:t>1</a:t>
            </a:r>
          </a:p>
          <a:p>
            <a:pPr algn="ctr" eaLnBrk="0" hangingPunct="0">
              <a:buClr>
                <a:srgbClr val="6699FF"/>
              </a:buClr>
              <a:buFont typeface="Wingdings 3" pitchFamily="18" charset="2"/>
              <a:buNone/>
              <a:defRPr/>
            </a:pPr>
            <a:r>
              <a:rPr lang="en-US" altLang="zh-CN" sz="2800" b="1" dirty="0">
                <a:effectLst>
                  <a:outerShdw blurRad="38100" dist="38100" dir="2700000" algn="tl">
                    <a:srgbClr val="FFFFFF"/>
                  </a:outerShdw>
                </a:effectLst>
                <a:latin typeface="Arial" charset="0"/>
                <a:ea typeface="宋体" pitchFamily="2" charset="-122"/>
              </a:rPr>
              <a:t>IP</a:t>
            </a:r>
            <a:r>
              <a:rPr lang="en-US" altLang="zh-CN" sz="2800" b="1" dirty="0">
                <a:solidFill>
                  <a:srgbClr val="FF0000"/>
                </a:solidFill>
                <a:effectLst>
                  <a:outerShdw blurRad="38100" dist="38100" dir="2700000" algn="tl">
                    <a:srgbClr val="000000"/>
                  </a:outerShdw>
                </a:effectLst>
                <a:latin typeface="Arial" charset="0"/>
                <a:ea typeface="宋体" pitchFamily="2" charset="-122"/>
              </a:rPr>
              <a:t>2</a:t>
            </a:r>
          </a:p>
          <a:p>
            <a:pPr algn="ctr" eaLnBrk="0" hangingPunct="0">
              <a:buClr>
                <a:srgbClr val="6699FF"/>
              </a:buClr>
              <a:buFont typeface="Wingdings 3" pitchFamily="18" charset="2"/>
              <a:buNone/>
              <a:defRPr/>
            </a:pPr>
            <a:r>
              <a:rPr lang="en-US" altLang="zh-CN" sz="2800" b="1" dirty="0">
                <a:effectLst>
                  <a:outerShdw blurRad="38100" dist="38100" dir="2700000" algn="tl">
                    <a:srgbClr val="FFFFFF"/>
                  </a:outerShdw>
                </a:effectLst>
                <a:latin typeface="Arial" charset="0"/>
                <a:ea typeface="宋体" pitchFamily="2" charset="-122"/>
              </a:rPr>
              <a:t>IP</a:t>
            </a:r>
            <a:r>
              <a:rPr lang="en-US" altLang="zh-CN" sz="2800" b="1" dirty="0">
                <a:solidFill>
                  <a:srgbClr val="FF0000"/>
                </a:solidFill>
                <a:effectLst>
                  <a:outerShdw blurRad="38100" dist="38100" dir="2700000" algn="tl">
                    <a:srgbClr val="000000"/>
                  </a:outerShdw>
                </a:effectLst>
                <a:latin typeface="Arial" charset="0"/>
                <a:ea typeface="宋体" pitchFamily="2" charset="-122"/>
              </a:rPr>
              <a:t>3</a:t>
            </a:r>
          </a:p>
        </p:txBody>
      </p:sp>
      <p:sp>
        <p:nvSpPr>
          <p:cNvPr id="16" name="Rectangle 3"/>
          <p:cNvSpPr txBox="1">
            <a:spLocks noChangeArrowheads="1"/>
          </p:cNvSpPr>
          <p:nvPr/>
        </p:nvSpPr>
        <p:spPr>
          <a:xfrm>
            <a:off x="237213" y="4792449"/>
            <a:ext cx="6416994" cy="1220437"/>
          </a:xfrm>
          <a:prstGeom prst="rect">
            <a:avLst/>
          </a:prstGeom>
        </p:spPr>
        <p:txBody>
          <a:bodyPr/>
          <a:lstStyle>
            <a:lvl1pPr marL="469900" indent="-469900" algn="l" rtl="0" eaLnBrk="0" fontAlgn="base" hangingPunct="0">
              <a:spcBef>
                <a:spcPct val="20000"/>
              </a:spcBef>
              <a:spcAft>
                <a:spcPct val="0"/>
              </a:spcAft>
              <a:buClr>
                <a:schemeClr val="accent2"/>
              </a:buClr>
              <a:buFont typeface="Wingdings" pitchFamily="2" charset="2"/>
              <a:buChar char="o"/>
              <a:defRPr sz="300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itchFamily="2" charset="2"/>
              <a:buChar char="n"/>
              <a:defRPr sz="2600">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itchFamily="2" charset="2"/>
              <a:buChar char="o"/>
              <a:defRPr sz="2300">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itchFamily="2" charset="2"/>
              <a:buChar char="n"/>
              <a:defRPr sz="2000">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itchFamily="2" charset="2"/>
              <a:buChar char="§"/>
              <a:defRPr sz="2000">
                <a:solidFill>
                  <a:schemeClr val="tx1"/>
                </a:solidFill>
                <a:latin typeface="+mn-lt"/>
                <a:ea typeface="+mn-ea"/>
              </a:defRPr>
            </a:lvl5pPr>
            <a:lvl6pPr marL="2551430" indent="-398780" algn="l" rtl="0" fontAlgn="base">
              <a:spcBef>
                <a:spcPct val="25000"/>
              </a:spcBef>
              <a:spcAft>
                <a:spcPct val="0"/>
              </a:spcAft>
              <a:buClr>
                <a:schemeClr val="accent2"/>
              </a:buClr>
              <a:buFont typeface="Wingdings" pitchFamily="82" charset="2"/>
              <a:buChar char="§"/>
              <a:defRPr sz="2000">
                <a:solidFill>
                  <a:schemeClr val="tx1"/>
                </a:solidFill>
                <a:latin typeface="+mn-lt"/>
                <a:ea typeface="+mn-ea"/>
              </a:defRPr>
            </a:lvl6pPr>
            <a:lvl7pPr marL="3008630" indent="-398780" algn="l" rtl="0" fontAlgn="base">
              <a:spcBef>
                <a:spcPct val="25000"/>
              </a:spcBef>
              <a:spcAft>
                <a:spcPct val="0"/>
              </a:spcAft>
              <a:buClr>
                <a:schemeClr val="accent2"/>
              </a:buClr>
              <a:buFont typeface="Wingdings" pitchFamily="82" charset="2"/>
              <a:buChar char="§"/>
              <a:defRPr sz="2000">
                <a:solidFill>
                  <a:schemeClr val="tx1"/>
                </a:solidFill>
                <a:latin typeface="+mn-lt"/>
                <a:ea typeface="+mn-ea"/>
              </a:defRPr>
            </a:lvl7pPr>
            <a:lvl8pPr marL="3465830" indent="-398780" algn="l" rtl="0" fontAlgn="base">
              <a:spcBef>
                <a:spcPct val="25000"/>
              </a:spcBef>
              <a:spcAft>
                <a:spcPct val="0"/>
              </a:spcAft>
              <a:buClr>
                <a:schemeClr val="accent2"/>
              </a:buClr>
              <a:buFont typeface="Wingdings" pitchFamily="82" charset="2"/>
              <a:buChar char="§"/>
              <a:defRPr sz="2000">
                <a:solidFill>
                  <a:schemeClr val="tx1"/>
                </a:solidFill>
                <a:latin typeface="+mn-lt"/>
                <a:ea typeface="+mn-ea"/>
              </a:defRPr>
            </a:lvl8pPr>
            <a:lvl9pPr marL="3923030" indent="-398780" algn="l" rtl="0" fontAlgn="base">
              <a:spcBef>
                <a:spcPct val="25000"/>
              </a:spcBef>
              <a:spcAft>
                <a:spcPct val="0"/>
              </a:spcAft>
              <a:buClr>
                <a:schemeClr val="accent2"/>
              </a:buClr>
              <a:buFont typeface="Wingdings" pitchFamily="82" charset="2"/>
              <a:buChar char="§"/>
              <a:defRPr sz="2000">
                <a:solidFill>
                  <a:schemeClr val="tx1"/>
                </a:solidFill>
                <a:latin typeface="+mn-lt"/>
                <a:ea typeface="+mn-ea"/>
              </a:defRPr>
            </a:lvl9pPr>
          </a:lstStyle>
          <a:p>
            <a:r>
              <a:rPr lang="en-US" altLang="zh-CN" sz="2400" dirty="0" smtClean="0">
                <a:solidFill>
                  <a:srgbClr val="333333"/>
                </a:solidFill>
                <a:latin typeface="+mn-ea"/>
                <a:sym typeface="+mn-ea"/>
              </a:rPr>
              <a:t>DHCP Server</a:t>
            </a:r>
            <a:r>
              <a:rPr lang="zh-CN" altLang="en-US" sz="2400" dirty="0" smtClean="0"/>
              <a:t>接收到</a:t>
            </a:r>
            <a:r>
              <a:rPr lang="en-US" altLang="zh-CN" sz="2400" dirty="0" smtClean="0">
                <a:solidFill>
                  <a:srgbClr val="333333"/>
                </a:solidFill>
                <a:latin typeface="宋体" charset="-122"/>
                <a:ea typeface="宋体" charset="-122"/>
              </a:rPr>
              <a:t>DHCP Request</a:t>
            </a:r>
            <a:r>
              <a:rPr lang="zh-CN" altLang="en-US" sz="2400" dirty="0" smtClean="0"/>
              <a:t>消息</a:t>
            </a:r>
            <a:r>
              <a:rPr lang="zh-CN" altLang="en-US" sz="2400" dirty="0"/>
              <a:t>后，</a:t>
            </a:r>
            <a:r>
              <a:rPr lang="zh-CN" altLang="en-US" sz="2400" dirty="0" smtClean="0"/>
              <a:t>以</a:t>
            </a:r>
            <a:r>
              <a:rPr lang="en-US" altLang="zh-CN" sz="2400" dirty="0" smtClean="0">
                <a:solidFill>
                  <a:srgbClr val="333333"/>
                </a:solidFill>
                <a:latin typeface="宋体" charset="-122"/>
                <a:ea typeface="宋体" charset="-122"/>
              </a:rPr>
              <a:t>DHCP</a:t>
            </a:r>
            <a:r>
              <a:rPr lang="en-US" altLang="zh-CN" sz="2400" dirty="0">
                <a:solidFill>
                  <a:srgbClr val="333333"/>
                </a:solidFill>
                <a:latin typeface="宋体" charset="-122"/>
                <a:ea typeface="宋体" charset="-122"/>
              </a:rPr>
              <a:t> ACK</a:t>
            </a:r>
            <a:r>
              <a:rPr lang="zh-CN" altLang="en-US" sz="2400" dirty="0" smtClean="0"/>
              <a:t>消息向</a:t>
            </a:r>
            <a:r>
              <a:rPr lang="en-US" altLang="zh-CN" sz="2400" dirty="0" smtClean="0">
                <a:solidFill>
                  <a:srgbClr val="333333"/>
                </a:solidFill>
                <a:latin typeface="宋体" charset="-122"/>
                <a:ea typeface="宋体" charset="-122"/>
                <a:sym typeface="+mn-ea"/>
              </a:rPr>
              <a:t>DHCP Client</a:t>
            </a:r>
            <a:r>
              <a:rPr lang="zh-CN" altLang="en-US" sz="2400" dirty="0" smtClean="0"/>
              <a:t>广播</a:t>
            </a:r>
            <a:r>
              <a:rPr lang="zh-CN" altLang="en-US" sz="2400" dirty="0"/>
              <a:t>成功的</a:t>
            </a:r>
            <a:r>
              <a:rPr lang="zh-CN" altLang="en-US" sz="2400" dirty="0" smtClean="0"/>
              <a:t>确认；出错则</a:t>
            </a:r>
            <a:r>
              <a:rPr lang="zh-CN" altLang="en-US" sz="2400" dirty="0"/>
              <a:t>广播否定确认</a:t>
            </a:r>
            <a:r>
              <a:rPr lang="zh-CN" altLang="en-US" sz="2400" dirty="0" smtClean="0"/>
              <a:t>消息</a:t>
            </a:r>
            <a:r>
              <a:rPr lang="en-US" altLang="zh-CN" sz="2400" dirty="0" smtClean="0">
                <a:solidFill>
                  <a:srgbClr val="333333"/>
                </a:solidFill>
                <a:latin typeface="宋体" charset="-122"/>
                <a:ea typeface="宋体" charset="-122"/>
              </a:rPr>
              <a:t>DHCP NAK</a:t>
            </a:r>
            <a:endParaRPr lang="zh-CN" altLang="en-US" sz="2400" dirty="0"/>
          </a:p>
        </p:txBody>
      </p:sp>
      <p:sp>
        <p:nvSpPr>
          <p:cNvPr id="11" name="AutoShape 1036"/>
          <p:cNvSpPr>
            <a:spLocks noChangeArrowheads="1"/>
          </p:cNvSpPr>
          <p:nvPr/>
        </p:nvSpPr>
        <p:spPr bwMode="auto">
          <a:xfrm flipH="1">
            <a:off x="2549264" y="2265575"/>
            <a:ext cx="3886200" cy="914400"/>
          </a:xfrm>
          <a:custGeom>
            <a:avLst/>
            <a:gdLst>
              <a:gd name="G0" fmla="+- 19112 0 0"/>
              <a:gd name="G1" fmla="+- 4463 0 0"/>
              <a:gd name="G2" fmla="+- 21600 0 4463"/>
              <a:gd name="G3" fmla="+- 10800 0 4463"/>
              <a:gd name="G4" fmla="+- 21600 0 19112"/>
              <a:gd name="G5" fmla="*/ G4 G3 10800"/>
              <a:gd name="G6" fmla="+- 21600 0 G5"/>
              <a:gd name="T0" fmla="*/ 19112 w 21600"/>
              <a:gd name="T1" fmla="*/ 0 h 21600"/>
              <a:gd name="T2" fmla="*/ 0 w 21600"/>
              <a:gd name="T3" fmla="*/ 10800 h 21600"/>
              <a:gd name="T4" fmla="*/ 19112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9112" y="0"/>
                </a:moveTo>
                <a:lnTo>
                  <a:pt x="19112" y="4463"/>
                </a:lnTo>
                <a:lnTo>
                  <a:pt x="3375" y="4463"/>
                </a:lnTo>
                <a:lnTo>
                  <a:pt x="3375" y="17137"/>
                </a:lnTo>
                <a:lnTo>
                  <a:pt x="19112" y="17137"/>
                </a:lnTo>
                <a:lnTo>
                  <a:pt x="19112" y="21600"/>
                </a:lnTo>
                <a:lnTo>
                  <a:pt x="21600" y="10800"/>
                </a:lnTo>
                <a:close/>
              </a:path>
              <a:path w="21600" h="21600">
                <a:moveTo>
                  <a:pt x="1350" y="4463"/>
                </a:moveTo>
                <a:lnTo>
                  <a:pt x="1350" y="17137"/>
                </a:lnTo>
                <a:lnTo>
                  <a:pt x="2700" y="17137"/>
                </a:lnTo>
                <a:lnTo>
                  <a:pt x="2700" y="4463"/>
                </a:lnTo>
                <a:close/>
              </a:path>
              <a:path w="21600" h="21600">
                <a:moveTo>
                  <a:pt x="0" y="4463"/>
                </a:moveTo>
                <a:lnTo>
                  <a:pt x="0" y="17137"/>
                </a:lnTo>
                <a:lnTo>
                  <a:pt x="675" y="17137"/>
                </a:lnTo>
                <a:lnTo>
                  <a:pt x="675" y="4463"/>
                </a:lnTo>
                <a:close/>
              </a:path>
            </a:pathLst>
          </a:custGeom>
          <a:gradFill rotWithShape="0">
            <a:gsLst>
              <a:gs pos="0">
                <a:srgbClr val="FFFFCC"/>
              </a:gs>
              <a:gs pos="100000">
                <a:srgbClr val="FFCC00"/>
              </a:gs>
            </a:gsLst>
            <a:lin ang="2700000" scaled="1"/>
          </a:gradFill>
          <a:ln w="9525">
            <a:noFill/>
            <a:miter lim="800000"/>
          </a:ln>
          <a:effectLst/>
        </p:spPr>
        <p:txBody>
          <a:bodyPr wrap="none" anchor="ctr"/>
          <a:lstStyle/>
          <a:p>
            <a:pPr algn="ctr">
              <a:buClr>
                <a:srgbClr val="6699FF"/>
              </a:buClr>
              <a:defRPr/>
            </a:pPr>
            <a:r>
              <a:rPr lang="en-US" altLang="zh-CN" dirty="0">
                <a:effectLst>
                  <a:outerShdw blurRad="38100" dist="38100" dir="2700000" algn="tl">
                    <a:srgbClr val="FFFFFF"/>
                  </a:outerShdw>
                </a:effectLst>
                <a:latin typeface="Arial Black" pitchFamily="34" charset="0"/>
              </a:rPr>
              <a:t>Broadcast DHCP </a:t>
            </a:r>
            <a:r>
              <a:rPr lang="en-US" altLang="zh-CN" dirty="0" err="1">
                <a:effectLst>
                  <a:outerShdw blurRad="38100" dist="38100" dir="2700000" algn="tl">
                    <a:srgbClr val="FFFFFF"/>
                  </a:outerShdw>
                </a:effectLst>
                <a:latin typeface="Arial Black" pitchFamily="34" charset="0"/>
                <a:ea typeface="宋体" pitchFamily="2" charset="-122"/>
              </a:rPr>
              <a:t>Ack</a:t>
            </a:r>
            <a:endParaRPr lang="en-US" altLang="zh-CN" dirty="0">
              <a:effectLst>
                <a:outerShdw blurRad="38100" dist="38100" dir="2700000" algn="tl">
                  <a:srgbClr val="FFFFFF"/>
                </a:outerShdw>
              </a:effectLst>
              <a:latin typeface="Arial Black" pitchFamily="34" charset="0"/>
              <a:ea typeface="宋体" pitchFamily="2" charset="-122"/>
            </a:endParaRP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5" fill="hold" grpId="0" nodeType="afterEffect">
                                  <p:stCondLst>
                                    <p:cond delay="0"/>
                                  </p:stCondLst>
                                  <p:childTnLst>
                                    <p:set>
                                      <p:cBhvr>
                                        <p:cTn id="6" dur="1" fill="hold">
                                          <p:stCondLst>
                                            <p:cond delay="0"/>
                                          </p:stCondLst>
                                        </p:cTn>
                                        <p:tgtEl>
                                          <p:spTgt spid="460802"/>
                                        </p:tgtEl>
                                        <p:attrNameLst>
                                          <p:attrName>style.visibility</p:attrName>
                                        </p:attrNameLst>
                                      </p:cBhvr>
                                      <p:to>
                                        <p:strVal val="visible"/>
                                      </p:to>
                                    </p:set>
                                    <p:animEffect transition="in" filter="checkerboard(down)">
                                      <p:cBhvr>
                                        <p:cTn id="7" dur="500"/>
                                        <p:tgtEl>
                                          <p:spTgt spid="4608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0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02" name="Rectangle 2"/>
          <p:cNvSpPr>
            <a:spLocks noChangeArrowheads="1"/>
          </p:cNvSpPr>
          <p:nvPr/>
        </p:nvSpPr>
        <p:spPr bwMode="auto">
          <a:xfrm>
            <a:off x="571500" y="785813"/>
            <a:ext cx="76200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50000"/>
              </a:spcBef>
              <a:buFont typeface="Arial" pitchFamily="34" charset="0"/>
              <a:defRPr>
                <a:solidFill>
                  <a:schemeClr val="tx1"/>
                </a:solidFill>
                <a:latin typeface="Verdana" pitchFamily="34" charset="0"/>
                <a:ea typeface="宋体" pitchFamily="2" charset="-122"/>
              </a:defRPr>
            </a:lvl1pPr>
            <a:lvl2pPr marL="742950" indent="-285750">
              <a:spcBef>
                <a:spcPct val="50000"/>
              </a:spcBef>
              <a:buFont typeface="Arial" pitchFamily="34" charset="0"/>
              <a:defRPr>
                <a:solidFill>
                  <a:schemeClr val="tx1"/>
                </a:solidFill>
                <a:latin typeface="Verdana" pitchFamily="34" charset="0"/>
                <a:ea typeface="宋体" pitchFamily="2" charset="-122"/>
              </a:defRPr>
            </a:lvl2pPr>
            <a:lvl3pPr marL="1143000" indent="-228600">
              <a:spcBef>
                <a:spcPct val="50000"/>
              </a:spcBef>
              <a:buFont typeface="Arial" pitchFamily="34" charset="0"/>
              <a:defRPr>
                <a:solidFill>
                  <a:schemeClr val="tx1"/>
                </a:solidFill>
                <a:latin typeface="Verdana" pitchFamily="34" charset="0"/>
                <a:ea typeface="宋体" pitchFamily="2" charset="-122"/>
              </a:defRPr>
            </a:lvl3pPr>
            <a:lvl4pPr marL="1600200" indent="-228600">
              <a:spcBef>
                <a:spcPct val="50000"/>
              </a:spcBef>
              <a:buFont typeface="Arial" pitchFamily="34" charset="0"/>
              <a:defRPr>
                <a:solidFill>
                  <a:schemeClr val="tx1"/>
                </a:solidFill>
                <a:latin typeface="Verdana" pitchFamily="34" charset="0"/>
                <a:ea typeface="宋体" pitchFamily="2" charset="-122"/>
              </a:defRPr>
            </a:lvl4pPr>
            <a:lvl5pPr marL="2057400" indent="-228600">
              <a:spcBef>
                <a:spcPct val="50000"/>
              </a:spcBef>
              <a:buFont typeface="Arial" pitchFamily="34" charset="0"/>
              <a:defRPr>
                <a:solidFill>
                  <a:schemeClr val="tx1"/>
                </a:solidFill>
                <a:latin typeface="Verdana" pitchFamily="34" charset="0"/>
                <a:ea typeface="宋体" pitchFamily="2" charset="-122"/>
              </a:defRPr>
            </a:lvl5pPr>
            <a:lvl6pPr marL="2514600" indent="-228600" eaLnBrk="0" fontAlgn="base" hangingPunct="0">
              <a:spcBef>
                <a:spcPct val="50000"/>
              </a:spcBef>
              <a:spcAft>
                <a:spcPct val="0"/>
              </a:spcAft>
              <a:buFont typeface="Arial" pitchFamily="34" charset="0"/>
              <a:defRPr>
                <a:solidFill>
                  <a:schemeClr val="tx1"/>
                </a:solidFill>
                <a:latin typeface="Verdana" pitchFamily="34" charset="0"/>
                <a:ea typeface="宋体" pitchFamily="2" charset="-122"/>
              </a:defRPr>
            </a:lvl6pPr>
            <a:lvl7pPr marL="2971800" indent="-228600" eaLnBrk="0" fontAlgn="base" hangingPunct="0">
              <a:spcBef>
                <a:spcPct val="50000"/>
              </a:spcBef>
              <a:spcAft>
                <a:spcPct val="0"/>
              </a:spcAft>
              <a:buFont typeface="Arial" pitchFamily="34" charset="0"/>
              <a:defRPr>
                <a:solidFill>
                  <a:schemeClr val="tx1"/>
                </a:solidFill>
                <a:latin typeface="Verdana" pitchFamily="34" charset="0"/>
                <a:ea typeface="宋体" pitchFamily="2" charset="-122"/>
              </a:defRPr>
            </a:lvl7pPr>
            <a:lvl8pPr marL="3429000" indent="-228600" eaLnBrk="0" fontAlgn="base" hangingPunct="0">
              <a:spcBef>
                <a:spcPct val="50000"/>
              </a:spcBef>
              <a:spcAft>
                <a:spcPct val="0"/>
              </a:spcAft>
              <a:buFont typeface="Arial" pitchFamily="34" charset="0"/>
              <a:defRPr>
                <a:solidFill>
                  <a:schemeClr val="tx1"/>
                </a:solidFill>
                <a:latin typeface="Verdana" pitchFamily="34" charset="0"/>
                <a:ea typeface="宋体" pitchFamily="2" charset="-122"/>
              </a:defRPr>
            </a:lvl8pPr>
            <a:lvl9pPr marL="3886200" indent="-228600" eaLnBrk="0" fontAlgn="base" hangingPunct="0">
              <a:spcBef>
                <a:spcPct val="50000"/>
              </a:spcBef>
              <a:spcAft>
                <a:spcPct val="0"/>
              </a:spcAft>
              <a:buFont typeface="Arial" pitchFamily="34" charset="0"/>
              <a:defRPr>
                <a:solidFill>
                  <a:schemeClr val="tx1"/>
                </a:solidFill>
                <a:latin typeface="Verdana" pitchFamily="34" charset="0"/>
                <a:ea typeface="宋体" pitchFamily="2" charset="-122"/>
              </a:defRPr>
            </a:lvl9pPr>
          </a:lstStyle>
          <a:p>
            <a:pPr eaLnBrk="1" hangingPunct="1">
              <a:spcBef>
                <a:spcPct val="0"/>
              </a:spcBef>
            </a:pPr>
            <a:r>
              <a:rPr lang="zh-CN" altLang="zh-CN" sz="3600" dirty="0" smtClean="0"/>
              <a:t>租期</a:t>
            </a:r>
            <a:r>
              <a:rPr lang="zh-CN" altLang="zh-CN" sz="3600" dirty="0"/>
              <a:t>续</a:t>
            </a:r>
            <a:r>
              <a:rPr lang="zh-CN" altLang="zh-CN" sz="3600" dirty="0" smtClean="0"/>
              <a:t>约</a:t>
            </a:r>
            <a:endParaRPr lang="en-US" altLang="en-US" sz="3600" dirty="0"/>
          </a:p>
        </p:txBody>
      </p:sp>
      <p:pic>
        <p:nvPicPr>
          <p:cNvPr id="5" name="Picture 1027"/>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0438" y="1790700"/>
            <a:ext cx="160020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AutoShape 1029"/>
          <p:cNvSpPr>
            <a:spLocks noChangeArrowheads="1"/>
          </p:cNvSpPr>
          <p:nvPr/>
        </p:nvSpPr>
        <p:spPr bwMode="auto">
          <a:xfrm>
            <a:off x="2549264" y="2060833"/>
            <a:ext cx="3886200" cy="914400"/>
          </a:xfrm>
          <a:custGeom>
            <a:avLst/>
            <a:gdLst>
              <a:gd name="G0" fmla="+- 19112 0 0"/>
              <a:gd name="G1" fmla="+- 4463 0 0"/>
              <a:gd name="G2" fmla="+- 21600 0 4463"/>
              <a:gd name="G3" fmla="+- 10800 0 4463"/>
              <a:gd name="G4" fmla="+- 21600 0 19112"/>
              <a:gd name="G5" fmla="*/ G4 G3 10800"/>
              <a:gd name="G6" fmla="+- 21600 0 G5"/>
              <a:gd name="T0" fmla="*/ 19112 w 21600"/>
              <a:gd name="T1" fmla="*/ 0 h 21600"/>
              <a:gd name="T2" fmla="*/ 0 w 21600"/>
              <a:gd name="T3" fmla="*/ 10800 h 21600"/>
              <a:gd name="T4" fmla="*/ 19112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9112" y="0"/>
                </a:moveTo>
                <a:lnTo>
                  <a:pt x="19112" y="4463"/>
                </a:lnTo>
                <a:lnTo>
                  <a:pt x="3375" y="4463"/>
                </a:lnTo>
                <a:lnTo>
                  <a:pt x="3375" y="17137"/>
                </a:lnTo>
                <a:lnTo>
                  <a:pt x="19112" y="17137"/>
                </a:lnTo>
                <a:lnTo>
                  <a:pt x="19112" y="21600"/>
                </a:lnTo>
                <a:lnTo>
                  <a:pt x="21600" y="10800"/>
                </a:lnTo>
                <a:close/>
              </a:path>
              <a:path w="21600" h="21600">
                <a:moveTo>
                  <a:pt x="1350" y="4463"/>
                </a:moveTo>
                <a:lnTo>
                  <a:pt x="1350" y="17137"/>
                </a:lnTo>
                <a:lnTo>
                  <a:pt x="2700" y="17137"/>
                </a:lnTo>
                <a:lnTo>
                  <a:pt x="2700" y="4463"/>
                </a:lnTo>
                <a:close/>
              </a:path>
              <a:path w="21600" h="21600">
                <a:moveTo>
                  <a:pt x="0" y="4463"/>
                </a:moveTo>
                <a:lnTo>
                  <a:pt x="0" y="17137"/>
                </a:lnTo>
                <a:lnTo>
                  <a:pt x="675" y="17137"/>
                </a:lnTo>
                <a:lnTo>
                  <a:pt x="675" y="4463"/>
                </a:lnTo>
                <a:close/>
              </a:path>
            </a:pathLst>
          </a:custGeom>
          <a:gradFill rotWithShape="0">
            <a:gsLst>
              <a:gs pos="0">
                <a:srgbClr val="FFCCFF"/>
              </a:gs>
              <a:gs pos="100000">
                <a:srgbClr val="FF5050"/>
              </a:gs>
            </a:gsLst>
            <a:lin ang="2700000" scaled="1"/>
          </a:gradFill>
          <a:ln w="9525">
            <a:noFill/>
            <a:miter lim="800000"/>
          </a:ln>
          <a:effectLst/>
        </p:spPr>
        <p:txBody>
          <a:bodyPr wrap="none" anchor="ctr"/>
          <a:lstStyle/>
          <a:p>
            <a:pPr algn="ctr">
              <a:buClr>
                <a:srgbClr val="6699FF"/>
              </a:buClr>
              <a:defRPr/>
            </a:pPr>
            <a:r>
              <a:rPr lang="en-US" altLang="zh-CN" dirty="0">
                <a:effectLst>
                  <a:outerShdw blurRad="38100" dist="38100" dir="2700000" algn="tl">
                    <a:srgbClr val="FFFFFF"/>
                  </a:outerShdw>
                </a:effectLst>
                <a:latin typeface="Arial Black" pitchFamily="34" charset="0"/>
                <a:ea typeface="宋体" pitchFamily="2" charset="-122"/>
              </a:rPr>
              <a:t>DHCP </a:t>
            </a:r>
            <a:r>
              <a:rPr lang="en-US" altLang="zh-CN" dirty="0" smtClean="0">
                <a:effectLst>
                  <a:outerShdw blurRad="38100" dist="38100" dir="2700000" algn="tl">
                    <a:srgbClr val="FFFFFF"/>
                  </a:outerShdw>
                </a:effectLst>
                <a:latin typeface="Arial Black" pitchFamily="34" charset="0"/>
              </a:rPr>
              <a:t>Request</a:t>
            </a:r>
            <a:endParaRPr lang="en-US" altLang="zh-CN" dirty="0">
              <a:effectLst>
                <a:outerShdw blurRad="38100" dist="38100" dir="2700000" algn="tl">
                  <a:srgbClr val="FFFFFF"/>
                </a:outerShdw>
              </a:effectLst>
              <a:latin typeface="Arial Black" pitchFamily="34" charset="0"/>
            </a:endParaRPr>
          </a:p>
        </p:txBody>
      </p:sp>
      <p:grpSp>
        <p:nvGrpSpPr>
          <p:cNvPr id="9" name="Group 1031"/>
          <p:cNvGrpSpPr/>
          <p:nvPr/>
        </p:nvGrpSpPr>
        <p:grpSpPr bwMode="auto">
          <a:xfrm>
            <a:off x="6435464" y="1654467"/>
            <a:ext cx="1764093" cy="2347593"/>
            <a:chOff x="3758" y="864"/>
            <a:chExt cx="1666" cy="2146"/>
          </a:xfrm>
        </p:grpSpPr>
        <p:pic>
          <p:nvPicPr>
            <p:cNvPr id="14" name="Picture 1032"/>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76" y="864"/>
              <a:ext cx="1248" cy="15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Text Box 1033"/>
            <p:cNvSpPr txBox="1">
              <a:spLocks noChangeArrowheads="1"/>
            </p:cNvSpPr>
            <p:nvPr/>
          </p:nvSpPr>
          <p:spPr bwMode="auto">
            <a:xfrm>
              <a:off x="3758" y="2535"/>
              <a:ext cx="1645" cy="475"/>
            </a:xfrm>
            <a:prstGeom prst="rect">
              <a:avLst/>
            </a:prstGeom>
            <a:noFill/>
            <a:ln w="9525">
              <a:noFill/>
              <a:miter lim="800000"/>
            </a:ln>
            <a:effectLst/>
          </p:spPr>
          <p:txBody>
            <a:bodyPr wrap="none">
              <a:spAutoFit/>
            </a:bodyPr>
            <a:lstStyle/>
            <a:p>
              <a:pPr eaLnBrk="0" hangingPunct="0">
                <a:buClr>
                  <a:srgbClr val="6699FF"/>
                </a:buClr>
                <a:buFont typeface="Wingdings 3" pitchFamily="18" charset="2"/>
                <a:buNone/>
                <a:defRPr/>
              </a:pPr>
              <a:r>
                <a:rPr lang="en-US" altLang="zh-CN" sz="2800" b="1" dirty="0">
                  <a:effectLst>
                    <a:outerShdw blurRad="38100" dist="38100" dir="2700000" algn="tl">
                      <a:srgbClr val="C0C0C0"/>
                    </a:outerShdw>
                  </a:effectLst>
                  <a:latin typeface="Arial" charset="0"/>
                  <a:ea typeface="宋体" pitchFamily="2" charset="-122"/>
                </a:rPr>
                <a:t>DHCP server</a:t>
              </a:r>
            </a:p>
          </p:txBody>
        </p:sp>
      </p:grpSp>
      <p:sp>
        <p:nvSpPr>
          <p:cNvPr id="16" name="Rectangle 3"/>
          <p:cNvSpPr txBox="1">
            <a:spLocks noChangeArrowheads="1"/>
          </p:cNvSpPr>
          <p:nvPr/>
        </p:nvSpPr>
        <p:spPr>
          <a:xfrm>
            <a:off x="465822" y="4221088"/>
            <a:ext cx="8282642" cy="1791798"/>
          </a:xfrm>
          <a:prstGeom prst="rect">
            <a:avLst/>
          </a:prstGeom>
        </p:spPr>
        <p:txBody>
          <a:bodyPr/>
          <a:lstStyle>
            <a:lvl1pPr marL="469900" indent="-469900" algn="l" rtl="0" eaLnBrk="0" fontAlgn="base" hangingPunct="0">
              <a:spcBef>
                <a:spcPct val="20000"/>
              </a:spcBef>
              <a:spcAft>
                <a:spcPct val="0"/>
              </a:spcAft>
              <a:buClr>
                <a:schemeClr val="accent2"/>
              </a:buClr>
              <a:buFont typeface="Wingdings" pitchFamily="2" charset="2"/>
              <a:buChar char="o"/>
              <a:defRPr sz="300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itchFamily="2" charset="2"/>
              <a:buChar char="n"/>
              <a:defRPr sz="2600">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itchFamily="2" charset="2"/>
              <a:buChar char="o"/>
              <a:defRPr sz="2300">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itchFamily="2" charset="2"/>
              <a:buChar char="n"/>
              <a:defRPr sz="2000">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itchFamily="2" charset="2"/>
              <a:buChar char="§"/>
              <a:defRPr sz="2000">
                <a:solidFill>
                  <a:schemeClr val="tx1"/>
                </a:solidFill>
                <a:latin typeface="+mn-lt"/>
                <a:ea typeface="+mn-ea"/>
              </a:defRPr>
            </a:lvl5pPr>
            <a:lvl6pPr marL="2551430" indent="-398780" algn="l" rtl="0" fontAlgn="base">
              <a:spcBef>
                <a:spcPct val="25000"/>
              </a:spcBef>
              <a:spcAft>
                <a:spcPct val="0"/>
              </a:spcAft>
              <a:buClr>
                <a:schemeClr val="accent2"/>
              </a:buClr>
              <a:buFont typeface="Wingdings" pitchFamily="82" charset="2"/>
              <a:buChar char="§"/>
              <a:defRPr sz="2000">
                <a:solidFill>
                  <a:schemeClr val="tx1"/>
                </a:solidFill>
                <a:latin typeface="+mn-lt"/>
                <a:ea typeface="+mn-ea"/>
              </a:defRPr>
            </a:lvl6pPr>
            <a:lvl7pPr marL="3008630" indent="-398780" algn="l" rtl="0" fontAlgn="base">
              <a:spcBef>
                <a:spcPct val="25000"/>
              </a:spcBef>
              <a:spcAft>
                <a:spcPct val="0"/>
              </a:spcAft>
              <a:buClr>
                <a:schemeClr val="accent2"/>
              </a:buClr>
              <a:buFont typeface="Wingdings" pitchFamily="82" charset="2"/>
              <a:buChar char="§"/>
              <a:defRPr sz="2000">
                <a:solidFill>
                  <a:schemeClr val="tx1"/>
                </a:solidFill>
                <a:latin typeface="+mn-lt"/>
                <a:ea typeface="+mn-ea"/>
              </a:defRPr>
            </a:lvl7pPr>
            <a:lvl8pPr marL="3465830" indent="-398780" algn="l" rtl="0" fontAlgn="base">
              <a:spcBef>
                <a:spcPct val="25000"/>
              </a:spcBef>
              <a:spcAft>
                <a:spcPct val="0"/>
              </a:spcAft>
              <a:buClr>
                <a:schemeClr val="accent2"/>
              </a:buClr>
              <a:buFont typeface="Wingdings" pitchFamily="82" charset="2"/>
              <a:buChar char="§"/>
              <a:defRPr sz="2000">
                <a:solidFill>
                  <a:schemeClr val="tx1"/>
                </a:solidFill>
                <a:latin typeface="+mn-lt"/>
                <a:ea typeface="+mn-ea"/>
              </a:defRPr>
            </a:lvl8pPr>
            <a:lvl9pPr marL="3923030" indent="-398780" algn="l" rtl="0" fontAlgn="base">
              <a:spcBef>
                <a:spcPct val="25000"/>
              </a:spcBef>
              <a:spcAft>
                <a:spcPct val="0"/>
              </a:spcAft>
              <a:buClr>
                <a:schemeClr val="accent2"/>
              </a:buClr>
              <a:buFont typeface="Wingdings" pitchFamily="82" charset="2"/>
              <a:buChar char="§"/>
              <a:defRPr sz="2000">
                <a:solidFill>
                  <a:schemeClr val="tx1"/>
                </a:solidFill>
                <a:latin typeface="+mn-lt"/>
                <a:ea typeface="+mn-ea"/>
              </a:defRPr>
            </a:lvl9pPr>
          </a:lstStyle>
          <a:p>
            <a:r>
              <a:rPr lang="zh-CN" altLang="zh-CN" sz="2400" dirty="0">
                <a:latin typeface="+mn-ea"/>
              </a:rPr>
              <a:t>在</a:t>
            </a:r>
            <a:r>
              <a:rPr lang="zh-CN" altLang="zh-CN" sz="2400" dirty="0" smtClean="0">
                <a:latin typeface="+mn-ea"/>
              </a:rPr>
              <a:t>租期</a:t>
            </a:r>
            <a:r>
              <a:rPr lang="zh-CN" altLang="en-US" sz="2400" dirty="0" smtClean="0">
                <a:latin typeface="+mn-ea"/>
              </a:rPr>
              <a:t>中</a:t>
            </a:r>
            <a:r>
              <a:rPr lang="zh-CN" altLang="zh-CN" sz="2400" dirty="0" smtClean="0">
                <a:latin typeface="+mn-ea"/>
              </a:rPr>
              <a:t>，</a:t>
            </a:r>
            <a:r>
              <a:rPr lang="en-US" altLang="zh-CN" sz="2400" dirty="0" smtClean="0">
                <a:solidFill>
                  <a:srgbClr val="333333"/>
                </a:solidFill>
                <a:latin typeface="+mn-ea"/>
                <a:sym typeface="+mn-ea"/>
              </a:rPr>
              <a:t>DHCP Client</a:t>
            </a:r>
            <a:r>
              <a:rPr lang="zh-CN" altLang="zh-CN" sz="2400" dirty="0" smtClean="0">
                <a:latin typeface="+mn-ea"/>
              </a:rPr>
              <a:t>直接</a:t>
            </a:r>
            <a:r>
              <a:rPr lang="zh-CN" altLang="zh-CN" sz="2400" dirty="0">
                <a:latin typeface="+mn-ea"/>
              </a:rPr>
              <a:t>向为其提供</a:t>
            </a:r>
            <a:r>
              <a:rPr lang="en-US" altLang="zh-CN" sz="2400" dirty="0">
                <a:solidFill>
                  <a:srgbClr val="333333"/>
                </a:solidFill>
                <a:latin typeface="+mn-ea"/>
              </a:rPr>
              <a:t>IP</a:t>
            </a:r>
            <a:r>
              <a:rPr lang="zh-CN" altLang="zh-CN" sz="2400" dirty="0">
                <a:latin typeface="+mn-ea"/>
              </a:rPr>
              <a:t>地址</a:t>
            </a:r>
            <a:r>
              <a:rPr lang="zh-CN" altLang="zh-CN" sz="2400" dirty="0" smtClean="0">
                <a:latin typeface="+mn-ea"/>
              </a:rPr>
              <a:t>的</a:t>
            </a:r>
            <a:r>
              <a:rPr lang="en-US" altLang="zh-CN" sz="2400" dirty="0" smtClean="0">
                <a:solidFill>
                  <a:srgbClr val="333333"/>
                </a:solidFill>
                <a:latin typeface="+mn-ea"/>
                <a:sym typeface="+mn-ea"/>
              </a:rPr>
              <a:t>DHCP Server</a:t>
            </a:r>
            <a:r>
              <a:rPr lang="zh-CN" altLang="zh-CN" sz="2400" dirty="0" smtClean="0">
                <a:latin typeface="+mn-ea"/>
              </a:rPr>
              <a:t>发送</a:t>
            </a:r>
            <a:r>
              <a:rPr lang="en-US" altLang="zh-CN" sz="2400" dirty="0" smtClean="0">
                <a:solidFill>
                  <a:srgbClr val="333333"/>
                </a:solidFill>
                <a:latin typeface="+mn-ea"/>
              </a:rPr>
              <a:t>DHCP Request</a:t>
            </a:r>
            <a:r>
              <a:rPr lang="zh-CN" altLang="zh-CN" sz="2400" dirty="0" smtClean="0">
                <a:latin typeface="+mn-ea"/>
              </a:rPr>
              <a:t>消息</a:t>
            </a:r>
            <a:r>
              <a:rPr lang="zh-CN" altLang="en-US" sz="2400" dirty="0" smtClean="0">
                <a:latin typeface="+mn-ea"/>
              </a:rPr>
              <a:t>，</a:t>
            </a:r>
            <a:r>
              <a:rPr lang="zh-CN" altLang="zh-CN" sz="2400" dirty="0" smtClean="0">
                <a:latin typeface="+mn-ea"/>
              </a:rPr>
              <a:t>收到回应的</a:t>
            </a:r>
            <a:r>
              <a:rPr lang="en-US" altLang="zh-CN" sz="2400" dirty="0" smtClean="0">
                <a:solidFill>
                  <a:srgbClr val="333333"/>
                </a:solidFill>
                <a:latin typeface="+mn-ea"/>
              </a:rPr>
              <a:t>DHCP ACK</a:t>
            </a:r>
            <a:r>
              <a:rPr lang="zh-CN" altLang="zh-CN" sz="2400" dirty="0" smtClean="0">
                <a:latin typeface="+mn-ea"/>
              </a:rPr>
              <a:t>消息</a:t>
            </a:r>
            <a:r>
              <a:rPr lang="zh-CN" altLang="en-US" sz="2400" dirty="0" smtClean="0">
                <a:latin typeface="+mn-ea"/>
              </a:rPr>
              <a:t>后</a:t>
            </a:r>
            <a:r>
              <a:rPr lang="zh-CN" altLang="zh-CN" sz="2400" dirty="0" smtClean="0">
                <a:latin typeface="+mn-ea"/>
              </a:rPr>
              <a:t>，</a:t>
            </a:r>
            <a:r>
              <a:rPr lang="en-US" altLang="zh-CN" sz="2400" dirty="0" smtClean="0">
                <a:solidFill>
                  <a:srgbClr val="333333"/>
                </a:solidFill>
                <a:latin typeface="+mn-ea"/>
                <a:sym typeface="+mn-ea"/>
              </a:rPr>
              <a:t> DHCP Client</a:t>
            </a:r>
            <a:r>
              <a:rPr lang="zh-CN" altLang="zh-CN" sz="2400" dirty="0" smtClean="0">
                <a:latin typeface="+mn-ea"/>
              </a:rPr>
              <a:t>根据所</a:t>
            </a:r>
            <a:r>
              <a:rPr lang="zh-CN" altLang="zh-CN" sz="2400" dirty="0">
                <a:latin typeface="+mn-ea"/>
              </a:rPr>
              <a:t>提供的新的租期以及</a:t>
            </a:r>
            <a:r>
              <a:rPr lang="zh-CN" altLang="zh-CN" sz="2400" dirty="0" smtClean="0">
                <a:latin typeface="+mn-ea"/>
              </a:rPr>
              <a:t>其它更新</a:t>
            </a:r>
            <a:r>
              <a:rPr lang="zh-CN" altLang="zh-CN" sz="2400" dirty="0">
                <a:latin typeface="+mn-ea"/>
              </a:rPr>
              <a:t>的</a:t>
            </a:r>
            <a:r>
              <a:rPr lang="en-US" altLang="zh-CN" sz="2400" dirty="0">
                <a:solidFill>
                  <a:srgbClr val="333333"/>
                </a:solidFill>
                <a:latin typeface="+mn-ea"/>
              </a:rPr>
              <a:t>TCP/IP</a:t>
            </a:r>
            <a:r>
              <a:rPr lang="zh-CN" altLang="zh-CN" sz="2400" dirty="0" smtClean="0">
                <a:latin typeface="+mn-ea"/>
              </a:rPr>
              <a:t>参数更新</a:t>
            </a:r>
            <a:r>
              <a:rPr lang="zh-CN" altLang="zh-CN" sz="2400" dirty="0">
                <a:latin typeface="+mn-ea"/>
              </a:rPr>
              <a:t>自己的配置，</a:t>
            </a:r>
            <a:r>
              <a:rPr lang="en-US" altLang="zh-CN" sz="2400" dirty="0">
                <a:solidFill>
                  <a:srgbClr val="333333"/>
                </a:solidFill>
                <a:latin typeface="+mn-ea"/>
              </a:rPr>
              <a:t>IP</a:t>
            </a:r>
            <a:r>
              <a:rPr lang="zh-CN" altLang="zh-CN" sz="2400" dirty="0">
                <a:latin typeface="+mn-ea"/>
              </a:rPr>
              <a:t>租用更新完成</a:t>
            </a:r>
            <a:endParaRPr lang="zh-CN" altLang="en-US" sz="2400" dirty="0">
              <a:latin typeface="+mn-ea"/>
            </a:endParaRP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5" fill="hold" grpId="0" nodeType="afterEffect">
                                  <p:stCondLst>
                                    <p:cond delay="0"/>
                                  </p:stCondLst>
                                  <p:childTnLst>
                                    <p:set>
                                      <p:cBhvr>
                                        <p:cTn id="6" dur="1" fill="hold">
                                          <p:stCondLst>
                                            <p:cond delay="0"/>
                                          </p:stCondLst>
                                        </p:cTn>
                                        <p:tgtEl>
                                          <p:spTgt spid="460802"/>
                                        </p:tgtEl>
                                        <p:attrNameLst>
                                          <p:attrName>style.visibility</p:attrName>
                                        </p:attrNameLst>
                                      </p:cBhvr>
                                      <p:to>
                                        <p:strVal val="visible"/>
                                      </p:to>
                                    </p:set>
                                    <p:animEffect transition="in" filter="checkerboard(down)">
                                      <p:cBhvr>
                                        <p:cTn id="7" dur="500"/>
                                        <p:tgtEl>
                                          <p:spTgt spid="4608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02" grpId="0"/>
    </p:bldLst>
  </p:timing>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triangle" w="med" len="med"/>
        </a:ln>
      </a:spPr>
      <a:bodyPr vert="horz" wrap="square" lIns="91440" tIns="45720" rIns="91440" bIns="45720" numCol="1" anchor="t" anchorCtr="0" compatLnSpc="1">
        <a:spAutoFit/>
      </a:bodyPr>
      <a:lstStyle>
        <a:defPPr marL="0" marR="0" indent="0" algn="ctr" defTabSz="914400" rtl="0" eaLnBrk="0" fontAlgn="base" latinLnBrk="0" hangingPunct="0">
          <a:spcBef>
            <a:spcPct val="50000"/>
          </a:spcBef>
          <a:spcAft>
            <a:spcPct val="0"/>
          </a:spcAft>
          <a:buClrTx/>
          <a:buSzTx/>
          <a:buFontTx/>
          <a:buNone/>
          <a:defRPr kumimoji="0" lang="en-US" sz="18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triangle" w="med" len="med"/>
        </a:ln>
      </a:spPr>
      <a:bodyPr vert="horz" wrap="square" lIns="91440" tIns="45720" rIns="91440" bIns="45720" numCol="1" anchor="t" anchorCtr="0" compatLnSpc="1">
        <a:spAutoFit/>
      </a:bodyPr>
      <a:lstStyle>
        <a:defPPr marL="0" marR="0" indent="0" algn="ctr" defTabSz="914400" rtl="0" eaLnBrk="0" fontAlgn="base" latinLnBrk="0" hangingPunct="0">
          <a:spcBef>
            <a:spcPct val="50000"/>
          </a:spcBef>
          <a:spcAft>
            <a:spcPct val="0"/>
          </a:spcAft>
          <a:buClrTx/>
          <a:buSzTx/>
          <a:buFontTx/>
          <a:buNone/>
          <a:defRPr kumimoji="0" lang="en-US" sz="18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Profile</Template>
  <TotalTime>18</TotalTime>
  <Words>1291</Words>
  <Application>Microsoft Office PowerPoint</Application>
  <PresentationFormat>全屏显示(4:3)</PresentationFormat>
  <Paragraphs>175</Paragraphs>
  <Slides>19</Slides>
  <Notes>19</Notes>
  <HiddenSlides>0</HiddenSlides>
  <MMClips>0</MMClips>
  <ScaleCrop>false</ScaleCrop>
  <HeadingPairs>
    <vt:vector size="6" baseType="variant">
      <vt:variant>
        <vt:lpstr>主题</vt:lpstr>
      </vt:variant>
      <vt:variant>
        <vt:i4>1</vt:i4>
      </vt:variant>
      <vt:variant>
        <vt:lpstr>嵌入 OLE 服务器</vt:lpstr>
      </vt:variant>
      <vt:variant>
        <vt:i4>0</vt:i4>
      </vt:variant>
      <vt:variant>
        <vt:lpstr>幻灯片标题</vt:lpstr>
      </vt:variant>
      <vt:variant>
        <vt:i4>19</vt:i4>
      </vt:variant>
    </vt:vector>
  </HeadingPairs>
  <TitlesOfParts>
    <vt:vector size="20" baseType="lpstr">
      <vt:lpstr>Profile</vt:lpstr>
      <vt:lpstr>DHCP</vt:lpstr>
      <vt:lpstr>DHCP</vt:lpstr>
      <vt:lpstr>DHCP概述</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DHCP</vt:lpstr>
      <vt:lpstr>PowerPoint 演示文稿</vt:lpstr>
      <vt:lpstr>PowerPoint 演示文稿</vt:lpstr>
      <vt:lpstr>PowerPoint 演示文稿</vt:lpstr>
      <vt:lpstr>PowerPoint 演示文稿</vt:lpstr>
      <vt:lpstr>DHCP欺骗防范</vt:lpstr>
      <vt:lpstr>PowerPoint 演示文稿</vt:lpstr>
    </vt:vector>
  </TitlesOfParts>
  <Company>Red Mountain High School</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CISCO, Semester 1, Chapter 1</dc:title>
  <dc:creator>StRUT</dc:creator>
  <cp:lastModifiedBy>S</cp:lastModifiedBy>
  <cp:revision>376</cp:revision>
  <dcterms:created xsi:type="dcterms:W3CDTF">2001-03-25T17:13:00Z</dcterms:created>
  <dcterms:modified xsi:type="dcterms:W3CDTF">2016-06-06T06:37:31Z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2052-10.1.0.5457</vt:lpwstr>
  </property>
</Properties>
</file>