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75" r:id="rId5"/>
    <p:sldId id="281" r:id="rId6"/>
    <p:sldId id="282" r:id="rId7"/>
    <p:sldId id="259" r:id="rId8"/>
    <p:sldId id="265" r:id="rId9"/>
    <p:sldId id="283" r:id="rId10"/>
    <p:sldId id="285" r:id="rId11"/>
    <p:sldId id="284" r:id="rId12"/>
    <p:sldId id="260" r:id="rId13"/>
    <p:sldId id="262" r:id="rId14"/>
    <p:sldId id="286" r:id="rId15"/>
    <p:sldId id="288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6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05DA-7433-41A4-931F-46FA6C997B5D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60C-10FF-420D-B36E-2D6510E4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8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2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69525" y="0"/>
            <a:ext cx="2826725" cy="179147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cs typeface="+mn-ea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41492" y="895738"/>
            <a:ext cx="263907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83308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2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9E22-FB67-4CD7-A877-BF86006FA924}" type="datetimeFigureOut">
              <a:rPr lang="zh-CN" altLang="en-US" smtClean="0"/>
              <a:t>2016/12/3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A6C7-D736-4D32-B108-B51D2DABF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7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847" y="0"/>
            <a:ext cx="11111695" cy="6858000"/>
          </a:xfrm>
          <a:prstGeom prst="rect">
            <a:avLst/>
          </a:prstGeom>
          <a:effectLst>
            <a:glow rad="127000">
              <a:schemeClr val="accent1"/>
            </a:glow>
            <a:reflection endPos="65000" dist="50800" dir="5400000" sy="-100000" algn="bl" rotWithShape="0"/>
          </a:effectLst>
        </p:spPr>
      </p:pic>
      <p:grpSp>
        <p:nvGrpSpPr>
          <p:cNvPr id="16" name="组 7"/>
          <p:cNvGrpSpPr/>
          <p:nvPr/>
        </p:nvGrpSpPr>
        <p:grpSpPr>
          <a:xfrm>
            <a:off x="2051467" y="919716"/>
            <a:ext cx="5018568" cy="5018568"/>
            <a:chOff x="2733851" y="566092"/>
            <a:chExt cx="3794540" cy="3794540"/>
          </a:xfrm>
        </p:grpSpPr>
        <p:sp>
          <p:nvSpPr>
            <p:cNvPr id="17" name="椭圆 16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1524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900088" y="732329"/>
              <a:ext cx="3462065" cy="3462065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 dirty="0">
                <a:cs typeface="+mn-ea"/>
                <a:sym typeface="+mn-lt"/>
              </a:endParaRPr>
            </a:p>
          </p:txBody>
        </p:sp>
      </p:grpSp>
      <p:sp>
        <p:nvSpPr>
          <p:cNvPr id="19" name="文本占位符 8"/>
          <p:cNvSpPr txBox="1">
            <a:spLocks/>
          </p:cNvSpPr>
          <p:nvPr/>
        </p:nvSpPr>
        <p:spPr>
          <a:xfrm>
            <a:off x="1969950" y="2357241"/>
            <a:ext cx="5181600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捕鱼游戏</a:t>
            </a:r>
            <a:endParaRPr lang="en-US" altLang="zh-CN" b="1" dirty="0" smtClean="0"/>
          </a:p>
          <a:p>
            <a:r>
              <a:rPr lang="en-US" altLang="zh-CN" b="1" dirty="0" smtClean="0"/>
              <a:t>Processing</a:t>
            </a:r>
            <a:endParaRPr lang="en-US" altLang="zh-CN" b="1" dirty="0"/>
          </a:p>
          <a:p>
            <a:r>
              <a:rPr lang="zh-CN" altLang="en-US" b="1" dirty="0" smtClean="0"/>
              <a:t>的实现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73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41492" y="895738"/>
            <a:ext cx="2639072" cy="535531"/>
          </a:xfrm>
        </p:spPr>
        <p:txBody>
          <a:bodyPr/>
          <a:lstStyle/>
          <a:p>
            <a:r>
              <a:rPr lang="zh-CN" altLang="en-US" sz="3200" b="1" dirty="0" smtClean="0"/>
              <a:t>核心变量</a:t>
            </a:r>
            <a:endParaRPr lang="zh-CN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9" y="1851053"/>
            <a:ext cx="8985671" cy="407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41492" y="895738"/>
            <a:ext cx="2639072" cy="535531"/>
          </a:xfrm>
        </p:spPr>
        <p:txBody>
          <a:bodyPr/>
          <a:lstStyle/>
          <a:p>
            <a:r>
              <a:rPr lang="zh-CN" altLang="en-US" sz="3200" b="1" dirty="0" smtClean="0"/>
              <a:t>主要标记变量</a:t>
            </a:r>
            <a:endParaRPr lang="zh-CN" altLang="en-US" sz="32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66" y="1411941"/>
            <a:ext cx="8545571" cy="544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2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2"/>
          <p:cNvGrpSpPr/>
          <p:nvPr/>
        </p:nvGrpSpPr>
        <p:grpSpPr>
          <a:xfrm>
            <a:off x="3113262" y="2006374"/>
            <a:ext cx="2917476" cy="2917476"/>
            <a:chOff x="2733851" y="566092"/>
            <a:chExt cx="3794540" cy="3794540"/>
          </a:xfrm>
        </p:grpSpPr>
        <p:sp>
          <p:nvSpPr>
            <p:cNvPr id="3" name="椭圆 2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5" name="文本占位符 2"/>
          <p:cNvSpPr txBox="1">
            <a:spLocks/>
          </p:cNvSpPr>
          <p:nvPr/>
        </p:nvSpPr>
        <p:spPr>
          <a:xfrm>
            <a:off x="3490113" y="3252746"/>
            <a:ext cx="216377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CN" altLang="en-US" sz="2400" b="1" dirty="0" smtClean="0">
                <a:cs typeface="+mn-ea"/>
                <a:sym typeface="+mn-lt"/>
              </a:rPr>
              <a:t>功能函数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3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671" y="766482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初始化函数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506" y="2097741"/>
            <a:ext cx="7113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加载图片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初始化变量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显示开始界面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" y="4464425"/>
            <a:ext cx="9122384" cy="223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>
            <a:spLocks/>
          </p:cNvSpPr>
          <p:nvPr/>
        </p:nvSpPr>
        <p:spPr>
          <a:xfrm>
            <a:off x="541492" y="895738"/>
            <a:ext cx="2639072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Fish</a:t>
            </a:r>
            <a:r>
              <a:rPr lang="zh-CN" altLang="en-US" sz="3200" b="1" dirty="0" smtClean="0"/>
              <a:t>类</a:t>
            </a: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4812" y="1776372"/>
            <a:ext cx="6898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Fish</a:t>
            </a:r>
            <a:r>
              <a:rPr lang="zh-CN" altLang="en-US" sz="2400" dirty="0" smtClean="0"/>
              <a:t>类的主要变量 </a:t>
            </a:r>
            <a:endParaRPr lang="en-US" altLang="zh-CN" sz="2400" dirty="0" smtClean="0"/>
          </a:p>
          <a:p>
            <a:r>
              <a:rPr lang="zh-CN" altLang="en-US" sz="2400" dirty="0" smtClean="0"/>
              <a:t>（类中的变量仅能共类本身的函数使用  不能被                外部的函数使用）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这些变量是所有鱼都具有的！</a:t>
            </a:r>
            <a:endParaRPr lang="en-US" altLang="zh-CN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93776"/>
            <a:ext cx="9350511" cy="23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13" y="1431269"/>
            <a:ext cx="6996942" cy="54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541492" y="895738"/>
            <a:ext cx="2639072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Fish</a:t>
            </a:r>
            <a:r>
              <a:rPr lang="zh-CN" altLang="en-US" sz="3200" b="1" dirty="0" smtClean="0"/>
              <a:t>类</a:t>
            </a:r>
            <a:endParaRPr lang="zh-CN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4047" y="2605790"/>
            <a:ext cx="32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构造函数</a:t>
            </a:r>
            <a:r>
              <a:rPr lang="en-US" altLang="zh-CN" sz="2400" dirty="0" smtClean="0"/>
              <a:t>    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给变量赋初始值  </a:t>
            </a:r>
            <a:endParaRPr lang="en-US" altLang="zh-CN" sz="2400" dirty="0" smtClean="0"/>
          </a:p>
          <a:p>
            <a:r>
              <a:rPr lang="zh-CN" altLang="en-US" sz="2400" dirty="0" smtClean="0"/>
              <a:t>起初始化作用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随机产生鱼的起始位置</a:t>
            </a:r>
            <a:endParaRPr lang="en-US" altLang="zh-CN" sz="2400" dirty="0" smtClean="0"/>
          </a:p>
          <a:p>
            <a:r>
              <a:rPr lang="zh-CN" altLang="en-US" sz="2400" dirty="0" smtClean="0"/>
              <a:t>使鱼群游动更随机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Random()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函数实际效果并不理想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389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153"/>
            <a:ext cx="6915473" cy="502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541492" y="250279"/>
            <a:ext cx="2639072" cy="9787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Fish</a:t>
            </a:r>
            <a:r>
              <a:rPr lang="zh-CN" altLang="en-US" sz="3200" b="1" dirty="0" smtClean="0"/>
              <a:t>类</a:t>
            </a:r>
            <a:endParaRPr lang="en-US" altLang="zh-CN" sz="3200" b="1" dirty="0" smtClean="0"/>
          </a:p>
          <a:p>
            <a:r>
              <a:rPr lang="zh-CN" altLang="en-US" sz="3200" b="1" dirty="0"/>
              <a:t>函数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81282" y="1570366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鱼的游动</a:t>
            </a:r>
            <a:r>
              <a:rPr lang="en-US" altLang="zh-CN" sz="2400" dirty="0" smtClean="0"/>
              <a:t>    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通过不同状态的图片的切换显示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实现动态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注意</a:t>
            </a:r>
            <a:endParaRPr lang="en-US" altLang="zh-CN" sz="2400" b="1" dirty="0"/>
          </a:p>
          <a:p>
            <a:r>
              <a:rPr lang="zh-CN" altLang="en-US" sz="2400" b="1" dirty="0" smtClean="0"/>
              <a:t>出界及鱼的游动方向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20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142" y="1229007"/>
            <a:ext cx="9190142" cy="531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541492" y="250279"/>
            <a:ext cx="2639072" cy="9787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Fish</a:t>
            </a:r>
            <a:r>
              <a:rPr lang="zh-CN" altLang="en-US" sz="3200" b="1" dirty="0" smtClean="0"/>
              <a:t>类</a:t>
            </a:r>
            <a:endParaRPr lang="en-US" altLang="zh-CN" sz="3200" b="1" dirty="0" smtClean="0"/>
          </a:p>
          <a:p>
            <a:r>
              <a:rPr lang="zh-CN" altLang="en-US" sz="3200" b="1" dirty="0"/>
              <a:t>函数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88859" y="2888177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检测函数</a:t>
            </a:r>
            <a:r>
              <a:rPr lang="en-US" altLang="zh-CN" sz="2400" dirty="0" smtClean="0"/>
              <a:t>    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钩子是否在指定区域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且钩子上没鱼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设定：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当鱼线收到原长</a:t>
            </a:r>
            <a:r>
              <a:rPr lang="en-US" altLang="zh-CN" sz="2400" b="1" dirty="0" smtClean="0"/>
              <a:t>r0</a:t>
            </a:r>
            <a:r>
              <a:rPr lang="zh-CN" altLang="en-US" sz="2400" b="1" dirty="0" smtClean="0"/>
              <a:t>结束抓鱼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记分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671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7390"/>
            <a:ext cx="6118412" cy="55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541492" y="250279"/>
            <a:ext cx="2639072" cy="9787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Fish</a:t>
            </a:r>
            <a:r>
              <a:rPr lang="zh-CN" altLang="en-US" sz="3200" b="1" dirty="0" smtClean="0"/>
              <a:t>类</a:t>
            </a:r>
            <a:endParaRPr lang="en-US" altLang="zh-CN" sz="3200" b="1" dirty="0" smtClean="0"/>
          </a:p>
          <a:p>
            <a:r>
              <a:rPr lang="zh-CN" altLang="en-US" sz="3200" b="1" dirty="0"/>
              <a:t>函数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88859" y="1377896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重新更新函数</a:t>
            </a:r>
            <a:r>
              <a:rPr lang="en-US" altLang="zh-CN" sz="2400" dirty="0" smtClean="0"/>
              <a:t>    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再次重新随机生成各数据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当游戏需重新开始，鱼的初始位置重新生成</a:t>
            </a:r>
            <a:r>
              <a:rPr lang="en-US" altLang="zh-CN" sz="2400" b="1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170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29078"/>
            <a:ext cx="6404671" cy="43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1"/>
          <p:cNvSpPr txBox="1">
            <a:spLocks/>
          </p:cNvSpPr>
          <p:nvPr/>
        </p:nvSpPr>
        <p:spPr>
          <a:xfrm>
            <a:off x="541492" y="250279"/>
            <a:ext cx="2639072" cy="9787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Fish</a:t>
            </a:r>
            <a:r>
              <a:rPr lang="zh-CN" altLang="en-US" sz="3200" b="1" dirty="0" smtClean="0"/>
              <a:t>类</a:t>
            </a:r>
            <a:endParaRPr lang="en-US" altLang="zh-CN" sz="3200" b="1" dirty="0" smtClean="0"/>
          </a:p>
          <a:p>
            <a:r>
              <a:rPr lang="zh-CN" altLang="en-US" sz="3200" b="1" dirty="0"/>
              <a:t>函数</a:t>
            </a:r>
            <a:endParaRPr lang="en-US" altLang="zh-C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04470" y="1753031"/>
            <a:ext cx="32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鱼儿重生函数</a:t>
            </a:r>
            <a:r>
              <a:rPr lang="en-US" altLang="zh-CN" sz="2400" dirty="0" smtClean="0"/>
              <a:t>    </a:t>
            </a:r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被抓后需让其重生平衡鱼的总数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设定：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每条一次就复活的概率为</a:t>
            </a:r>
            <a:r>
              <a:rPr lang="en-US" altLang="zh-CN" sz="2400" b="1" dirty="0" smtClean="0"/>
              <a:t>1/5</a:t>
            </a:r>
          </a:p>
          <a:p>
            <a:r>
              <a:rPr lang="zh-CN" altLang="en-US" sz="2400" b="1" dirty="0" smtClean="0"/>
              <a:t>使得水中的鱼总数出现一定的变化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971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2"/>
          <p:cNvGrpSpPr/>
          <p:nvPr/>
        </p:nvGrpSpPr>
        <p:grpSpPr>
          <a:xfrm>
            <a:off x="410819" y="2290770"/>
            <a:ext cx="1815548" cy="1815548"/>
            <a:chOff x="2733851" y="566092"/>
            <a:chExt cx="3794540" cy="3794540"/>
          </a:xfrm>
        </p:grpSpPr>
        <p:sp>
          <p:nvSpPr>
            <p:cNvPr id="3" name="椭圆 2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40774" y="779234"/>
            <a:ext cx="4539174" cy="468416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45334" y="2908949"/>
            <a:ext cx="1346518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CN" altLang="en-US" sz="2400" b="1" dirty="0">
                <a:cs typeface="+mn-ea"/>
                <a:sym typeface="+mn-lt"/>
              </a:rPr>
              <a:t>目录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62996" y="1159045"/>
            <a:ext cx="1437267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indent="0" algn="ctr" defTabSz="457200" rtl="0" eaLnBrk="1" latinLnBrk="0" hangingPunct="1"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Chapter 01</a:t>
            </a: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6015242" y="1272922"/>
            <a:ext cx="245960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 smtClean="0">
                <a:cs typeface="+mn-ea"/>
                <a:sym typeface="+mn-lt"/>
              </a:rPr>
              <a:t>游戏简介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4534570" y="2047143"/>
            <a:ext cx="1437266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Chapter 02</a:t>
            </a:r>
          </a:p>
        </p:txBody>
      </p:sp>
      <p:sp>
        <p:nvSpPr>
          <p:cNvPr id="11" name="文本占位符 2"/>
          <p:cNvSpPr txBox="1">
            <a:spLocks/>
          </p:cNvSpPr>
          <p:nvPr/>
        </p:nvSpPr>
        <p:spPr>
          <a:xfrm>
            <a:off x="6015242" y="2130242"/>
            <a:ext cx="24596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 smtClean="0">
                <a:cs typeface="+mn-ea"/>
                <a:sym typeface="+mn-lt"/>
              </a:rPr>
              <a:t>变量设置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4527165" y="2998503"/>
            <a:ext cx="1437266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Chapter 03</a:t>
            </a: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964431" y="2958478"/>
            <a:ext cx="24596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 smtClean="0">
                <a:cs typeface="+mn-ea"/>
                <a:sym typeface="+mn-lt"/>
              </a:rPr>
              <a:t>功能函数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4425576" y="3924298"/>
            <a:ext cx="1437266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Chapter </a:t>
            </a:r>
            <a:r>
              <a:rPr lang="en-US" altLang="zh-CN" dirty="0" smtClean="0"/>
              <a:t>04</a:t>
            </a:r>
            <a:endParaRPr lang="en-US" altLang="zh-CN" dirty="0"/>
          </a:p>
        </p:txBody>
      </p:sp>
      <p:sp>
        <p:nvSpPr>
          <p:cNvPr id="17" name="文本占位符 2"/>
          <p:cNvSpPr txBox="1">
            <a:spLocks/>
          </p:cNvSpPr>
          <p:nvPr/>
        </p:nvSpPr>
        <p:spPr>
          <a:xfrm>
            <a:off x="5977878" y="3963992"/>
            <a:ext cx="24596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>
                <a:cs typeface="+mn-ea"/>
                <a:sym typeface="+mn-lt"/>
              </a:rPr>
              <a:t>总结</a:t>
            </a:r>
            <a:endParaRPr lang="zh-CN" altLang="en-US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51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1" y="2238909"/>
            <a:ext cx="566082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671" y="766482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显示分数函数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5070" y="2931459"/>
            <a:ext cx="2810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当鱼被抓到且消失后才更新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40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95082"/>
            <a:ext cx="5997389" cy="581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671" y="174812"/>
            <a:ext cx="2366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数据重新初始化函数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9370" y="1518884"/>
            <a:ext cx="3731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当游戏要重新开始时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zh-CN" altLang="en-US" sz="2800" dirty="0" smtClean="0"/>
              <a:t>为了避免前一局游戏数据的影响</a:t>
            </a:r>
            <a:endParaRPr lang="en-US" altLang="zh-CN" sz="2800" dirty="0" smtClean="0"/>
          </a:p>
          <a:p>
            <a:r>
              <a:rPr lang="zh-CN" altLang="en-US" sz="2800" dirty="0" smtClean="0"/>
              <a:t>将基本数据初始化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最佳成绩不初始化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9" y="1461066"/>
            <a:ext cx="7588581" cy="539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671" y="389965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游戏结束函数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3329" y="608741"/>
            <a:ext cx="38458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显示游戏结束画面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显示分数和提示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注</a:t>
            </a:r>
            <a:r>
              <a:rPr lang="en-US" altLang="zh-CN" sz="2800" dirty="0" smtClean="0"/>
              <a:t>】 </a:t>
            </a:r>
            <a:r>
              <a:rPr lang="zh-CN" altLang="en-US" sz="2800" dirty="0" smtClean="0"/>
              <a:t>使用了三目运算符（？ ：）用于比较  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25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193"/>
            <a:ext cx="6001871" cy="285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671" y="766482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键盘检测函数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5070" y="1559911"/>
            <a:ext cx="2810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修复了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上次作业的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BUG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27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671" y="766482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鼠标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检测函数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19161"/>
            <a:ext cx="12544000" cy="232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10" y="1842247"/>
            <a:ext cx="6086926" cy="442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671" y="766482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核心函数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9846" y="1842247"/>
            <a:ext cx="2810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若没有点进入游戏按钮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Draw()</a:t>
            </a:r>
            <a:r>
              <a:rPr lang="zh-CN" altLang="en-US" sz="2800" dirty="0" smtClean="0"/>
              <a:t>运行到第一行就结束</a:t>
            </a:r>
            <a:endParaRPr lang="en-US" altLang="zh-CN" sz="2800" dirty="0" smtClean="0"/>
          </a:p>
          <a:p>
            <a:r>
              <a:rPr lang="zh-CN" altLang="en-US" sz="2800" dirty="0" smtClean="0"/>
              <a:t>其他任务不能执行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27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" y="1814573"/>
            <a:ext cx="5383956" cy="408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671" y="766482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核心函数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5070" y="1559911"/>
            <a:ext cx="28104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若游戏没结束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按基本的逻辑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显示钩子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鱼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鲨鱼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11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" y="2001687"/>
            <a:ext cx="7484975" cy="456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671" y="766482"/>
            <a:ext cx="23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核心函数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2610" y="766482"/>
            <a:ext cx="2810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鲨鱼一次就出现的概率为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3/5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在鲨鱼类初始化函数中设置好了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使得鲨鱼能够随机出现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0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2"/>
          <p:cNvGrpSpPr/>
          <p:nvPr/>
        </p:nvGrpSpPr>
        <p:grpSpPr>
          <a:xfrm>
            <a:off x="3113262" y="2006374"/>
            <a:ext cx="2917476" cy="2917476"/>
            <a:chOff x="2733851" y="566092"/>
            <a:chExt cx="3794540" cy="3794540"/>
          </a:xfrm>
        </p:grpSpPr>
        <p:sp>
          <p:nvSpPr>
            <p:cNvPr id="3" name="椭圆 2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5" name="文本占位符 2"/>
          <p:cNvSpPr txBox="1">
            <a:spLocks/>
          </p:cNvSpPr>
          <p:nvPr/>
        </p:nvSpPr>
        <p:spPr>
          <a:xfrm>
            <a:off x="3490113" y="3252746"/>
            <a:ext cx="216377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CN" altLang="en-US" sz="2400" b="1" dirty="0">
                <a:cs typeface="+mn-ea"/>
                <a:sym typeface="+mn-lt"/>
              </a:rPr>
              <a:t>总结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5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871" y="520180"/>
            <a:ext cx="6104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                </a:t>
            </a:r>
            <a:r>
              <a:rPr lang="zh-CN" altLang="en-US" sz="3200" b="1" dirty="0" smtClean="0"/>
              <a:t>游戏内容改进</a:t>
            </a:r>
            <a:endParaRPr lang="en-US" altLang="zh-CN" sz="3200" b="1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对上次作业的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进行了修复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增添了记分，计时功能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增添了重新游戏 ，退出游戏的功能按钮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完善了游戏的界面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增添了游戏内容，鲨鱼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对鱼和鲨鱼进行了随机生成，并对鲨鱼出现的概率进行了控制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88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2"/>
          <p:cNvGrpSpPr/>
          <p:nvPr/>
        </p:nvGrpSpPr>
        <p:grpSpPr>
          <a:xfrm>
            <a:off x="3113262" y="1970262"/>
            <a:ext cx="2917476" cy="2917476"/>
            <a:chOff x="2733851" y="566092"/>
            <a:chExt cx="3794540" cy="3794540"/>
          </a:xfrm>
        </p:grpSpPr>
        <p:sp>
          <p:nvSpPr>
            <p:cNvPr id="3" name="椭圆 2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5" name="文本占位符 2"/>
          <p:cNvSpPr txBox="1">
            <a:spLocks/>
          </p:cNvSpPr>
          <p:nvPr/>
        </p:nvSpPr>
        <p:spPr>
          <a:xfrm>
            <a:off x="3490113" y="3216634"/>
            <a:ext cx="216377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CN" altLang="en-US" sz="2400" b="1" dirty="0" smtClean="0">
                <a:cs typeface="+mn-ea"/>
                <a:sym typeface="+mn-lt"/>
              </a:rPr>
              <a:t>游戏简介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9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871" y="520180"/>
            <a:ext cx="61049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                </a:t>
            </a:r>
            <a:r>
              <a:rPr lang="zh-CN" altLang="en-US" sz="3200" b="1" dirty="0" smtClean="0"/>
              <a:t>难度分析</a:t>
            </a:r>
            <a:endParaRPr lang="en-US" altLang="zh-CN" sz="3200" b="1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钩子的绘制及摆动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鱼和鲨鱼类的设置和实现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对于鲨鱼出现的控制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开始游戏，重新游戏，退出游戏等基本功能的连接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2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871" y="520180"/>
            <a:ext cx="6104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                 </a:t>
            </a:r>
            <a:r>
              <a:rPr lang="zh-CN" altLang="en-US" sz="3200" b="1" dirty="0" smtClean="0"/>
              <a:t>心得体会</a:t>
            </a:r>
            <a:endParaRPr lang="en-US" altLang="zh-CN" sz="3200" b="1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不做前端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不写代码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谢谢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91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7"/>
          <p:cNvGrpSpPr/>
          <p:nvPr/>
        </p:nvGrpSpPr>
        <p:grpSpPr>
          <a:xfrm>
            <a:off x="2402958" y="1259958"/>
            <a:ext cx="4338084" cy="4338084"/>
            <a:chOff x="2733851" y="566092"/>
            <a:chExt cx="3794540" cy="3794540"/>
          </a:xfrm>
        </p:grpSpPr>
        <p:sp>
          <p:nvSpPr>
            <p:cNvPr id="17" name="椭圆 16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1524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900088" y="732329"/>
              <a:ext cx="3462065" cy="3462065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 dirty="0">
                <a:cs typeface="+mn-ea"/>
                <a:sym typeface="+mn-lt"/>
              </a:endParaRPr>
            </a:p>
          </p:txBody>
        </p:sp>
      </p:grpSp>
      <p:sp>
        <p:nvSpPr>
          <p:cNvPr id="19" name="文本占位符 8"/>
          <p:cNvSpPr txBox="1">
            <a:spLocks/>
          </p:cNvSpPr>
          <p:nvPr/>
        </p:nvSpPr>
        <p:spPr>
          <a:xfrm>
            <a:off x="1981200" y="2758004"/>
            <a:ext cx="51816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defPPr>
              <a:defRPr lang="en-US"/>
            </a:defPPr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Thank You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7504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41492" y="895738"/>
            <a:ext cx="2639072" cy="590931"/>
          </a:xfrm>
        </p:spPr>
        <p:txBody>
          <a:bodyPr/>
          <a:lstStyle/>
          <a:p>
            <a:r>
              <a:rPr lang="zh-CN" altLang="en-US" sz="3600" b="1" dirty="0"/>
              <a:t>规则：</a:t>
            </a:r>
            <a:endParaRPr lang="en-US" altLang="zh-C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5388" y="2070847"/>
            <a:ext cx="638735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抓到小鱼 积分</a:t>
            </a:r>
            <a:r>
              <a:rPr lang="en-US" altLang="zh-CN" sz="3200" dirty="0" smtClean="0"/>
              <a:t>10</a:t>
            </a:r>
          </a:p>
          <a:p>
            <a:r>
              <a:rPr lang="en-US" altLang="zh-CN" sz="3200" dirty="0" smtClean="0"/>
              <a:t>2.</a:t>
            </a:r>
            <a:r>
              <a:rPr lang="zh-CN" altLang="en-US" sz="3200" dirty="0"/>
              <a:t>勾</a:t>
            </a:r>
            <a:r>
              <a:rPr lang="zh-CN" altLang="en-US" sz="3200" dirty="0" smtClean="0"/>
              <a:t>到鲨鱼 游戏结束</a:t>
            </a:r>
            <a:endParaRPr lang="en-US" altLang="zh-CN" sz="3200" dirty="0" smtClean="0"/>
          </a:p>
          <a:p>
            <a:r>
              <a:rPr lang="en-US" altLang="zh-CN" sz="3200" dirty="0" smtClean="0"/>
              <a:t>3.</a:t>
            </a:r>
            <a:r>
              <a:rPr lang="zh-CN" altLang="en-US" sz="3200" dirty="0"/>
              <a:t>每</a:t>
            </a:r>
            <a:r>
              <a:rPr lang="zh-CN" altLang="en-US" sz="3200" dirty="0" smtClean="0"/>
              <a:t>轮游戏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分钟</a:t>
            </a:r>
            <a:endParaRPr lang="en-US" altLang="zh-CN" sz="3200" dirty="0" smtClean="0"/>
          </a:p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统计每轮时间内抓鱼得分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38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41492" y="895738"/>
            <a:ext cx="2639072" cy="535531"/>
          </a:xfrm>
        </p:spPr>
        <p:txBody>
          <a:bodyPr/>
          <a:lstStyle/>
          <a:p>
            <a:r>
              <a:rPr lang="zh-CN" altLang="en-US" sz="3200" b="1" dirty="0" smtClean="0"/>
              <a:t>简要逻辑流程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147917"/>
            <a:ext cx="65621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开始游戏界面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点击按钮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开始游戏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开始</a:t>
            </a:r>
            <a:r>
              <a:rPr lang="zh-CN" altLang="en-US" b="1" dirty="0" smtClean="0">
                <a:solidFill>
                  <a:srgbClr val="FF0000"/>
                </a:solidFill>
              </a:rPr>
              <a:t>计时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随机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条小鱼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小鱼按各自方向速度游动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随机生成鲨鱼</a:t>
            </a:r>
            <a:r>
              <a:rPr lang="zh-CN" altLang="en-US" dirty="0" smtClean="0"/>
              <a:t>，游戏开始出现鲨鱼概率为</a:t>
            </a:r>
            <a:r>
              <a:rPr lang="en-US" altLang="zh-CN" dirty="0" smtClean="0"/>
              <a:t>3/5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鱼钩开始转动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键盘按下</a:t>
            </a:r>
            <a:r>
              <a:rPr lang="zh-CN" altLang="en-US" dirty="0" smtClean="0"/>
              <a:t>时出线抛钩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空钩子与小鱼接触，</a:t>
            </a:r>
            <a:r>
              <a:rPr lang="zh-CN" altLang="en-US" b="1" dirty="0" smtClean="0">
                <a:solidFill>
                  <a:srgbClr val="FF0000"/>
                </a:solidFill>
              </a:rPr>
              <a:t>收线</a:t>
            </a:r>
            <a:r>
              <a:rPr lang="en-US" altLang="zh-CN" dirty="0" smtClean="0"/>
              <a:t>|  </a:t>
            </a:r>
            <a:r>
              <a:rPr lang="zh-CN" altLang="en-US" dirty="0" smtClean="0"/>
              <a:t>空钩与鲨接触线</a:t>
            </a:r>
            <a:r>
              <a:rPr lang="zh-CN" altLang="en-US" b="1" dirty="0" smtClean="0">
                <a:solidFill>
                  <a:srgbClr val="FF0000"/>
                </a:solidFill>
              </a:rPr>
              <a:t>下沉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若收线至钩子最初状态 分数</a:t>
            </a:r>
            <a:r>
              <a:rPr lang="en-US" altLang="zh-CN" dirty="0" smtClean="0"/>
              <a:t>+10 |  </a:t>
            </a:r>
            <a:r>
              <a:rPr lang="zh-CN" altLang="en-US" dirty="0" smtClean="0"/>
              <a:t>游戏结束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8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41492" y="895738"/>
            <a:ext cx="2639072" cy="535531"/>
          </a:xfrm>
        </p:spPr>
        <p:txBody>
          <a:bodyPr/>
          <a:lstStyle/>
          <a:p>
            <a:r>
              <a:rPr lang="zh-CN" altLang="en-US" sz="3200" b="1" dirty="0" smtClean="0"/>
              <a:t>简要逻辑流程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30506" y="847165"/>
            <a:ext cx="720762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游戏超时   </a:t>
            </a:r>
            <a:r>
              <a:rPr lang="en-US" altLang="zh-CN" dirty="0" smtClean="0"/>
              <a:t>|  </a:t>
            </a:r>
            <a:r>
              <a:rPr lang="zh-CN" altLang="en-US" dirty="0" smtClean="0"/>
              <a:t>钩子随鲨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下沉出界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</a:t>
            </a:r>
            <a:endParaRPr lang="en-US" altLang="zh-CN" dirty="0"/>
          </a:p>
          <a:p>
            <a:r>
              <a:rPr lang="en-US" altLang="zh-CN" dirty="0" smtClean="0"/>
              <a:t>                                        </a:t>
            </a:r>
            <a:r>
              <a:rPr lang="zh-CN" altLang="en-US" dirty="0" smtClean="0"/>
              <a:t>进入</a:t>
            </a:r>
            <a:r>
              <a:rPr lang="zh-CN" altLang="en-US" b="1" dirty="0" smtClean="0">
                <a:solidFill>
                  <a:srgbClr val="FF0000"/>
                </a:solidFill>
              </a:rPr>
              <a:t>游戏结束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显示该局得分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最高得分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</a:t>
            </a:r>
            <a:r>
              <a:rPr lang="zh-CN" altLang="en-US" dirty="0" smtClean="0"/>
              <a:t>检测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鼠标动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按下重新开始按钮 </a:t>
            </a:r>
            <a:r>
              <a:rPr lang="en-US" altLang="zh-CN" dirty="0" smtClean="0"/>
              <a:t>|   </a:t>
            </a:r>
            <a:r>
              <a:rPr lang="zh-CN" altLang="en-US" dirty="0" smtClean="0"/>
              <a:t>结束游戏按钮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若重新开始                            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|</a:t>
            </a:r>
            <a:r>
              <a:rPr lang="zh-CN" altLang="en-US" dirty="0" smtClean="0"/>
              <a:t>                 若结束游戏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zh-CN" altLang="en-US" dirty="0" smtClean="0"/>
              <a:t>把基本的数据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重新初始化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                    </a:t>
            </a:r>
            <a:r>
              <a:rPr lang="zh-CN" altLang="en-US" dirty="0" smtClean="0"/>
              <a:t>关闭游戏界面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重复上述步骤</a:t>
            </a:r>
            <a:r>
              <a:rPr lang="en-US" altLang="zh-CN" dirty="0" smtClean="0"/>
              <a:t>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6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2"/>
          <p:cNvGrpSpPr/>
          <p:nvPr/>
        </p:nvGrpSpPr>
        <p:grpSpPr>
          <a:xfrm>
            <a:off x="3113262" y="1970262"/>
            <a:ext cx="2917476" cy="2917476"/>
            <a:chOff x="2733851" y="566092"/>
            <a:chExt cx="3794540" cy="3794540"/>
          </a:xfrm>
        </p:grpSpPr>
        <p:sp>
          <p:nvSpPr>
            <p:cNvPr id="7" name="椭圆 6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9" name="文本占位符 2"/>
          <p:cNvSpPr txBox="1">
            <a:spLocks/>
          </p:cNvSpPr>
          <p:nvPr/>
        </p:nvSpPr>
        <p:spPr>
          <a:xfrm>
            <a:off x="3490113" y="3226241"/>
            <a:ext cx="216377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CN" altLang="en-US" sz="2400" b="1" dirty="0" smtClean="0">
                <a:cs typeface="+mn-ea"/>
                <a:sym typeface="+mn-lt"/>
              </a:rPr>
              <a:t>变量设置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41492" y="895738"/>
            <a:ext cx="2639072" cy="590931"/>
          </a:xfrm>
        </p:spPr>
        <p:txBody>
          <a:bodyPr/>
          <a:lstStyle/>
          <a:p>
            <a:r>
              <a:rPr lang="zh-CN" altLang="en-US" sz="3600" b="1" dirty="0" smtClean="0"/>
              <a:t>变量介绍</a:t>
            </a:r>
            <a:endParaRPr lang="zh-CN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0540"/>
            <a:ext cx="8809548" cy="210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6" y="1371600"/>
            <a:ext cx="8105642" cy="148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7066"/>
            <a:ext cx="9009529" cy="148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61" y="4652680"/>
            <a:ext cx="2982726" cy="196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3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688</Words>
  <Application>Microsoft Office PowerPoint</Application>
  <PresentationFormat>全屏显示(4:3)</PresentationFormat>
  <Paragraphs>190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Anyi Huang</dc:creator>
  <cp:lastModifiedBy>yitong pang</cp:lastModifiedBy>
  <cp:revision>43</cp:revision>
  <dcterms:created xsi:type="dcterms:W3CDTF">2016-11-15T06:09:33Z</dcterms:created>
  <dcterms:modified xsi:type="dcterms:W3CDTF">2016-12-03T10:12:28Z</dcterms:modified>
</cp:coreProperties>
</file>