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327" r:id="rId3"/>
    <p:sldId id="321" r:id="rId4"/>
    <p:sldId id="326" r:id="rId5"/>
    <p:sldId id="301" r:id="rId6"/>
    <p:sldId id="302" r:id="rId7"/>
    <p:sldId id="303" r:id="rId8"/>
    <p:sldId id="304" r:id="rId9"/>
    <p:sldId id="305" r:id="rId10"/>
    <p:sldId id="328" r:id="rId11"/>
    <p:sldId id="307" r:id="rId12"/>
    <p:sldId id="309" r:id="rId13"/>
    <p:sldId id="310" r:id="rId14"/>
    <p:sldId id="329" r:id="rId15"/>
    <p:sldId id="331" r:id="rId16"/>
    <p:sldId id="325" r:id="rId17"/>
    <p:sldId id="311" r:id="rId18"/>
    <p:sldId id="312" r:id="rId19"/>
    <p:sldId id="313" r:id="rId20"/>
    <p:sldId id="314" r:id="rId21"/>
    <p:sldId id="330" r:id="rId22"/>
    <p:sldId id="332" r:id="rId23"/>
    <p:sldId id="324" r:id="rId24"/>
    <p:sldId id="315" r:id="rId25"/>
    <p:sldId id="316" r:id="rId26"/>
    <p:sldId id="317" r:id="rId27"/>
    <p:sldId id="318" r:id="rId28"/>
    <p:sldId id="319" r:id="rId29"/>
    <p:sldId id="320" r:id="rId30"/>
    <p:sldId id="323" r:id="rId31"/>
    <p:sldId id="322" r:id="rId32"/>
    <p:sldId id="33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513" autoAdjust="0"/>
  </p:normalViewPr>
  <p:slideViewPr>
    <p:cSldViewPr snapToGrid="0">
      <p:cViewPr varScale="1">
        <p:scale>
          <a:sx n="60" d="100"/>
          <a:sy n="60" d="100"/>
        </p:scale>
        <p:origin x="908" y="36"/>
      </p:cViewPr>
      <p:guideLst/>
    </p:cSldViewPr>
  </p:slideViewPr>
  <p:notesTextViewPr>
    <p:cViewPr>
      <p:scale>
        <a:sx n="1" d="1"/>
        <a:sy n="1" d="1"/>
      </p:scale>
      <p:origin x="0" y="0"/>
    </p:cViewPr>
  </p:notesTextViewPr>
  <p:notesViewPr>
    <p:cSldViewPr snapToGrid="0">
      <p:cViewPr varScale="1">
        <p:scale>
          <a:sx n="65" d="100"/>
          <a:sy n="65" d="100"/>
        </p:scale>
        <p:origin x="830"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 Ankur GIZ IN" userId="846694ef-02c6-4bc2-8e5c-237817adb176" providerId="ADAL" clId="{1F67E978-E524-4AC7-88CE-68299294EAD6}"/>
    <pc:docChg chg="undo custSel modSld">
      <pc:chgData name="Yadav, Ankur GIZ IN" userId="846694ef-02c6-4bc2-8e5c-237817adb176" providerId="ADAL" clId="{1F67E978-E524-4AC7-88CE-68299294EAD6}" dt="2022-07-29T16:36:16.027" v="176" actId="20577"/>
      <pc:docMkLst>
        <pc:docMk/>
      </pc:docMkLst>
      <pc:sldChg chg="modSp mod">
        <pc:chgData name="Yadav, Ankur GIZ IN" userId="846694ef-02c6-4bc2-8e5c-237817adb176" providerId="ADAL" clId="{1F67E978-E524-4AC7-88CE-68299294EAD6}" dt="2022-07-29T16:36:16.027" v="176" actId="20577"/>
        <pc:sldMkLst>
          <pc:docMk/>
          <pc:sldMk cId="442020929" sldId="301"/>
        </pc:sldMkLst>
        <pc:spChg chg="mod">
          <ac:chgData name="Yadav, Ankur GIZ IN" userId="846694ef-02c6-4bc2-8e5c-237817adb176" providerId="ADAL" clId="{1F67E978-E524-4AC7-88CE-68299294EAD6}" dt="2022-07-29T16:36:16.027" v="176" actId="20577"/>
          <ac:spMkLst>
            <pc:docMk/>
            <pc:sldMk cId="442020929" sldId="301"/>
            <ac:spMk id="3" creationId="{14BFA46D-CAD3-AACD-0D47-CC212BAC36CD}"/>
          </ac:spMkLst>
        </pc:spChg>
      </pc:sldChg>
      <pc:sldChg chg="modSp mod">
        <pc:chgData name="Yadav, Ankur GIZ IN" userId="846694ef-02c6-4bc2-8e5c-237817adb176" providerId="ADAL" clId="{1F67E978-E524-4AC7-88CE-68299294EAD6}" dt="2022-07-29T12:00:04.135" v="51" actId="20577"/>
        <pc:sldMkLst>
          <pc:docMk/>
          <pc:sldMk cId="1266916509" sldId="304"/>
        </pc:sldMkLst>
        <pc:spChg chg="mod">
          <ac:chgData name="Yadav, Ankur GIZ IN" userId="846694ef-02c6-4bc2-8e5c-237817adb176" providerId="ADAL" clId="{1F67E978-E524-4AC7-88CE-68299294EAD6}" dt="2022-07-29T12:00:04.135" v="51" actId="20577"/>
          <ac:spMkLst>
            <pc:docMk/>
            <pc:sldMk cId="1266916509" sldId="304"/>
            <ac:spMk id="3" creationId="{743FBEFA-DC84-F8BD-DC90-081EFF9ED157}"/>
          </ac:spMkLst>
        </pc:spChg>
        <pc:picChg chg="mod">
          <ac:chgData name="Yadav, Ankur GIZ IN" userId="846694ef-02c6-4bc2-8e5c-237817adb176" providerId="ADAL" clId="{1F67E978-E524-4AC7-88CE-68299294EAD6}" dt="2022-07-29T11:57:26.522" v="29" actId="1076"/>
          <ac:picMkLst>
            <pc:docMk/>
            <pc:sldMk cId="1266916509" sldId="304"/>
            <ac:picMk id="5" creationId="{A9EF311C-0D26-7567-61E7-DC0FBC5C4E59}"/>
          </ac:picMkLst>
        </pc:picChg>
      </pc:sldChg>
      <pc:sldChg chg="modSp mod">
        <pc:chgData name="Yadav, Ankur GIZ IN" userId="846694ef-02c6-4bc2-8e5c-237817adb176" providerId="ADAL" clId="{1F67E978-E524-4AC7-88CE-68299294EAD6}" dt="2022-07-29T12:01:26.412" v="115" actId="1036"/>
        <pc:sldMkLst>
          <pc:docMk/>
          <pc:sldMk cId="607617794" sldId="307"/>
        </pc:sldMkLst>
        <pc:spChg chg="mod">
          <ac:chgData name="Yadav, Ankur GIZ IN" userId="846694ef-02c6-4bc2-8e5c-237817adb176" providerId="ADAL" clId="{1F67E978-E524-4AC7-88CE-68299294EAD6}" dt="2022-07-29T12:01:26.412" v="115" actId="1036"/>
          <ac:spMkLst>
            <pc:docMk/>
            <pc:sldMk cId="607617794" sldId="307"/>
            <ac:spMk id="6" creationId="{14EDD955-456E-42B8-F7EE-3CBD84E36857}"/>
          </ac:spMkLst>
        </pc:spChg>
      </pc:sldChg>
      <pc:sldChg chg="modSp mod">
        <pc:chgData name="Yadav, Ankur GIZ IN" userId="846694ef-02c6-4bc2-8e5c-237817adb176" providerId="ADAL" clId="{1F67E978-E524-4AC7-88CE-68299294EAD6}" dt="2022-07-29T12:02:02.803" v="119" actId="20577"/>
        <pc:sldMkLst>
          <pc:docMk/>
          <pc:sldMk cId="307067931" sldId="309"/>
        </pc:sldMkLst>
        <pc:spChg chg="mod">
          <ac:chgData name="Yadav, Ankur GIZ IN" userId="846694ef-02c6-4bc2-8e5c-237817adb176" providerId="ADAL" clId="{1F67E978-E524-4AC7-88CE-68299294EAD6}" dt="2022-07-29T12:02:02.803" v="119" actId="20577"/>
          <ac:spMkLst>
            <pc:docMk/>
            <pc:sldMk cId="307067931" sldId="309"/>
            <ac:spMk id="3" creationId="{553BEB92-B2DA-AEA2-CBC7-B5365B802461}"/>
          </ac:spMkLst>
        </pc:spChg>
      </pc:sldChg>
      <pc:sldChg chg="modSp mod">
        <pc:chgData name="Yadav, Ankur GIZ IN" userId="846694ef-02c6-4bc2-8e5c-237817adb176" providerId="ADAL" clId="{1F67E978-E524-4AC7-88CE-68299294EAD6}" dt="2022-07-29T12:04:26.973" v="129" actId="20577"/>
        <pc:sldMkLst>
          <pc:docMk/>
          <pc:sldMk cId="494943842" sldId="316"/>
        </pc:sldMkLst>
        <pc:spChg chg="mod">
          <ac:chgData name="Yadav, Ankur GIZ IN" userId="846694ef-02c6-4bc2-8e5c-237817adb176" providerId="ADAL" clId="{1F67E978-E524-4AC7-88CE-68299294EAD6}" dt="2022-07-29T12:04:26.973" v="129" actId="20577"/>
          <ac:spMkLst>
            <pc:docMk/>
            <pc:sldMk cId="494943842" sldId="316"/>
            <ac:spMk id="3" creationId="{EDB0E87A-E586-BC28-E166-EF759DF7D395}"/>
          </ac:spMkLst>
        </pc:spChg>
      </pc:sldChg>
      <pc:sldChg chg="modSp mod">
        <pc:chgData name="Yadav, Ankur GIZ IN" userId="846694ef-02c6-4bc2-8e5c-237817adb176" providerId="ADAL" clId="{1F67E978-E524-4AC7-88CE-68299294EAD6}" dt="2022-07-29T12:05:22.650" v="131" actId="14100"/>
        <pc:sldMkLst>
          <pc:docMk/>
          <pc:sldMk cId="2738075959" sldId="320"/>
        </pc:sldMkLst>
        <pc:spChg chg="mod">
          <ac:chgData name="Yadav, Ankur GIZ IN" userId="846694ef-02c6-4bc2-8e5c-237817adb176" providerId="ADAL" clId="{1F67E978-E524-4AC7-88CE-68299294EAD6}" dt="2022-07-29T12:05:22.650" v="131" actId="14100"/>
          <ac:spMkLst>
            <pc:docMk/>
            <pc:sldMk cId="2738075959" sldId="320"/>
            <ac:spMk id="18" creationId="{D078B560-50A4-4A6C-21CE-ED78CA580A6B}"/>
          </ac:spMkLst>
        </pc:spChg>
      </pc:sldChg>
      <pc:sldChg chg="modSp mod">
        <pc:chgData name="Yadav, Ankur GIZ IN" userId="846694ef-02c6-4bc2-8e5c-237817adb176" providerId="ADAL" clId="{1F67E978-E524-4AC7-88CE-68299294EAD6}" dt="2022-07-29T16:35:44.039" v="168" actId="20577"/>
        <pc:sldMkLst>
          <pc:docMk/>
          <pc:sldMk cId="853743587" sldId="321"/>
        </pc:sldMkLst>
        <pc:spChg chg="mod">
          <ac:chgData name="Yadav, Ankur GIZ IN" userId="846694ef-02c6-4bc2-8e5c-237817adb176" providerId="ADAL" clId="{1F67E978-E524-4AC7-88CE-68299294EAD6}" dt="2022-07-29T16:35:44.039" v="168" actId="20577"/>
          <ac:spMkLst>
            <pc:docMk/>
            <pc:sldMk cId="853743587" sldId="321"/>
            <ac:spMk id="3" creationId="{FA57E9A2-91B0-9659-C9DE-B0AFCD5301FA}"/>
          </ac:spMkLst>
        </pc:spChg>
      </pc:sldChg>
      <pc:sldChg chg="modSp mod">
        <pc:chgData name="Yadav, Ankur GIZ IN" userId="846694ef-02c6-4bc2-8e5c-237817adb176" providerId="ADAL" clId="{1F67E978-E524-4AC7-88CE-68299294EAD6}" dt="2022-07-29T12:05:38.819" v="132" actId="20577"/>
        <pc:sldMkLst>
          <pc:docMk/>
          <pc:sldMk cId="423080293" sldId="322"/>
        </pc:sldMkLst>
        <pc:spChg chg="mod">
          <ac:chgData name="Yadav, Ankur GIZ IN" userId="846694ef-02c6-4bc2-8e5c-237817adb176" providerId="ADAL" clId="{1F67E978-E524-4AC7-88CE-68299294EAD6}" dt="2022-07-29T12:05:38.819" v="132" actId="20577"/>
          <ac:spMkLst>
            <pc:docMk/>
            <pc:sldMk cId="423080293" sldId="322"/>
            <ac:spMk id="3" creationId="{9EE9C733-2AAA-65F5-5555-722CD8B0B3FA}"/>
          </ac:spMkLst>
        </pc:spChg>
      </pc:sldChg>
      <pc:sldChg chg="modSp mod">
        <pc:chgData name="Yadav, Ankur GIZ IN" userId="846694ef-02c6-4bc2-8e5c-237817adb176" providerId="ADAL" clId="{1F67E978-E524-4AC7-88CE-68299294EAD6}" dt="2022-07-29T16:34:18.075" v="141" actId="20577"/>
        <pc:sldMkLst>
          <pc:docMk/>
          <pc:sldMk cId="1281679891" sldId="327"/>
        </pc:sldMkLst>
        <pc:spChg chg="mod">
          <ac:chgData name="Yadav, Ankur GIZ IN" userId="846694ef-02c6-4bc2-8e5c-237817adb176" providerId="ADAL" clId="{1F67E978-E524-4AC7-88CE-68299294EAD6}" dt="2022-07-29T16:34:18.075" v="141" actId="20577"/>
          <ac:spMkLst>
            <pc:docMk/>
            <pc:sldMk cId="1281679891" sldId="327"/>
            <ac:spMk id="3" creationId="{8489C2FF-F018-36D3-D5EC-2A6503997D49}"/>
          </ac:spMkLst>
        </pc:spChg>
      </pc:sldChg>
      <pc:sldChg chg="modSp mod">
        <pc:chgData name="Yadav, Ankur GIZ IN" userId="846694ef-02c6-4bc2-8e5c-237817adb176" providerId="ADAL" clId="{1F67E978-E524-4AC7-88CE-68299294EAD6}" dt="2022-07-29T12:00:59.479" v="111" actId="20577"/>
        <pc:sldMkLst>
          <pc:docMk/>
          <pc:sldMk cId="3773596795" sldId="328"/>
        </pc:sldMkLst>
        <pc:spChg chg="mod">
          <ac:chgData name="Yadav, Ankur GIZ IN" userId="846694ef-02c6-4bc2-8e5c-237817adb176" providerId="ADAL" clId="{1F67E978-E524-4AC7-88CE-68299294EAD6}" dt="2022-07-29T12:00:59.479" v="111" actId="20577"/>
          <ac:spMkLst>
            <pc:docMk/>
            <pc:sldMk cId="3773596795" sldId="328"/>
            <ac:spMk id="3" creationId="{5471C478-E223-D72E-91F9-567A29954DC7}"/>
          </ac:spMkLst>
        </pc:spChg>
      </pc:sldChg>
      <pc:sldChg chg="modSp mod">
        <pc:chgData name="Yadav, Ankur GIZ IN" userId="846694ef-02c6-4bc2-8e5c-237817adb176" providerId="ADAL" clId="{1F67E978-E524-4AC7-88CE-68299294EAD6}" dt="2022-07-29T12:02:39.036" v="120" actId="20577"/>
        <pc:sldMkLst>
          <pc:docMk/>
          <pc:sldMk cId="4234675522" sldId="329"/>
        </pc:sldMkLst>
        <pc:spChg chg="mod">
          <ac:chgData name="Yadav, Ankur GIZ IN" userId="846694ef-02c6-4bc2-8e5c-237817adb176" providerId="ADAL" clId="{1F67E978-E524-4AC7-88CE-68299294EAD6}" dt="2022-07-29T12:02:39.036" v="120" actId="20577"/>
          <ac:spMkLst>
            <pc:docMk/>
            <pc:sldMk cId="4234675522" sldId="329"/>
            <ac:spMk id="3" creationId="{33DA42AB-BF35-A550-25B4-6B0D303D40C8}"/>
          </ac:spMkLst>
        </pc:spChg>
      </pc:sldChg>
      <pc:sldChg chg="modSp mod">
        <pc:chgData name="Yadav, Ankur GIZ IN" userId="846694ef-02c6-4bc2-8e5c-237817adb176" providerId="ADAL" clId="{1F67E978-E524-4AC7-88CE-68299294EAD6}" dt="2022-07-29T12:03:34.304" v="122" actId="20577"/>
        <pc:sldMkLst>
          <pc:docMk/>
          <pc:sldMk cId="2086974964" sldId="330"/>
        </pc:sldMkLst>
        <pc:spChg chg="mod">
          <ac:chgData name="Yadav, Ankur GIZ IN" userId="846694ef-02c6-4bc2-8e5c-237817adb176" providerId="ADAL" clId="{1F67E978-E524-4AC7-88CE-68299294EAD6}" dt="2022-07-29T12:03:34.304" v="122" actId="20577"/>
          <ac:spMkLst>
            <pc:docMk/>
            <pc:sldMk cId="2086974964" sldId="330"/>
            <ac:spMk id="3" creationId="{957C73E6-E221-4C58-8E3E-2DDD62230588}"/>
          </ac:spMkLst>
        </pc:spChg>
      </pc:sldChg>
      <pc:sldChg chg="modSp mod">
        <pc:chgData name="Yadav, Ankur GIZ IN" userId="846694ef-02c6-4bc2-8e5c-237817adb176" providerId="ADAL" clId="{1F67E978-E524-4AC7-88CE-68299294EAD6}" dt="2022-07-29T12:02:50.552" v="121" actId="20577"/>
        <pc:sldMkLst>
          <pc:docMk/>
          <pc:sldMk cId="3082330943" sldId="331"/>
        </pc:sldMkLst>
        <pc:spChg chg="mod">
          <ac:chgData name="Yadav, Ankur GIZ IN" userId="846694ef-02c6-4bc2-8e5c-237817adb176" providerId="ADAL" clId="{1F67E978-E524-4AC7-88CE-68299294EAD6}" dt="2022-07-29T12:02:50.552" v="121" actId="20577"/>
          <ac:spMkLst>
            <pc:docMk/>
            <pc:sldMk cId="3082330943" sldId="331"/>
            <ac:spMk id="3" creationId="{670CAE94-24D5-3D0B-7AF0-83E1C236128B}"/>
          </ac:spMkLst>
        </pc:spChg>
      </pc:sldChg>
      <pc:sldChg chg="modSp mod">
        <pc:chgData name="Yadav, Ankur GIZ IN" userId="846694ef-02c6-4bc2-8e5c-237817adb176" providerId="ADAL" clId="{1F67E978-E524-4AC7-88CE-68299294EAD6}" dt="2022-07-29T12:03:41.525" v="123" actId="20577"/>
        <pc:sldMkLst>
          <pc:docMk/>
          <pc:sldMk cId="2843480223" sldId="332"/>
        </pc:sldMkLst>
        <pc:spChg chg="mod">
          <ac:chgData name="Yadav, Ankur GIZ IN" userId="846694ef-02c6-4bc2-8e5c-237817adb176" providerId="ADAL" clId="{1F67E978-E524-4AC7-88CE-68299294EAD6}" dt="2022-07-29T12:03:41.525" v="123" actId="20577"/>
          <ac:spMkLst>
            <pc:docMk/>
            <pc:sldMk cId="2843480223" sldId="332"/>
            <ac:spMk id="3" creationId="{0EF510A4-6B1B-2EAA-E71D-E7130AA9CC97}"/>
          </ac:spMkLst>
        </pc:spChg>
      </pc:sldChg>
      <pc:sldChg chg="modSp mod">
        <pc:chgData name="Yadav, Ankur GIZ IN" userId="846694ef-02c6-4bc2-8e5c-237817adb176" providerId="ADAL" clId="{1F67E978-E524-4AC7-88CE-68299294EAD6}" dt="2022-07-29T12:05:45.868" v="133" actId="20577"/>
        <pc:sldMkLst>
          <pc:docMk/>
          <pc:sldMk cId="2350080147" sldId="333"/>
        </pc:sldMkLst>
        <pc:spChg chg="mod">
          <ac:chgData name="Yadav, Ankur GIZ IN" userId="846694ef-02c6-4bc2-8e5c-237817adb176" providerId="ADAL" clId="{1F67E978-E524-4AC7-88CE-68299294EAD6}" dt="2022-07-29T12:05:45.868" v="133" actId="20577"/>
          <ac:spMkLst>
            <pc:docMk/>
            <pc:sldMk cId="2350080147" sldId="333"/>
            <ac:spMk id="3" creationId="{8BFAAF81-8899-4F1F-E879-315254CF7C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96820-8A11-4760-9BDC-4BAF081B5749}" type="datetimeFigureOut">
              <a:rPr lang="en-US" smtClean="0"/>
              <a:t>7/29/2022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24AF9-D777-4410-85A4-68279478777C}" type="slidenum">
              <a:rPr lang="en-US" smtClean="0"/>
              <a:t>‹#›</a:t>
            </a:fld>
            <a:endParaRPr lang="en-US"/>
          </a:p>
        </p:txBody>
      </p:sp>
    </p:spTree>
    <p:extLst>
      <p:ext uri="{BB962C8B-B14F-4D97-AF65-F5344CB8AC3E}">
        <p14:creationId xmlns:p14="http://schemas.microsoft.com/office/powerpoint/2010/main" val="881983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524AF9-D777-4410-85A4-68279478777C}" type="slidenum">
              <a:rPr lang="en-US" smtClean="0"/>
              <a:t>2</a:t>
            </a:fld>
            <a:endParaRPr lang="en-US"/>
          </a:p>
        </p:txBody>
      </p:sp>
    </p:spTree>
    <p:extLst>
      <p:ext uri="{BB962C8B-B14F-4D97-AF65-F5344CB8AC3E}">
        <p14:creationId xmlns:p14="http://schemas.microsoft.com/office/powerpoint/2010/main" val="145166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524AF9-D777-4410-85A4-68279478777C}" type="slidenum">
              <a:rPr lang="en-US" smtClean="0"/>
              <a:t>3</a:t>
            </a:fld>
            <a:endParaRPr lang="en-US"/>
          </a:p>
        </p:txBody>
      </p:sp>
    </p:spTree>
    <p:extLst>
      <p:ext uri="{BB962C8B-B14F-4D97-AF65-F5344CB8AC3E}">
        <p14:creationId xmlns:p14="http://schemas.microsoft.com/office/powerpoint/2010/main" val="346456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524AF9-D777-4410-85A4-68279478777C}" type="slidenum">
              <a:rPr lang="en-US" smtClean="0"/>
              <a:t>5</a:t>
            </a:fld>
            <a:endParaRPr lang="en-US"/>
          </a:p>
        </p:txBody>
      </p:sp>
    </p:spTree>
    <p:extLst>
      <p:ext uri="{BB962C8B-B14F-4D97-AF65-F5344CB8AC3E}">
        <p14:creationId xmlns:p14="http://schemas.microsoft.com/office/powerpoint/2010/main" val="308363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 TO BE INCLUDED</a:t>
            </a:r>
          </a:p>
        </p:txBody>
      </p:sp>
      <p:sp>
        <p:nvSpPr>
          <p:cNvPr id="4" name="Slide Number Placeholder 3"/>
          <p:cNvSpPr>
            <a:spLocks noGrp="1"/>
          </p:cNvSpPr>
          <p:nvPr>
            <p:ph type="sldNum" sz="quarter" idx="5"/>
          </p:nvPr>
        </p:nvSpPr>
        <p:spPr/>
        <p:txBody>
          <a:bodyPr/>
          <a:lstStyle/>
          <a:p>
            <a:fld id="{06524AF9-D777-4410-85A4-68279478777C}" type="slidenum">
              <a:rPr lang="en-US" smtClean="0"/>
              <a:t>7</a:t>
            </a:fld>
            <a:endParaRPr lang="en-US"/>
          </a:p>
        </p:txBody>
      </p:sp>
    </p:spTree>
    <p:extLst>
      <p:ext uri="{BB962C8B-B14F-4D97-AF65-F5344CB8AC3E}">
        <p14:creationId xmlns:p14="http://schemas.microsoft.com/office/powerpoint/2010/main" val="292122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524AF9-D777-4410-85A4-68279478777C}" type="slidenum">
              <a:rPr lang="en-US" smtClean="0"/>
              <a:t>10</a:t>
            </a:fld>
            <a:endParaRPr lang="en-US"/>
          </a:p>
        </p:txBody>
      </p:sp>
    </p:spTree>
    <p:extLst>
      <p:ext uri="{BB962C8B-B14F-4D97-AF65-F5344CB8AC3E}">
        <p14:creationId xmlns:p14="http://schemas.microsoft.com/office/powerpoint/2010/main" val="113476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completed</a:t>
            </a:r>
          </a:p>
        </p:txBody>
      </p:sp>
      <p:sp>
        <p:nvSpPr>
          <p:cNvPr id="4" name="Slide Number Placeholder 3"/>
          <p:cNvSpPr>
            <a:spLocks noGrp="1"/>
          </p:cNvSpPr>
          <p:nvPr>
            <p:ph type="sldNum" sz="quarter" idx="5"/>
          </p:nvPr>
        </p:nvSpPr>
        <p:spPr/>
        <p:txBody>
          <a:bodyPr/>
          <a:lstStyle/>
          <a:p>
            <a:fld id="{06524AF9-D777-4410-85A4-68279478777C}" type="slidenum">
              <a:rPr lang="en-US" smtClean="0"/>
              <a:t>14</a:t>
            </a:fld>
            <a:endParaRPr lang="en-US"/>
          </a:p>
        </p:txBody>
      </p:sp>
    </p:spTree>
    <p:extLst>
      <p:ext uri="{BB962C8B-B14F-4D97-AF65-F5344CB8AC3E}">
        <p14:creationId xmlns:p14="http://schemas.microsoft.com/office/powerpoint/2010/main" val="302443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Legal name is the name registered with a state govt. and includes </a:t>
            </a:r>
            <a:r>
              <a:rPr lang="en-US" b="0" i="0" dirty="0">
                <a:solidFill>
                  <a:srgbClr val="202124"/>
                </a:solidFill>
                <a:effectLst/>
                <a:latin typeface="arial" panose="020B0604020202020204" pitchFamily="34" charset="0"/>
              </a:rPr>
              <a:t>legal ending, such as an LLC or LLP, after the title.</a:t>
            </a:r>
          </a:p>
          <a:p>
            <a:r>
              <a:rPr lang="en-US" b="0" i="0" dirty="0">
                <a:solidFill>
                  <a:srgbClr val="202124"/>
                </a:solidFill>
                <a:effectLst/>
                <a:latin typeface="arial" panose="020B0604020202020204" pitchFamily="34" charset="0"/>
              </a:rPr>
              <a:t>Trade name is name used for advertising and sale purpose.</a:t>
            </a:r>
          </a:p>
        </p:txBody>
      </p:sp>
      <p:sp>
        <p:nvSpPr>
          <p:cNvPr id="4" name="Slide Number Placeholder 3"/>
          <p:cNvSpPr>
            <a:spLocks noGrp="1"/>
          </p:cNvSpPr>
          <p:nvPr>
            <p:ph type="sldNum" sz="quarter" idx="5"/>
          </p:nvPr>
        </p:nvSpPr>
        <p:spPr/>
        <p:txBody>
          <a:bodyPr/>
          <a:lstStyle/>
          <a:p>
            <a:fld id="{06524AF9-D777-4410-85A4-68279478777C}" type="slidenum">
              <a:rPr lang="en-US" smtClean="0"/>
              <a:t>18</a:t>
            </a:fld>
            <a:endParaRPr lang="en-US"/>
          </a:p>
        </p:txBody>
      </p:sp>
    </p:spTree>
    <p:extLst>
      <p:ext uri="{BB962C8B-B14F-4D97-AF65-F5344CB8AC3E}">
        <p14:creationId xmlns:p14="http://schemas.microsoft.com/office/powerpoint/2010/main" val="3789226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524AF9-D777-4410-85A4-68279478777C}" type="slidenum">
              <a:rPr lang="en-US" smtClean="0"/>
              <a:t>31</a:t>
            </a:fld>
            <a:endParaRPr lang="en-US"/>
          </a:p>
        </p:txBody>
      </p:sp>
    </p:spTree>
    <p:extLst>
      <p:ext uri="{BB962C8B-B14F-4D97-AF65-F5344CB8AC3E}">
        <p14:creationId xmlns:p14="http://schemas.microsoft.com/office/powerpoint/2010/main" val="4232310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4DB84CF-4D7F-4F03-9439-462077CE10CF}" type="datetimeFigureOut">
              <a:rPr lang="en-IN" smtClean="0"/>
              <a:t>29-07-2022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39236E6-D20E-440F-8EC7-7757BAEA428E}" type="slidenum">
              <a:rPr lang="en-IN" smtClean="0"/>
              <a:t>‹#›</a:t>
            </a:fld>
            <a:endParaRPr lang="en-IN"/>
          </a:p>
        </p:txBody>
      </p:sp>
    </p:spTree>
    <p:extLst>
      <p:ext uri="{BB962C8B-B14F-4D97-AF65-F5344CB8AC3E}">
        <p14:creationId xmlns:p14="http://schemas.microsoft.com/office/powerpoint/2010/main" val="163022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B84CF-4D7F-4F03-9439-462077CE10C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36E6-D20E-440F-8EC7-7757BAEA428E}" type="slidenum">
              <a:rPr lang="en-IN" smtClean="0"/>
              <a:t>‹#›</a:t>
            </a:fld>
            <a:endParaRPr lang="en-IN"/>
          </a:p>
        </p:txBody>
      </p:sp>
    </p:spTree>
    <p:extLst>
      <p:ext uri="{BB962C8B-B14F-4D97-AF65-F5344CB8AC3E}">
        <p14:creationId xmlns:p14="http://schemas.microsoft.com/office/powerpoint/2010/main" val="362277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4DB84CF-4D7F-4F03-9439-462077CE10CF}" type="datetimeFigureOut">
              <a:rPr lang="en-IN" smtClean="0"/>
              <a:t>29-07-2022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39236E6-D20E-440F-8EC7-7757BAEA428E}" type="slidenum">
              <a:rPr lang="en-IN" smtClean="0"/>
              <a:t>‹#›</a:t>
            </a:fld>
            <a:endParaRPr lang="en-IN"/>
          </a:p>
        </p:txBody>
      </p:sp>
    </p:spTree>
    <p:extLst>
      <p:ext uri="{BB962C8B-B14F-4D97-AF65-F5344CB8AC3E}">
        <p14:creationId xmlns:p14="http://schemas.microsoft.com/office/powerpoint/2010/main" val="389003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B84CF-4D7F-4F03-9439-462077CE10CF}"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939236E6-D20E-440F-8EC7-7757BAEA428E}" type="slidenum">
              <a:rPr lang="en-IN" smtClean="0"/>
              <a:t>‹#›</a:t>
            </a:fld>
            <a:endParaRPr lang="en-IN"/>
          </a:p>
        </p:txBody>
      </p:sp>
    </p:spTree>
    <p:extLst>
      <p:ext uri="{BB962C8B-B14F-4D97-AF65-F5344CB8AC3E}">
        <p14:creationId xmlns:p14="http://schemas.microsoft.com/office/powerpoint/2010/main" val="194206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4DB84CF-4D7F-4F03-9439-462077CE10CF}" type="datetimeFigureOut">
              <a:rPr lang="en-IN" smtClean="0"/>
              <a:t>29-07-2022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39236E6-D20E-440F-8EC7-7757BAEA428E}" type="slidenum">
              <a:rPr lang="en-IN" smtClean="0"/>
              <a:t>‹#›</a:t>
            </a:fld>
            <a:endParaRPr lang="en-IN"/>
          </a:p>
        </p:txBody>
      </p:sp>
    </p:spTree>
    <p:extLst>
      <p:ext uri="{BB962C8B-B14F-4D97-AF65-F5344CB8AC3E}">
        <p14:creationId xmlns:p14="http://schemas.microsoft.com/office/powerpoint/2010/main" val="275683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B84CF-4D7F-4F03-9439-462077CE10CF}"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236E6-D20E-440F-8EC7-7757BAEA428E}" type="slidenum">
              <a:rPr lang="en-IN" smtClean="0"/>
              <a:t>‹#›</a:t>
            </a:fld>
            <a:endParaRPr lang="en-IN"/>
          </a:p>
        </p:txBody>
      </p:sp>
    </p:spTree>
    <p:extLst>
      <p:ext uri="{BB962C8B-B14F-4D97-AF65-F5344CB8AC3E}">
        <p14:creationId xmlns:p14="http://schemas.microsoft.com/office/powerpoint/2010/main" val="72156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B84CF-4D7F-4F03-9439-462077CE10CF}" type="datetimeFigureOut">
              <a:rPr lang="en-IN" smtClean="0"/>
              <a:t>29-07-2022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9236E6-D20E-440F-8EC7-7757BAEA428E}" type="slidenum">
              <a:rPr lang="en-IN" smtClean="0"/>
              <a:t>‹#›</a:t>
            </a:fld>
            <a:endParaRPr lang="en-IN"/>
          </a:p>
        </p:txBody>
      </p:sp>
    </p:spTree>
    <p:extLst>
      <p:ext uri="{BB962C8B-B14F-4D97-AF65-F5344CB8AC3E}">
        <p14:creationId xmlns:p14="http://schemas.microsoft.com/office/powerpoint/2010/main" val="91438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B84CF-4D7F-4F03-9439-462077CE10CF}" type="datetimeFigureOut">
              <a:rPr lang="en-IN" smtClean="0"/>
              <a:t>29-07-2022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9236E6-D20E-440F-8EC7-7757BAEA428E}" type="slidenum">
              <a:rPr lang="en-IN" smtClean="0"/>
              <a:t>‹#›</a:t>
            </a:fld>
            <a:endParaRPr lang="en-IN"/>
          </a:p>
        </p:txBody>
      </p:sp>
    </p:spTree>
    <p:extLst>
      <p:ext uri="{BB962C8B-B14F-4D97-AF65-F5344CB8AC3E}">
        <p14:creationId xmlns:p14="http://schemas.microsoft.com/office/powerpoint/2010/main" val="59542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B84CF-4D7F-4F03-9439-462077CE10CF}" type="datetimeFigureOut">
              <a:rPr lang="en-IN" smtClean="0"/>
              <a:t>29-07-2022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9236E6-D20E-440F-8EC7-7757BAEA428E}" type="slidenum">
              <a:rPr lang="en-IN" smtClean="0"/>
              <a:t>‹#›</a:t>
            </a:fld>
            <a:endParaRPr lang="en-IN"/>
          </a:p>
        </p:txBody>
      </p:sp>
    </p:spTree>
    <p:extLst>
      <p:ext uri="{BB962C8B-B14F-4D97-AF65-F5344CB8AC3E}">
        <p14:creationId xmlns:p14="http://schemas.microsoft.com/office/powerpoint/2010/main" val="245631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4DB84CF-4D7F-4F03-9439-462077CE10CF}" type="datetimeFigureOut">
              <a:rPr lang="en-IN" smtClean="0"/>
              <a:t>29-07-2022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39236E6-D20E-440F-8EC7-7757BAEA428E}" type="slidenum">
              <a:rPr lang="en-IN" smtClean="0"/>
              <a:t>‹#›</a:t>
            </a:fld>
            <a:endParaRPr lang="en-IN"/>
          </a:p>
        </p:txBody>
      </p:sp>
    </p:spTree>
    <p:extLst>
      <p:ext uri="{BB962C8B-B14F-4D97-AF65-F5344CB8AC3E}">
        <p14:creationId xmlns:p14="http://schemas.microsoft.com/office/powerpoint/2010/main" val="335214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B84CF-4D7F-4F03-9439-462077CE10CF}"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236E6-D20E-440F-8EC7-7757BAEA428E}" type="slidenum">
              <a:rPr lang="en-IN" smtClean="0"/>
              <a:t>‹#›</a:t>
            </a:fld>
            <a:endParaRPr lang="en-IN"/>
          </a:p>
        </p:txBody>
      </p:sp>
    </p:spTree>
    <p:extLst>
      <p:ext uri="{BB962C8B-B14F-4D97-AF65-F5344CB8AC3E}">
        <p14:creationId xmlns:p14="http://schemas.microsoft.com/office/powerpoint/2010/main" val="420016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4DB84CF-4D7F-4F03-9439-462077CE10CF}" type="datetimeFigureOut">
              <a:rPr lang="en-IN" smtClean="0"/>
              <a:t>29-07-2022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39236E6-D20E-440F-8EC7-7757BAEA428E}"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2241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51FF-B223-2C94-A6F9-36DAC40696BA}"/>
              </a:ext>
            </a:extLst>
          </p:cNvPr>
          <p:cNvSpPr>
            <a:spLocks noGrp="1"/>
          </p:cNvSpPr>
          <p:nvPr>
            <p:ph type="ctrTitle"/>
          </p:nvPr>
        </p:nvSpPr>
        <p:spPr/>
        <p:txBody>
          <a:bodyPr/>
          <a:lstStyle/>
          <a:p>
            <a:r>
              <a:rPr lang="en-US" dirty="0"/>
              <a:t>PROCESSING OF PIBO</a:t>
            </a:r>
            <a:r>
              <a:rPr lang="en-US" sz="1800" dirty="0"/>
              <a:t>s</a:t>
            </a:r>
            <a:r>
              <a:rPr lang="en-US" dirty="0"/>
              <a:t> APPLICATIONS</a:t>
            </a:r>
            <a:endParaRPr lang="en-IN" dirty="0"/>
          </a:p>
        </p:txBody>
      </p:sp>
      <p:sp>
        <p:nvSpPr>
          <p:cNvPr id="3" name="Subtitle 2">
            <a:extLst>
              <a:ext uri="{FF2B5EF4-FFF2-40B4-BE49-F238E27FC236}">
                <a16:creationId xmlns:a16="http://schemas.microsoft.com/office/drawing/2014/main" id="{D66277C3-37BD-9EAE-32A6-9B157FF99965}"/>
              </a:ext>
            </a:extLst>
          </p:cNvPr>
          <p:cNvSpPr>
            <a:spLocks noGrp="1"/>
          </p:cNvSpPr>
          <p:nvPr>
            <p:ph type="subTitle" idx="1"/>
          </p:nvPr>
        </p:nvSpPr>
        <p:spPr/>
        <p:txBody>
          <a:bodyPr/>
          <a:lstStyle/>
          <a:p>
            <a:r>
              <a:rPr lang="en-IN" dirty="0"/>
              <a:t>Scrutiny of applications by authorities</a:t>
            </a:r>
          </a:p>
        </p:txBody>
      </p:sp>
    </p:spTree>
    <p:extLst>
      <p:ext uri="{BB962C8B-B14F-4D97-AF65-F5344CB8AC3E}">
        <p14:creationId xmlns:p14="http://schemas.microsoft.com/office/powerpoint/2010/main" val="3335049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0CAC-E6F1-3BAE-C273-8F3E0697FB02}"/>
              </a:ext>
            </a:extLst>
          </p:cNvPr>
          <p:cNvSpPr>
            <a:spLocks noGrp="1"/>
          </p:cNvSpPr>
          <p:nvPr>
            <p:ph type="title"/>
          </p:nvPr>
        </p:nvSpPr>
        <p:spPr/>
        <p:txBody>
          <a:bodyPr/>
          <a:lstStyle/>
          <a:p>
            <a:r>
              <a:rPr lang="en-IN" dirty="0"/>
              <a:t>Application by brand owners</a:t>
            </a:r>
            <a:endParaRPr lang="en-US" dirty="0"/>
          </a:p>
        </p:txBody>
      </p:sp>
      <p:sp>
        <p:nvSpPr>
          <p:cNvPr id="3" name="Content Placeholder 2">
            <a:extLst>
              <a:ext uri="{FF2B5EF4-FFF2-40B4-BE49-F238E27FC236}">
                <a16:creationId xmlns:a16="http://schemas.microsoft.com/office/drawing/2014/main" id="{5471C478-E223-D72E-91F9-567A29954DC7}"/>
              </a:ext>
            </a:extLst>
          </p:cNvPr>
          <p:cNvSpPr>
            <a:spLocks noGrp="1"/>
          </p:cNvSpPr>
          <p:nvPr>
            <p:ph idx="1"/>
          </p:nvPr>
        </p:nvSpPr>
        <p:spPr/>
        <p:txBody>
          <a:bodyPr anchor="t"/>
          <a:lstStyle/>
          <a:p>
            <a:r>
              <a:rPr lang="en-IN" dirty="0"/>
              <a:t>5(c) – if the total quantity of plastic consumed is zero, check the commencement year of operations of 4(b) to be 2022.</a:t>
            </a:r>
          </a:p>
          <a:p>
            <a:endParaRPr lang="en-IN" dirty="0"/>
          </a:p>
          <a:p>
            <a:pPr marL="0" indent="0">
              <a:buNone/>
            </a:pPr>
            <a:endParaRPr lang="en-US" dirty="0"/>
          </a:p>
        </p:txBody>
      </p:sp>
      <p:grpSp>
        <p:nvGrpSpPr>
          <p:cNvPr id="4" name="Group 3">
            <a:extLst>
              <a:ext uri="{FF2B5EF4-FFF2-40B4-BE49-F238E27FC236}">
                <a16:creationId xmlns:a16="http://schemas.microsoft.com/office/drawing/2014/main" id="{27F62DF4-9787-2085-BE7F-F09BE05EFC74}"/>
              </a:ext>
            </a:extLst>
          </p:cNvPr>
          <p:cNvGrpSpPr/>
          <p:nvPr/>
        </p:nvGrpSpPr>
        <p:grpSpPr>
          <a:xfrm>
            <a:off x="1472100" y="2735171"/>
            <a:ext cx="9247798" cy="3678303"/>
            <a:chOff x="284083" y="3720032"/>
            <a:chExt cx="6811594" cy="3023215"/>
          </a:xfrm>
        </p:grpSpPr>
        <p:pic>
          <p:nvPicPr>
            <p:cNvPr id="13" name="Picture 12">
              <a:extLst>
                <a:ext uri="{FF2B5EF4-FFF2-40B4-BE49-F238E27FC236}">
                  <a16:creationId xmlns:a16="http://schemas.microsoft.com/office/drawing/2014/main" id="{66B4E886-1735-B6EB-38A0-8563491C7CD5}"/>
                </a:ext>
              </a:extLst>
            </p:cNvPr>
            <p:cNvPicPr>
              <a:picLocks noChangeAspect="1"/>
            </p:cNvPicPr>
            <p:nvPr/>
          </p:nvPicPr>
          <p:blipFill rotWithShape="1">
            <a:blip r:embed="rId3">
              <a:extLst>
                <a:ext uri="{28A0092B-C50C-407E-A947-70E740481C1C}">
                  <a14:useLocalDpi xmlns:a14="http://schemas.microsoft.com/office/drawing/2010/main" val="0"/>
                </a:ext>
              </a:extLst>
            </a:blip>
            <a:srcRect l="18082" t="36608" r="17837" b="22075"/>
            <a:stretch/>
          </p:blipFill>
          <p:spPr>
            <a:xfrm>
              <a:off x="284083" y="3720032"/>
              <a:ext cx="6811594" cy="3023215"/>
            </a:xfrm>
            <a:prstGeom prst="rect">
              <a:avLst/>
            </a:prstGeom>
            <a:ln w="9525">
              <a:solidFill>
                <a:schemeClr val="tx1"/>
              </a:solidFill>
            </a:ln>
          </p:spPr>
        </p:pic>
        <p:sp>
          <p:nvSpPr>
            <p:cNvPr id="14" name="Rectangle 13">
              <a:extLst>
                <a:ext uri="{FF2B5EF4-FFF2-40B4-BE49-F238E27FC236}">
                  <a16:creationId xmlns:a16="http://schemas.microsoft.com/office/drawing/2014/main" id="{74CF176F-8070-B72D-6F98-F30938C4E093}"/>
                </a:ext>
              </a:extLst>
            </p:cNvPr>
            <p:cNvSpPr/>
            <p:nvPr/>
          </p:nvSpPr>
          <p:spPr>
            <a:xfrm>
              <a:off x="4368800" y="3799840"/>
              <a:ext cx="1869440" cy="32512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B1C98FA4-67DA-F1FB-8917-AFC7DDE65BB7}"/>
                </a:ext>
              </a:extLst>
            </p:cNvPr>
            <p:cNvSpPr/>
            <p:nvPr/>
          </p:nvSpPr>
          <p:spPr>
            <a:xfrm>
              <a:off x="4368800" y="5384800"/>
              <a:ext cx="2584898" cy="129185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4AC47C9F-CA93-2DF0-A464-908010F41F66}"/>
                </a:ext>
              </a:extLst>
            </p:cNvPr>
            <p:cNvCxnSpPr>
              <a:cxnSpLocks/>
            </p:cNvCxnSpPr>
            <p:nvPr/>
          </p:nvCxnSpPr>
          <p:spPr>
            <a:xfrm>
              <a:off x="6096000" y="4286365"/>
              <a:ext cx="0" cy="8733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7359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E5E6-43B4-A10E-240E-81106F04A614}"/>
              </a:ext>
            </a:extLst>
          </p:cNvPr>
          <p:cNvSpPr>
            <a:spLocks noGrp="1"/>
          </p:cNvSpPr>
          <p:nvPr>
            <p:ph type="title"/>
          </p:nvPr>
        </p:nvSpPr>
        <p:spPr/>
        <p:txBody>
          <a:bodyPr/>
          <a:lstStyle/>
          <a:p>
            <a:r>
              <a:rPr lang="en-IN" dirty="0"/>
              <a:t>Application by brand owners</a:t>
            </a:r>
            <a:endParaRPr lang="en-US" dirty="0"/>
          </a:p>
        </p:txBody>
      </p:sp>
      <p:sp>
        <p:nvSpPr>
          <p:cNvPr id="3" name="Content Placeholder 2">
            <a:extLst>
              <a:ext uri="{FF2B5EF4-FFF2-40B4-BE49-F238E27FC236}">
                <a16:creationId xmlns:a16="http://schemas.microsoft.com/office/drawing/2014/main" id="{883A776B-9ABF-6C99-EA5F-3F82D91AE987}"/>
              </a:ext>
            </a:extLst>
          </p:cNvPr>
          <p:cNvSpPr>
            <a:spLocks noGrp="1"/>
          </p:cNvSpPr>
          <p:nvPr>
            <p:ph idx="1"/>
          </p:nvPr>
        </p:nvSpPr>
        <p:spPr>
          <a:xfrm>
            <a:off x="581192" y="2116328"/>
            <a:ext cx="11029615" cy="3678303"/>
          </a:xfrm>
        </p:spPr>
        <p:txBody>
          <a:bodyPr anchor="t"/>
          <a:lstStyle/>
          <a:p>
            <a:r>
              <a:rPr lang="en-IN" dirty="0"/>
              <a:t>6(a) – Check consent. If 3(a) is documented as ‘Yes’, then consent must be provided by the Brand Owner.</a:t>
            </a:r>
          </a:p>
          <a:p>
            <a:r>
              <a:rPr lang="en-IN" dirty="0"/>
              <a:t>Check and verify the consent with the file uploaded in 6(b).</a:t>
            </a:r>
          </a:p>
        </p:txBody>
      </p:sp>
      <p:pic>
        <p:nvPicPr>
          <p:cNvPr id="5" name="Picture 4">
            <a:extLst>
              <a:ext uri="{FF2B5EF4-FFF2-40B4-BE49-F238E27FC236}">
                <a16:creationId xmlns:a16="http://schemas.microsoft.com/office/drawing/2014/main" id="{9A12791F-D1FE-A509-5AAA-596754A3A271}"/>
              </a:ext>
            </a:extLst>
          </p:cNvPr>
          <p:cNvPicPr>
            <a:picLocks noChangeAspect="1"/>
          </p:cNvPicPr>
          <p:nvPr/>
        </p:nvPicPr>
        <p:blipFill rotWithShape="1">
          <a:blip r:embed="rId2">
            <a:extLst>
              <a:ext uri="{28A0092B-C50C-407E-A947-70E740481C1C}">
                <a14:useLocalDpi xmlns:a14="http://schemas.microsoft.com/office/drawing/2010/main" val="0"/>
              </a:ext>
            </a:extLst>
          </a:blip>
          <a:srcRect l="19286" t="28980" b="10800"/>
          <a:stretch/>
        </p:blipFill>
        <p:spPr>
          <a:xfrm>
            <a:off x="279158" y="2878101"/>
            <a:ext cx="6881422" cy="3247264"/>
          </a:xfrm>
          <a:prstGeom prst="rect">
            <a:avLst/>
          </a:prstGeom>
          <a:ln>
            <a:solidFill>
              <a:schemeClr val="tx1"/>
            </a:solidFill>
          </a:ln>
        </p:spPr>
      </p:pic>
      <p:sp>
        <p:nvSpPr>
          <p:cNvPr id="6" name="Rectangle 5">
            <a:extLst>
              <a:ext uri="{FF2B5EF4-FFF2-40B4-BE49-F238E27FC236}">
                <a16:creationId xmlns:a16="http://schemas.microsoft.com/office/drawing/2014/main" id="{14EDD955-456E-42B8-F7EE-3CBD84E36857}"/>
              </a:ext>
            </a:extLst>
          </p:cNvPr>
          <p:cNvSpPr/>
          <p:nvPr/>
        </p:nvSpPr>
        <p:spPr>
          <a:xfrm>
            <a:off x="509105" y="3882226"/>
            <a:ext cx="4861230" cy="1151552"/>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12C28E77-B437-D31B-298E-8699D7E5D9BB}"/>
              </a:ext>
            </a:extLst>
          </p:cNvPr>
          <p:cNvSpPr/>
          <p:nvPr/>
        </p:nvSpPr>
        <p:spPr>
          <a:xfrm>
            <a:off x="5203301" y="5626430"/>
            <a:ext cx="1412859" cy="440644"/>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0573939-9086-F136-377F-55D017F70AF9}"/>
              </a:ext>
            </a:extLst>
          </p:cNvPr>
          <p:cNvCxnSpPr>
            <a:cxnSpLocks/>
          </p:cNvCxnSpPr>
          <p:nvPr/>
        </p:nvCxnSpPr>
        <p:spPr>
          <a:xfrm flipH="1">
            <a:off x="5805354" y="5017891"/>
            <a:ext cx="5594829" cy="46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2845359-FBAC-8FB0-9403-EE33E58B4D73}"/>
              </a:ext>
            </a:extLst>
          </p:cNvPr>
          <p:cNvCxnSpPr>
            <a:cxnSpLocks/>
          </p:cNvCxnSpPr>
          <p:nvPr/>
        </p:nvCxnSpPr>
        <p:spPr>
          <a:xfrm flipV="1">
            <a:off x="5370335" y="5159447"/>
            <a:ext cx="0" cy="4669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E842830A-10D1-6AF4-9DB9-32629D81E3C3}"/>
              </a:ext>
            </a:extLst>
          </p:cNvPr>
          <p:cNvPicPr>
            <a:picLocks noChangeAspect="1"/>
          </p:cNvPicPr>
          <p:nvPr/>
        </p:nvPicPr>
        <p:blipFill rotWithShape="1">
          <a:blip r:embed="rId3">
            <a:extLst>
              <a:ext uri="{28A0092B-C50C-407E-A947-70E740481C1C}">
                <a14:useLocalDpi xmlns:a14="http://schemas.microsoft.com/office/drawing/2010/main" val="0"/>
              </a:ext>
            </a:extLst>
          </a:blip>
          <a:srcRect l="21027" t="80963" r="29196"/>
          <a:stretch/>
        </p:blipFill>
        <p:spPr>
          <a:xfrm>
            <a:off x="7327644" y="3686476"/>
            <a:ext cx="4585197" cy="1094355"/>
          </a:xfrm>
          <a:prstGeom prst="rect">
            <a:avLst/>
          </a:prstGeom>
          <a:ln>
            <a:solidFill>
              <a:schemeClr val="tx1"/>
            </a:solidFill>
          </a:ln>
        </p:spPr>
      </p:pic>
      <p:cxnSp>
        <p:nvCxnSpPr>
          <p:cNvPr id="15" name="Straight Connector 14">
            <a:extLst>
              <a:ext uri="{FF2B5EF4-FFF2-40B4-BE49-F238E27FC236}">
                <a16:creationId xmlns:a16="http://schemas.microsoft.com/office/drawing/2014/main" id="{2EB0789B-DEEB-037E-7E14-53ED399FED77}"/>
              </a:ext>
            </a:extLst>
          </p:cNvPr>
          <p:cNvCxnSpPr>
            <a:cxnSpLocks/>
          </p:cNvCxnSpPr>
          <p:nvPr/>
        </p:nvCxnSpPr>
        <p:spPr>
          <a:xfrm>
            <a:off x="11400183" y="4035287"/>
            <a:ext cx="0" cy="982604"/>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7" name="Rectangle 16">
            <a:extLst>
              <a:ext uri="{FF2B5EF4-FFF2-40B4-BE49-F238E27FC236}">
                <a16:creationId xmlns:a16="http://schemas.microsoft.com/office/drawing/2014/main" id="{9ECA0E90-D30E-D923-2AB4-FE94236FF41E}"/>
              </a:ext>
            </a:extLst>
          </p:cNvPr>
          <p:cNvSpPr/>
          <p:nvPr/>
        </p:nvSpPr>
        <p:spPr>
          <a:xfrm>
            <a:off x="10667047" y="3742966"/>
            <a:ext cx="1110824" cy="353112"/>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076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496F-F425-60DC-1884-02FF778F33F9}"/>
              </a:ext>
            </a:extLst>
          </p:cNvPr>
          <p:cNvSpPr>
            <a:spLocks noGrp="1"/>
          </p:cNvSpPr>
          <p:nvPr>
            <p:ph type="title"/>
          </p:nvPr>
        </p:nvSpPr>
        <p:spPr/>
        <p:txBody>
          <a:bodyPr/>
          <a:lstStyle/>
          <a:p>
            <a:r>
              <a:rPr lang="en-IN" dirty="0"/>
              <a:t>Application by brand owners</a:t>
            </a:r>
            <a:endParaRPr lang="en-US" dirty="0"/>
          </a:p>
        </p:txBody>
      </p:sp>
      <p:sp>
        <p:nvSpPr>
          <p:cNvPr id="3" name="Content Placeholder 2">
            <a:extLst>
              <a:ext uri="{FF2B5EF4-FFF2-40B4-BE49-F238E27FC236}">
                <a16:creationId xmlns:a16="http://schemas.microsoft.com/office/drawing/2014/main" id="{553BEB92-B2DA-AEA2-CBC7-B5365B802461}"/>
              </a:ext>
            </a:extLst>
          </p:cNvPr>
          <p:cNvSpPr>
            <a:spLocks noGrp="1"/>
          </p:cNvSpPr>
          <p:nvPr>
            <p:ph idx="1"/>
          </p:nvPr>
        </p:nvSpPr>
        <p:spPr/>
        <p:txBody>
          <a:bodyPr anchor="t"/>
          <a:lstStyle/>
          <a:p>
            <a:r>
              <a:rPr lang="en-IN" dirty="0"/>
              <a:t>7(a):  Quantity (Plastic waste generated) should be less than or equal to quantity (plastic consumed) written in 5(b).</a:t>
            </a:r>
          </a:p>
          <a:p>
            <a:pPr marL="0" indent="0">
              <a:buNone/>
            </a:pPr>
            <a:endParaRPr lang="en-US" dirty="0"/>
          </a:p>
        </p:txBody>
      </p:sp>
      <p:pic>
        <p:nvPicPr>
          <p:cNvPr id="5" name="Picture 4">
            <a:extLst>
              <a:ext uri="{FF2B5EF4-FFF2-40B4-BE49-F238E27FC236}">
                <a16:creationId xmlns:a16="http://schemas.microsoft.com/office/drawing/2014/main" id="{663348B1-E9BF-F30E-3AE5-D43247B1131D}"/>
              </a:ext>
            </a:extLst>
          </p:cNvPr>
          <p:cNvPicPr>
            <a:picLocks noChangeAspect="1"/>
          </p:cNvPicPr>
          <p:nvPr/>
        </p:nvPicPr>
        <p:blipFill rotWithShape="1">
          <a:blip r:embed="rId2">
            <a:extLst>
              <a:ext uri="{28A0092B-C50C-407E-A947-70E740481C1C}">
                <a14:useLocalDpi xmlns:a14="http://schemas.microsoft.com/office/drawing/2010/main" val="0"/>
              </a:ext>
            </a:extLst>
          </a:blip>
          <a:srcRect l="21734" t="32155" r="16453" b="31376"/>
          <a:stretch/>
        </p:blipFill>
        <p:spPr>
          <a:xfrm>
            <a:off x="7495855" y="3589422"/>
            <a:ext cx="4513226" cy="1874784"/>
          </a:xfrm>
          <a:prstGeom prst="rect">
            <a:avLst/>
          </a:prstGeom>
          <a:ln w="12700">
            <a:solidFill>
              <a:schemeClr val="tx1"/>
            </a:solidFill>
          </a:ln>
        </p:spPr>
      </p:pic>
      <p:pic>
        <p:nvPicPr>
          <p:cNvPr id="7" name="Picture 6">
            <a:extLst>
              <a:ext uri="{FF2B5EF4-FFF2-40B4-BE49-F238E27FC236}">
                <a16:creationId xmlns:a16="http://schemas.microsoft.com/office/drawing/2014/main" id="{037262E9-B844-2CEF-4EF9-3D8863AA50E3}"/>
              </a:ext>
            </a:extLst>
          </p:cNvPr>
          <p:cNvPicPr>
            <a:picLocks noChangeAspect="1"/>
          </p:cNvPicPr>
          <p:nvPr/>
        </p:nvPicPr>
        <p:blipFill rotWithShape="1">
          <a:blip r:embed="rId3">
            <a:extLst>
              <a:ext uri="{28A0092B-C50C-407E-A947-70E740481C1C}">
                <a14:useLocalDpi xmlns:a14="http://schemas.microsoft.com/office/drawing/2010/main" val="0"/>
              </a:ext>
            </a:extLst>
          </a:blip>
          <a:srcRect l="20894" t="614" r="1830" b="33255"/>
          <a:stretch/>
        </p:blipFill>
        <p:spPr>
          <a:xfrm>
            <a:off x="158495" y="3077765"/>
            <a:ext cx="5937505" cy="3245574"/>
          </a:xfrm>
          <a:prstGeom prst="rect">
            <a:avLst/>
          </a:prstGeom>
          <a:ln>
            <a:solidFill>
              <a:schemeClr val="tx1"/>
            </a:solidFill>
          </a:ln>
        </p:spPr>
      </p:pic>
      <p:sp>
        <p:nvSpPr>
          <p:cNvPr id="14" name="Rectangle 13">
            <a:extLst>
              <a:ext uri="{FF2B5EF4-FFF2-40B4-BE49-F238E27FC236}">
                <a16:creationId xmlns:a16="http://schemas.microsoft.com/office/drawing/2014/main" id="{B624D446-210A-235C-466F-4F7C2B5D98B2}"/>
              </a:ext>
            </a:extLst>
          </p:cNvPr>
          <p:cNvSpPr/>
          <p:nvPr/>
        </p:nvSpPr>
        <p:spPr>
          <a:xfrm>
            <a:off x="10807028" y="3717626"/>
            <a:ext cx="1202053" cy="114300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BBEEA4F9-3DF5-BDD2-C6BC-9CE6BAC39CEA}"/>
              </a:ext>
            </a:extLst>
          </p:cNvPr>
          <p:cNvSpPr/>
          <p:nvPr/>
        </p:nvSpPr>
        <p:spPr>
          <a:xfrm>
            <a:off x="1384972" y="4526815"/>
            <a:ext cx="4599268" cy="171826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1704F6F-A0B5-8C06-4617-347619E275E0}"/>
                  </a:ext>
                </a:extLst>
              </p:cNvPr>
              <p:cNvSpPr txBox="1"/>
              <p:nvPr/>
            </p:nvSpPr>
            <p:spPr>
              <a:xfrm>
                <a:off x="6158444" y="3849706"/>
                <a:ext cx="1274967" cy="13542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8800" i="1" smtClean="0">
                          <a:latin typeface="Cambria Math" panose="02040503050406030204" pitchFamily="18" charset="0"/>
                          <a:ea typeface="Cambria Math" panose="02040503050406030204" pitchFamily="18" charset="0"/>
                        </a:rPr>
                        <m:t>≤</m:t>
                      </m:r>
                    </m:oMath>
                  </m:oMathPara>
                </a14:m>
                <a:endParaRPr lang="en-US" sz="8800" dirty="0"/>
              </a:p>
            </p:txBody>
          </p:sp>
        </mc:Choice>
        <mc:Fallback xmlns="">
          <p:sp>
            <p:nvSpPr>
              <p:cNvPr id="4" name="TextBox 3">
                <a:extLst>
                  <a:ext uri="{FF2B5EF4-FFF2-40B4-BE49-F238E27FC236}">
                    <a16:creationId xmlns:a16="http://schemas.microsoft.com/office/drawing/2014/main" id="{61704F6F-A0B5-8C06-4617-347619E275E0}"/>
                  </a:ext>
                </a:extLst>
              </p:cNvPr>
              <p:cNvSpPr txBox="1">
                <a:spLocks noRot="1" noChangeAspect="1" noMove="1" noResize="1" noEditPoints="1" noAdjustHandles="1" noChangeArrowheads="1" noChangeShapeType="1" noTextEdit="1"/>
              </p:cNvSpPr>
              <p:nvPr/>
            </p:nvSpPr>
            <p:spPr>
              <a:xfrm>
                <a:off x="6158444" y="3849706"/>
                <a:ext cx="1274967" cy="135421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706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F612-2086-A03A-D219-E98CBA2063EA}"/>
              </a:ext>
            </a:extLst>
          </p:cNvPr>
          <p:cNvSpPr>
            <a:spLocks noGrp="1"/>
          </p:cNvSpPr>
          <p:nvPr>
            <p:ph type="title"/>
          </p:nvPr>
        </p:nvSpPr>
        <p:spPr/>
        <p:txBody>
          <a:bodyPr/>
          <a:lstStyle/>
          <a:p>
            <a:r>
              <a:rPr lang="en-IN" dirty="0"/>
              <a:t>Application by brand owners</a:t>
            </a:r>
            <a:endParaRPr lang="en-US" dirty="0"/>
          </a:p>
        </p:txBody>
      </p:sp>
      <p:sp>
        <p:nvSpPr>
          <p:cNvPr id="3" name="Content Placeholder 2">
            <a:extLst>
              <a:ext uri="{FF2B5EF4-FFF2-40B4-BE49-F238E27FC236}">
                <a16:creationId xmlns:a16="http://schemas.microsoft.com/office/drawing/2014/main" id="{5F16A029-1081-0B77-197A-58EFED7CD33D}"/>
              </a:ext>
            </a:extLst>
          </p:cNvPr>
          <p:cNvSpPr>
            <a:spLocks noGrp="1"/>
          </p:cNvSpPr>
          <p:nvPr>
            <p:ph idx="1"/>
          </p:nvPr>
        </p:nvSpPr>
        <p:spPr/>
        <p:txBody>
          <a:bodyPr anchor="t"/>
          <a:lstStyle/>
          <a:p>
            <a:r>
              <a:rPr lang="en-IN" dirty="0"/>
              <a:t>8(a) – Whether selling quantity is generated as being procured.</a:t>
            </a:r>
          </a:p>
          <a:p>
            <a:r>
              <a:rPr lang="en-IN" b="1" dirty="0"/>
              <a:t>Category of plastic waste </a:t>
            </a:r>
            <a:r>
              <a:rPr lang="en-IN" dirty="0"/>
              <a:t>generated to be checked (to be compatible) from the plastic material used from the picture uploaded in 5(b).  </a:t>
            </a:r>
          </a:p>
          <a:p>
            <a:endParaRPr lang="en-IN" dirty="0"/>
          </a:p>
          <a:p>
            <a:pPr marL="0" indent="0">
              <a:buNone/>
            </a:pPr>
            <a:endParaRPr lang="en-US" dirty="0"/>
          </a:p>
        </p:txBody>
      </p:sp>
      <p:pic>
        <p:nvPicPr>
          <p:cNvPr id="5" name="Picture 4">
            <a:extLst>
              <a:ext uri="{FF2B5EF4-FFF2-40B4-BE49-F238E27FC236}">
                <a16:creationId xmlns:a16="http://schemas.microsoft.com/office/drawing/2014/main" id="{13439B71-062E-6F58-BEDB-C61BE5C53C46}"/>
              </a:ext>
            </a:extLst>
          </p:cNvPr>
          <p:cNvPicPr>
            <a:picLocks noChangeAspect="1"/>
          </p:cNvPicPr>
          <p:nvPr/>
        </p:nvPicPr>
        <p:blipFill rotWithShape="1">
          <a:blip r:embed="rId2">
            <a:extLst>
              <a:ext uri="{28A0092B-C50C-407E-A947-70E740481C1C}">
                <a14:useLocalDpi xmlns:a14="http://schemas.microsoft.com/office/drawing/2010/main" val="0"/>
              </a:ext>
            </a:extLst>
          </a:blip>
          <a:srcRect l="21152" t="7664" r="17027" b="44607"/>
          <a:stretch/>
        </p:blipFill>
        <p:spPr>
          <a:xfrm>
            <a:off x="72035" y="3648455"/>
            <a:ext cx="5996245" cy="2745921"/>
          </a:xfrm>
          <a:prstGeom prst="rect">
            <a:avLst/>
          </a:prstGeom>
          <a:ln>
            <a:solidFill>
              <a:schemeClr val="tx1"/>
            </a:solidFill>
          </a:ln>
        </p:spPr>
      </p:pic>
      <p:sp>
        <p:nvSpPr>
          <p:cNvPr id="6" name="Rectangle 5">
            <a:extLst>
              <a:ext uri="{FF2B5EF4-FFF2-40B4-BE49-F238E27FC236}">
                <a16:creationId xmlns:a16="http://schemas.microsoft.com/office/drawing/2014/main" id="{AAB188AE-8001-F395-9E41-08C58CA17D71}"/>
              </a:ext>
            </a:extLst>
          </p:cNvPr>
          <p:cNvSpPr/>
          <p:nvPr/>
        </p:nvSpPr>
        <p:spPr>
          <a:xfrm>
            <a:off x="5208810" y="4305714"/>
            <a:ext cx="810250" cy="188513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DBFDF757-BF31-6D8A-67AC-B12CCD7BC4C9}"/>
              </a:ext>
            </a:extLst>
          </p:cNvPr>
          <p:cNvPicPr>
            <a:picLocks noChangeAspect="1"/>
          </p:cNvPicPr>
          <p:nvPr/>
        </p:nvPicPr>
        <p:blipFill rotWithShape="1">
          <a:blip r:embed="rId3">
            <a:extLst>
              <a:ext uri="{28A0092B-C50C-407E-A947-70E740481C1C}">
                <a14:useLocalDpi xmlns:a14="http://schemas.microsoft.com/office/drawing/2010/main" val="0"/>
              </a:ext>
            </a:extLst>
          </a:blip>
          <a:srcRect l="20894" t="614" r="1830" b="33255"/>
          <a:stretch/>
        </p:blipFill>
        <p:spPr>
          <a:xfrm>
            <a:off x="6216359" y="3413511"/>
            <a:ext cx="5903605" cy="3162821"/>
          </a:xfrm>
          <a:prstGeom prst="rect">
            <a:avLst/>
          </a:prstGeom>
          <a:ln>
            <a:solidFill>
              <a:schemeClr val="tx1"/>
            </a:solidFill>
          </a:ln>
        </p:spPr>
      </p:pic>
      <p:sp>
        <p:nvSpPr>
          <p:cNvPr id="8" name="Rectangle 7">
            <a:extLst>
              <a:ext uri="{FF2B5EF4-FFF2-40B4-BE49-F238E27FC236}">
                <a16:creationId xmlns:a16="http://schemas.microsoft.com/office/drawing/2014/main" id="{674D487F-8162-E9D0-C0E9-2B5A148F2E4D}"/>
              </a:ext>
            </a:extLst>
          </p:cNvPr>
          <p:cNvSpPr/>
          <p:nvPr/>
        </p:nvSpPr>
        <p:spPr>
          <a:xfrm>
            <a:off x="6829310" y="4068706"/>
            <a:ext cx="5234674" cy="2359152"/>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5EDC0D7-198A-8294-AF92-F4F91294127B}"/>
              </a:ext>
            </a:extLst>
          </p:cNvPr>
          <p:cNvCxnSpPr>
            <a:cxnSpLocks/>
          </p:cNvCxnSpPr>
          <p:nvPr/>
        </p:nvCxnSpPr>
        <p:spPr>
          <a:xfrm flipH="1">
            <a:off x="6095999" y="5233698"/>
            <a:ext cx="53266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001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963D-A9D1-B621-B485-1659FD21470F}"/>
              </a:ext>
            </a:extLst>
          </p:cNvPr>
          <p:cNvSpPr>
            <a:spLocks noGrp="1"/>
          </p:cNvSpPr>
          <p:nvPr>
            <p:ph type="title"/>
          </p:nvPr>
        </p:nvSpPr>
        <p:spPr/>
        <p:txBody>
          <a:bodyPr/>
          <a:lstStyle/>
          <a:p>
            <a:r>
              <a:rPr lang="en-IN" dirty="0"/>
              <a:t>Application by brand owners</a:t>
            </a:r>
            <a:endParaRPr lang="en-US" dirty="0"/>
          </a:p>
        </p:txBody>
      </p:sp>
      <p:sp>
        <p:nvSpPr>
          <p:cNvPr id="3" name="Content Placeholder 2">
            <a:extLst>
              <a:ext uri="{FF2B5EF4-FFF2-40B4-BE49-F238E27FC236}">
                <a16:creationId xmlns:a16="http://schemas.microsoft.com/office/drawing/2014/main" id="{33DA42AB-BF35-A550-25B4-6B0D303D40C8}"/>
              </a:ext>
            </a:extLst>
          </p:cNvPr>
          <p:cNvSpPr>
            <a:spLocks noGrp="1"/>
          </p:cNvSpPr>
          <p:nvPr>
            <p:ph idx="1"/>
          </p:nvPr>
        </p:nvSpPr>
        <p:spPr/>
        <p:txBody>
          <a:bodyPr anchor="t"/>
          <a:lstStyle/>
          <a:p>
            <a:r>
              <a:rPr lang="en-US" dirty="0"/>
              <a:t>Submission Checklist to be marked carefully. It must match with the documents uploaded by the Brand Owners.</a:t>
            </a:r>
          </a:p>
          <a:p>
            <a:endParaRPr lang="en-US" dirty="0"/>
          </a:p>
        </p:txBody>
      </p:sp>
      <p:pic>
        <p:nvPicPr>
          <p:cNvPr id="5" name="Picture 4">
            <a:extLst>
              <a:ext uri="{FF2B5EF4-FFF2-40B4-BE49-F238E27FC236}">
                <a16:creationId xmlns:a16="http://schemas.microsoft.com/office/drawing/2014/main" id="{EDA297B1-D591-B7BE-429E-9ED0E0B8D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2610208"/>
            <a:ext cx="5215735" cy="4006615"/>
          </a:xfrm>
          <a:prstGeom prst="rect">
            <a:avLst/>
          </a:prstGeom>
          <a:ln>
            <a:solidFill>
              <a:schemeClr val="accent1"/>
            </a:solidFill>
          </a:ln>
        </p:spPr>
      </p:pic>
      <p:sp>
        <p:nvSpPr>
          <p:cNvPr id="10" name="Rectangle 9">
            <a:extLst>
              <a:ext uri="{FF2B5EF4-FFF2-40B4-BE49-F238E27FC236}">
                <a16:creationId xmlns:a16="http://schemas.microsoft.com/office/drawing/2014/main" id="{82F10D48-063B-B1FB-5DB5-A1CBFA48B45A}"/>
              </a:ext>
            </a:extLst>
          </p:cNvPr>
          <p:cNvSpPr/>
          <p:nvPr/>
        </p:nvSpPr>
        <p:spPr>
          <a:xfrm>
            <a:off x="3638849" y="3051310"/>
            <a:ext cx="1768037" cy="312440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DD6CF78A-D764-4FC7-927D-BF5B76942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5075" y="2610208"/>
            <a:ext cx="5483300" cy="4006615"/>
          </a:xfrm>
          <a:prstGeom prst="rect">
            <a:avLst/>
          </a:prstGeom>
          <a:ln>
            <a:solidFill>
              <a:schemeClr val="accent1"/>
            </a:solidFill>
          </a:ln>
        </p:spPr>
      </p:pic>
      <p:sp>
        <p:nvSpPr>
          <p:cNvPr id="11" name="Rectangle 10">
            <a:extLst>
              <a:ext uri="{FF2B5EF4-FFF2-40B4-BE49-F238E27FC236}">
                <a16:creationId xmlns:a16="http://schemas.microsoft.com/office/drawing/2014/main" id="{5D447FE7-0852-C2B7-53AA-5A3446F767AC}"/>
              </a:ext>
            </a:extLst>
          </p:cNvPr>
          <p:cNvSpPr/>
          <p:nvPr/>
        </p:nvSpPr>
        <p:spPr>
          <a:xfrm>
            <a:off x="9842770" y="3031435"/>
            <a:ext cx="1768037" cy="312440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3467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3A97-F25C-4A15-5B22-9E91450BCE92}"/>
              </a:ext>
            </a:extLst>
          </p:cNvPr>
          <p:cNvSpPr>
            <a:spLocks noGrp="1"/>
          </p:cNvSpPr>
          <p:nvPr>
            <p:ph type="title"/>
          </p:nvPr>
        </p:nvSpPr>
        <p:spPr/>
        <p:txBody>
          <a:bodyPr/>
          <a:lstStyle/>
          <a:p>
            <a:r>
              <a:rPr lang="en-IN" dirty="0"/>
              <a:t>Application by brand owners</a:t>
            </a:r>
            <a:endParaRPr lang="en-US" dirty="0"/>
          </a:p>
        </p:txBody>
      </p:sp>
      <p:sp>
        <p:nvSpPr>
          <p:cNvPr id="3" name="Content Placeholder 2">
            <a:extLst>
              <a:ext uri="{FF2B5EF4-FFF2-40B4-BE49-F238E27FC236}">
                <a16:creationId xmlns:a16="http://schemas.microsoft.com/office/drawing/2014/main" id="{670CAE94-24D5-3D0B-7AF0-83E1C236128B}"/>
              </a:ext>
            </a:extLst>
          </p:cNvPr>
          <p:cNvSpPr>
            <a:spLocks noGrp="1"/>
          </p:cNvSpPr>
          <p:nvPr>
            <p:ph idx="1"/>
          </p:nvPr>
        </p:nvSpPr>
        <p:spPr/>
        <p:txBody>
          <a:bodyPr anchor="t"/>
          <a:lstStyle/>
          <a:p>
            <a:r>
              <a:rPr lang="en-US" dirty="0"/>
              <a:t>Submission Checklist to be marked carefully. It must match with the documents uploaded by the Brand Owners.</a:t>
            </a:r>
          </a:p>
          <a:p>
            <a:endParaRPr lang="en-US" dirty="0"/>
          </a:p>
          <a:p>
            <a:endParaRPr lang="en-US" dirty="0"/>
          </a:p>
        </p:txBody>
      </p:sp>
      <p:pic>
        <p:nvPicPr>
          <p:cNvPr id="4" name="Picture 3">
            <a:extLst>
              <a:ext uri="{FF2B5EF4-FFF2-40B4-BE49-F238E27FC236}">
                <a16:creationId xmlns:a16="http://schemas.microsoft.com/office/drawing/2014/main" id="{4D3BB2B3-9A27-AD4B-EE7C-7375A6650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512" y="2696140"/>
            <a:ext cx="6420973" cy="3814869"/>
          </a:xfrm>
          <a:prstGeom prst="rect">
            <a:avLst/>
          </a:prstGeom>
          <a:ln>
            <a:solidFill>
              <a:schemeClr val="accent1"/>
            </a:solidFill>
          </a:ln>
        </p:spPr>
      </p:pic>
      <p:sp>
        <p:nvSpPr>
          <p:cNvPr id="5" name="Rectangle 4">
            <a:extLst>
              <a:ext uri="{FF2B5EF4-FFF2-40B4-BE49-F238E27FC236}">
                <a16:creationId xmlns:a16="http://schemas.microsoft.com/office/drawing/2014/main" id="{7E2E5301-C0DD-F714-C659-2BE51CE661DC}"/>
              </a:ext>
            </a:extLst>
          </p:cNvPr>
          <p:cNvSpPr/>
          <p:nvPr/>
        </p:nvSpPr>
        <p:spPr>
          <a:xfrm>
            <a:off x="7057910" y="2832649"/>
            <a:ext cx="1768037" cy="288235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823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3D1CE-AD40-B832-D32A-51E65056F738}"/>
              </a:ext>
            </a:extLst>
          </p:cNvPr>
          <p:cNvSpPr>
            <a:spLocks noGrp="1"/>
          </p:cNvSpPr>
          <p:nvPr>
            <p:ph type="title"/>
          </p:nvPr>
        </p:nvSpPr>
        <p:spPr>
          <a:xfrm>
            <a:off x="418633" y="3429000"/>
            <a:ext cx="11029615" cy="1497507"/>
          </a:xfrm>
        </p:spPr>
        <p:txBody>
          <a:bodyPr>
            <a:normAutofit/>
          </a:bodyPr>
          <a:lstStyle/>
          <a:p>
            <a:r>
              <a:rPr lang="en-US" sz="4400" dirty="0"/>
              <a:t>IMPORTER APPLICATION</a:t>
            </a:r>
          </a:p>
        </p:txBody>
      </p:sp>
    </p:spTree>
    <p:extLst>
      <p:ext uri="{BB962C8B-B14F-4D97-AF65-F5344CB8AC3E}">
        <p14:creationId xmlns:p14="http://schemas.microsoft.com/office/powerpoint/2010/main" val="316313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A6C9-D068-5F3C-427E-A13B34E61423}"/>
              </a:ext>
            </a:extLst>
          </p:cNvPr>
          <p:cNvSpPr>
            <a:spLocks noGrp="1"/>
          </p:cNvSpPr>
          <p:nvPr>
            <p:ph type="title"/>
          </p:nvPr>
        </p:nvSpPr>
        <p:spPr/>
        <p:txBody>
          <a:bodyPr/>
          <a:lstStyle/>
          <a:p>
            <a:r>
              <a:rPr lang="en-IN" dirty="0"/>
              <a:t>Application by Importers</a:t>
            </a:r>
            <a:endParaRPr lang="en-US" dirty="0"/>
          </a:p>
        </p:txBody>
      </p:sp>
      <p:sp>
        <p:nvSpPr>
          <p:cNvPr id="3" name="Content Placeholder 2">
            <a:extLst>
              <a:ext uri="{FF2B5EF4-FFF2-40B4-BE49-F238E27FC236}">
                <a16:creationId xmlns:a16="http://schemas.microsoft.com/office/drawing/2014/main" id="{D4342B9E-77D5-0860-800D-B29DF224BE8E}"/>
              </a:ext>
            </a:extLst>
          </p:cNvPr>
          <p:cNvSpPr>
            <a:spLocks noGrp="1"/>
          </p:cNvSpPr>
          <p:nvPr>
            <p:ph idx="1"/>
          </p:nvPr>
        </p:nvSpPr>
        <p:spPr/>
        <p:txBody>
          <a:bodyPr anchor="t"/>
          <a:lstStyle/>
          <a:p>
            <a:r>
              <a:rPr lang="en-IN" dirty="0"/>
              <a:t>In 1(a), IEC is additional to be provided by Importers.</a:t>
            </a:r>
          </a:p>
          <a:p>
            <a:endParaRPr lang="en-US" dirty="0"/>
          </a:p>
        </p:txBody>
      </p:sp>
      <p:pic>
        <p:nvPicPr>
          <p:cNvPr id="5" name="Picture 4">
            <a:extLst>
              <a:ext uri="{FF2B5EF4-FFF2-40B4-BE49-F238E27FC236}">
                <a16:creationId xmlns:a16="http://schemas.microsoft.com/office/drawing/2014/main" id="{8564899F-8B04-B76B-F038-09A4BA08494A}"/>
              </a:ext>
            </a:extLst>
          </p:cNvPr>
          <p:cNvPicPr>
            <a:picLocks noChangeAspect="1"/>
          </p:cNvPicPr>
          <p:nvPr/>
        </p:nvPicPr>
        <p:blipFill rotWithShape="1">
          <a:blip r:embed="rId2">
            <a:extLst>
              <a:ext uri="{28A0092B-C50C-407E-A947-70E740481C1C}">
                <a14:useLocalDpi xmlns:a14="http://schemas.microsoft.com/office/drawing/2010/main" val="0"/>
              </a:ext>
            </a:extLst>
          </a:blip>
          <a:srcRect l="18750" r="1697" b="44361"/>
          <a:stretch/>
        </p:blipFill>
        <p:spPr>
          <a:xfrm>
            <a:off x="1246413" y="2777864"/>
            <a:ext cx="9699171" cy="3222171"/>
          </a:xfrm>
          <a:prstGeom prst="rect">
            <a:avLst/>
          </a:prstGeom>
          <a:ln>
            <a:solidFill>
              <a:schemeClr val="tx1"/>
            </a:solidFill>
          </a:ln>
        </p:spPr>
      </p:pic>
      <p:sp>
        <p:nvSpPr>
          <p:cNvPr id="6" name="Rectangle 5">
            <a:extLst>
              <a:ext uri="{FF2B5EF4-FFF2-40B4-BE49-F238E27FC236}">
                <a16:creationId xmlns:a16="http://schemas.microsoft.com/office/drawing/2014/main" id="{CC8F9366-E993-8666-720B-6D03E6990F5F}"/>
              </a:ext>
            </a:extLst>
          </p:cNvPr>
          <p:cNvSpPr/>
          <p:nvPr/>
        </p:nvSpPr>
        <p:spPr>
          <a:xfrm>
            <a:off x="6005452" y="3744439"/>
            <a:ext cx="2423604" cy="550415"/>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608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47D5-EA75-767F-AD6D-0177FF715DB1}"/>
              </a:ext>
            </a:extLst>
          </p:cNvPr>
          <p:cNvSpPr>
            <a:spLocks noGrp="1"/>
          </p:cNvSpPr>
          <p:nvPr>
            <p:ph type="title"/>
          </p:nvPr>
        </p:nvSpPr>
        <p:spPr/>
        <p:txBody>
          <a:bodyPr/>
          <a:lstStyle/>
          <a:p>
            <a:r>
              <a:rPr lang="en-IN" dirty="0"/>
              <a:t>Application by Importers</a:t>
            </a:r>
            <a:endParaRPr lang="en-US" dirty="0"/>
          </a:p>
        </p:txBody>
      </p:sp>
      <p:sp>
        <p:nvSpPr>
          <p:cNvPr id="3" name="Content Placeholder 2">
            <a:extLst>
              <a:ext uri="{FF2B5EF4-FFF2-40B4-BE49-F238E27FC236}">
                <a16:creationId xmlns:a16="http://schemas.microsoft.com/office/drawing/2014/main" id="{ED7EA3D9-8158-CBCE-4119-BBBB2B425142}"/>
              </a:ext>
            </a:extLst>
          </p:cNvPr>
          <p:cNvSpPr>
            <a:spLocks noGrp="1"/>
          </p:cNvSpPr>
          <p:nvPr>
            <p:ph idx="1"/>
          </p:nvPr>
        </p:nvSpPr>
        <p:spPr/>
        <p:txBody>
          <a:bodyPr anchor="t"/>
          <a:lstStyle/>
          <a:p>
            <a:r>
              <a:rPr lang="en-IN" dirty="0"/>
              <a:t>In 1(a), Proprietorship should be checked (Legal and trade name should be checked in line with the GST certificate).</a:t>
            </a:r>
          </a:p>
          <a:p>
            <a:endParaRPr lang="en-IN" dirty="0">
              <a:highlight>
                <a:srgbClr val="FFFF00"/>
              </a:highlight>
            </a:endParaRPr>
          </a:p>
          <a:p>
            <a:endParaRPr lang="en-US" dirty="0"/>
          </a:p>
        </p:txBody>
      </p:sp>
      <p:pic>
        <p:nvPicPr>
          <p:cNvPr id="5" name="Picture 4">
            <a:extLst>
              <a:ext uri="{FF2B5EF4-FFF2-40B4-BE49-F238E27FC236}">
                <a16:creationId xmlns:a16="http://schemas.microsoft.com/office/drawing/2014/main" id="{A0CDD645-CC9C-3451-9B86-E3DE83A46421}"/>
              </a:ext>
            </a:extLst>
          </p:cNvPr>
          <p:cNvPicPr>
            <a:picLocks noChangeAspect="1"/>
          </p:cNvPicPr>
          <p:nvPr/>
        </p:nvPicPr>
        <p:blipFill rotWithShape="1">
          <a:blip r:embed="rId3">
            <a:extLst>
              <a:ext uri="{28A0092B-C50C-407E-A947-70E740481C1C}">
                <a14:useLocalDpi xmlns:a14="http://schemas.microsoft.com/office/drawing/2010/main" val="0"/>
              </a:ext>
            </a:extLst>
          </a:blip>
          <a:srcRect l="19553" t="46886"/>
          <a:stretch/>
        </p:blipFill>
        <p:spPr>
          <a:xfrm>
            <a:off x="1191984" y="2884268"/>
            <a:ext cx="9808029" cy="3063308"/>
          </a:xfrm>
          <a:prstGeom prst="rect">
            <a:avLst/>
          </a:prstGeom>
          <a:ln w="12700">
            <a:solidFill>
              <a:schemeClr val="tx1"/>
            </a:solidFill>
          </a:ln>
        </p:spPr>
      </p:pic>
      <p:sp>
        <p:nvSpPr>
          <p:cNvPr id="6" name="Rectangle 5">
            <a:extLst>
              <a:ext uri="{FF2B5EF4-FFF2-40B4-BE49-F238E27FC236}">
                <a16:creationId xmlns:a16="http://schemas.microsoft.com/office/drawing/2014/main" id="{ECCD60C6-5907-8955-D166-EE72E6CB463A}"/>
              </a:ext>
            </a:extLst>
          </p:cNvPr>
          <p:cNvSpPr/>
          <p:nvPr/>
        </p:nvSpPr>
        <p:spPr>
          <a:xfrm>
            <a:off x="5976385" y="3874383"/>
            <a:ext cx="2991775" cy="821904"/>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164583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07EF-6C02-04CB-B2EE-B53A9E5AFC42}"/>
              </a:ext>
            </a:extLst>
          </p:cNvPr>
          <p:cNvSpPr>
            <a:spLocks noGrp="1"/>
          </p:cNvSpPr>
          <p:nvPr>
            <p:ph type="title"/>
          </p:nvPr>
        </p:nvSpPr>
        <p:spPr/>
        <p:txBody>
          <a:bodyPr/>
          <a:lstStyle/>
          <a:p>
            <a:r>
              <a:rPr lang="en-IN" dirty="0"/>
              <a:t>Application by Importers</a:t>
            </a:r>
            <a:endParaRPr lang="en-US" dirty="0"/>
          </a:p>
        </p:txBody>
      </p:sp>
      <p:sp>
        <p:nvSpPr>
          <p:cNvPr id="3" name="Content Placeholder 2">
            <a:extLst>
              <a:ext uri="{FF2B5EF4-FFF2-40B4-BE49-F238E27FC236}">
                <a16:creationId xmlns:a16="http://schemas.microsoft.com/office/drawing/2014/main" id="{C295709F-0590-0B07-5C84-A9CF98194A4A}"/>
              </a:ext>
            </a:extLst>
          </p:cNvPr>
          <p:cNvSpPr>
            <a:spLocks noGrp="1"/>
          </p:cNvSpPr>
          <p:nvPr>
            <p:ph idx="1"/>
          </p:nvPr>
        </p:nvSpPr>
        <p:spPr/>
        <p:txBody>
          <a:bodyPr anchor="t"/>
          <a:lstStyle/>
          <a:p>
            <a:r>
              <a:rPr lang="en-IN" dirty="0"/>
              <a:t>Check commencement of operations in 4(b). Year of commencement reflects the year from when the import started.</a:t>
            </a:r>
          </a:p>
          <a:p>
            <a:pPr marL="0" indent="0">
              <a:buNone/>
            </a:pPr>
            <a:endParaRPr lang="en-IN" dirty="0"/>
          </a:p>
          <a:p>
            <a:pPr marL="0" indent="0">
              <a:buNone/>
            </a:pPr>
            <a:endParaRPr lang="en-US" dirty="0"/>
          </a:p>
        </p:txBody>
      </p:sp>
      <p:pic>
        <p:nvPicPr>
          <p:cNvPr id="7" name="Picture 6">
            <a:extLst>
              <a:ext uri="{FF2B5EF4-FFF2-40B4-BE49-F238E27FC236}">
                <a16:creationId xmlns:a16="http://schemas.microsoft.com/office/drawing/2014/main" id="{FF310F8B-E800-7E5E-79A0-7233DE529711}"/>
              </a:ext>
            </a:extLst>
          </p:cNvPr>
          <p:cNvPicPr>
            <a:picLocks noChangeAspect="1"/>
          </p:cNvPicPr>
          <p:nvPr/>
        </p:nvPicPr>
        <p:blipFill rotWithShape="1">
          <a:blip r:embed="rId2">
            <a:extLst>
              <a:ext uri="{28A0092B-C50C-407E-A947-70E740481C1C}">
                <a14:useLocalDpi xmlns:a14="http://schemas.microsoft.com/office/drawing/2010/main" val="0"/>
              </a:ext>
            </a:extLst>
          </a:blip>
          <a:srcRect l="18082" t="32180" r="9318" b="39890"/>
          <a:stretch/>
        </p:blipFill>
        <p:spPr>
          <a:xfrm>
            <a:off x="1283717" y="3339702"/>
            <a:ext cx="9624563" cy="2082800"/>
          </a:xfrm>
          <a:prstGeom prst="rect">
            <a:avLst/>
          </a:prstGeom>
          <a:ln w="9525">
            <a:solidFill>
              <a:schemeClr val="tx1"/>
            </a:solidFill>
          </a:ln>
        </p:spPr>
      </p:pic>
      <p:sp>
        <p:nvSpPr>
          <p:cNvPr id="8" name="Rectangle 7">
            <a:extLst>
              <a:ext uri="{FF2B5EF4-FFF2-40B4-BE49-F238E27FC236}">
                <a16:creationId xmlns:a16="http://schemas.microsoft.com/office/drawing/2014/main" id="{E3BD326D-BA5A-FE24-A662-23697108EFD9}"/>
              </a:ext>
            </a:extLst>
          </p:cNvPr>
          <p:cNvSpPr/>
          <p:nvPr/>
        </p:nvSpPr>
        <p:spPr>
          <a:xfrm>
            <a:off x="6217919" y="3719187"/>
            <a:ext cx="1544322" cy="38174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7158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CDD7-A19D-F794-3D38-2FD08FD7E6A3}"/>
              </a:ext>
            </a:extLst>
          </p:cNvPr>
          <p:cNvSpPr>
            <a:spLocks noGrp="1"/>
          </p:cNvSpPr>
          <p:nvPr>
            <p:ph type="title"/>
          </p:nvPr>
        </p:nvSpPr>
        <p:spPr/>
        <p:txBody>
          <a:bodyPr/>
          <a:lstStyle/>
          <a:p>
            <a:r>
              <a:rPr lang="en-US" dirty="0"/>
              <a:t>Application screening</a:t>
            </a:r>
          </a:p>
        </p:txBody>
      </p:sp>
      <p:sp>
        <p:nvSpPr>
          <p:cNvPr id="3" name="Content Placeholder 2">
            <a:extLst>
              <a:ext uri="{FF2B5EF4-FFF2-40B4-BE49-F238E27FC236}">
                <a16:creationId xmlns:a16="http://schemas.microsoft.com/office/drawing/2014/main" id="{8489C2FF-F018-36D3-D5EC-2A6503997D49}"/>
              </a:ext>
            </a:extLst>
          </p:cNvPr>
          <p:cNvSpPr>
            <a:spLocks noGrp="1"/>
          </p:cNvSpPr>
          <p:nvPr>
            <p:ph idx="1"/>
          </p:nvPr>
        </p:nvSpPr>
        <p:spPr/>
        <p:txBody>
          <a:bodyPr anchor="ctr"/>
          <a:lstStyle/>
          <a:p>
            <a:r>
              <a:rPr lang="en-US" dirty="0"/>
              <a:t>This presentation is for the effective screening by authorities for PIBOs to expedite the process of approval of applications.</a:t>
            </a:r>
          </a:p>
          <a:p>
            <a:r>
              <a:rPr lang="en-US" dirty="0"/>
              <a:t>In order to address the key checkpoints within the scrutiny of applications, this presentation addresses specific points to be checked by the authorities.</a:t>
            </a:r>
            <a:endParaRPr lang="en-US" dirty="0">
              <a:highlight>
                <a:srgbClr val="FFFF00"/>
              </a:highlight>
            </a:endParaRPr>
          </a:p>
        </p:txBody>
      </p:sp>
    </p:spTree>
    <p:extLst>
      <p:ext uri="{BB962C8B-B14F-4D97-AF65-F5344CB8AC3E}">
        <p14:creationId xmlns:p14="http://schemas.microsoft.com/office/powerpoint/2010/main" val="1281679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85F9-5AFC-927D-5E05-157390F6DBED}"/>
              </a:ext>
            </a:extLst>
          </p:cNvPr>
          <p:cNvSpPr>
            <a:spLocks noGrp="1"/>
          </p:cNvSpPr>
          <p:nvPr>
            <p:ph type="title"/>
          </p:nvPr>
        </p:nvSpPr>
        <p:spPr/>
        <p:txBody>
          <a:bodyPr/>
          <a:lstStyle/>
          <a:p>
            <a:r>
              <a:rPr lang="en-IN" dirty="0"/>
              <a:t>Application by Importers</a:t>
            </a:r>
            <a:endParaRPr lang="en-US" dirty="0"/>
          </a:p>
        </p:txBody>
      </p:sp>
      <p:sp>
        <p:nvSpPr>
          <p:cNvPr id="3" name="Content Placeholder 2">
            <a:extLst>
              <a:ext uri="{FF2B5EF4-FFF2-40B4-BE49-F238E27FC236}">
                <a16:creationId xmlns:a16="http://schemas.microsoft.com/office/drawing/2014/main" id="{CE04B183-A0E5-2C27-674B-0348F05D8714}"/>
              </a:ext>
            </a:extLst>
          </p:cNvPr>
          <p:cNvSpPr>
            <a:spLocks noGrp="1"/>
          </p:cNvSpPr>
          <p:nvPr>
            <p:ph idx="1"/>
          </p:nvPr>
        </p:nvSpPr>
        <p:spPr/>
        <p:txBody>
          <a:bodyPr anchor="t"/>
          <a:lstStyle/>
          <a:p>
            <a:r>
              <a:rPr lang="en-IN" dirty="0"/>
              <a:t>In 5(a), check for SUP in product type: There will be a picture being uploaded.</a:t>
            </a:r>
          </a:p>
          <a:p>
            <a:pPr marL="0" indent="0">
              <a:buNone/>
            </a:pPr>
            <a:endParaRPr lang="en-US" dirty="0"/>
          </a:p>
        </p:txBody>
      </p:sp>
      <p:pic>
        <p:nvPicPr>
          <p:cNvPr id="7" name="Picture 6">
            <a:extLst>
              <a:ext uri="{FF2B5EF4-FFF2-40B4-BE49-F238E27FC236}">
                <a16:creationId xmlns:a16="http://schemas.microsoft.com/office/drawing/2014/main" id="{AFAEDE77-D26C-CAF5-F205-27F56B6DFB25}"/>
              </a:ext>
            </a:extLst>
          </p:cNvPr>
          <p:cNvPicPr>
            <a:picLocks noChangeAspect="1"/>
          </p:cNvPicPr>
          <p:nvPr/>
        </p:nvPicPr>
        <p:blipFill rotWithShape="1">
          <a:blip r:embed="rId2">
            <a:extLst>
              <a:ext uri="{28A0092B-C50C-407E-A947-70E740481C1C}">
                <a14:useLocalDpi xmlns:a14="http://schemas.microsoft.com/office/drawing/2010/main" val="0"/>
              </a:ext>
            </a:extLst>
          </a:blip>
          <a:srcRect l="18082" t="36608" r="2167" b="22075"/>
          <a:stretch/>
        </p:blipFill>
        <p:spPr>
          <a:xfrm>
            <a:off x="1234439" y="3041091"/>
            <a:ext cx="9723120" cy="2833524"/>
          </a:xfrm>
          <a:prstGeom prst="rect">
            <a:avLst/>
          </a:prstGeom>
          <a:ln w="9525">
            <a:solidFill>
              <a:schemeClr val="tx1"/>
            </a:solidFill>
          </a:ln>
        </p:spPr>
      </p:pic>
      <p:sp>
        <p:nvSpPr>
          <p:cNvPr id="8" name="Rectangle 7">
            <a:extLst>
              <a:ext uri="{FF2B5EF4-FFF2-40B4-BE49-F238E27FC236}">
                <a16:creationId xmlns:a16="http://schemas.microsoft.com/office/drawing/2014/main" id="{7B55D1F1-CA4C-714E-5233-44A0BDA49F15}"/>
              </a:ext>
            </a:extLst>
          </p:cNvPr>
          <p:cNvSpPr/>
          <p:nvPr/>
        </p:nvSpPr>
        <p:spPr>
          <a:xfrm>
            <a:off x="7899579" y="3429001"/>
            <a:ext cx="1031062" cy="38100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141161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8543-FF89-5E21-3CEC-6274FC3C02AB}"/>
              </a:ext>
            </a:extLst>
          </p:cNvPr>
          <p:cNvSpPr>
            <a:spLocks noGrp="1"/>
          </p:cNvSpPr>
          <p:nvPr>
            <p:ph type="title"/>
          </p:nvPr>
        </p:nvSpPr>
        <p:spPr/>
        <p:txBody>
          <a:bodyPr/>
          <a:lstStyle/>
          <a:p>
            <a:r>
              <a:rPr lang="en-IN" dirty="0"/>
              <a:t>Application by Importers</a:t>
            </a:r>
            <a:endParaRPr lang="en-US" dirty="0"/>
          </a:p>
        </p:txBody>
      </p:sp>
      <p:sp>
        <p:nvSpPr>
          <p:cNvPr id="3" name="Content Placeholder 2">
            <a:extLst>
              <a:ext uri="{FF2B5EF4-FFF2-40B4-BE49-F238E27FC236}">
                <a16:creationId xmlns:a16="http://schemas.microsoft.com/office/drawing/2014/main" id="{957C73E6-E221-4C58-8E3E-2DDD62230588}"/>
              </a:ext>
            </a:extLst>
          </p:cNvPr>
          <p:cNvSpPr>
            <a:spLocks noGrp="1"/>
          </p:cNvSpPr>
          <p:nvPr>
            <p:ph idx="1"/>
          </p:nvPr>
        </p:nvSpPr>
        <p:spPr/>
        <p:txBody>
          <a:bodyPr anchor="t"/>
          <a:lstStyle/>
          <a:p>
            <a:r>
              <a:rPr lang="en-US" dirty="0"/>
              <a:t>Submission Checklist to be marked carefully. It must match with the documents uploaded by the Importers.</a:t>
            </a:r>
          </a:p>
        </p:txBody>
      </p:sp>
      <p:pic>
        <p:nvPicPr>
          <p:cNvPr id="5" name="Picture 4">
            <a:extLst>
              <a:ext uri="{FF2B5EF4-FFF2-40B4-BE49-F238E27FC236}">
                <a16:creationId xmlns:a16="http://schemas.microsoft.com/office/drawing/2014/main" id="{296CB8D4-ACA3-0F18-8AB4-517F72A80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588668"/>
            <a:ext cx="5253078" cy="4104860"/>
          </a:xfrm>
          <a:prstGeom prst="rect">
            <a:avLst/>
          </a:prstGeom>
          <a:ln>
            <a:solidFill>
              <a:schemeClr val="tx1"/>
            </a:solidFill>
          </a:ln>
        </p:spPr>
      </p:pic>
      <p:pic>
        <p:nvPicPr>
          <p:cNvPr id="7" name="Picture 6">
            <a:extLst>
              <a:ext uri="{FF2B5EF4-FFF2-40B4-BE49-F238E27FC236}">
                <a16:creationId xmlns:a16="http://schemas.microsoft.com/office/drawing/2014/main" id="{711ECDCD-6051-B85F-D573-B521E7D36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763" y="2588668"/>
            <a:ext cx="5253077" cy="4104860"/>
          </a:xfrm>
          <a:prstGeom prst="rect">
            <a:avLst/>
          </a:prstGeom>
        </p:spPr>
      </p:pic>
      <p:sp>
        <p:nvSpPr>
          <p:cNvPr id="10" name="Rectangle 9">
            <a:extLst>
              <a:ext uri="{FF2B5EF4-FFF2-40B4-BE49-F238E27FC236}">
                <a16:creationId xmlns:a16="http://schemas.microsoft.com/office/drawing/2014/main" id="{821BAE3E-E4F5-C721-C9A9-859BF4AB9489}"/>
              </a:ext>
            </a:extLst>
          </p:cNvPr>
          <p:cNvSpPr/>
          <p:nvPr/>
        </p:nvSpPr>
        <p:spPr>
          <a:xfrm>
            <a:off x="3875769" y="3042643"/>
            <a:ext cx="1560936" cy="356619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C9BC7F09-4632-E2A3-9F03-BA2EA96F175E}"/>
              </a:ext>
            </a:extLst>
          </p:cNvPr>
          <p:cNvSpPr/>
          <p:nvPr/>
        </p:nvSpPr>
        <p:spPr>
          <a:xfrm>
            <a:off x="9693474" y="3042643"/>
            <a:ext cx="1560936" cy="3650885"/>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697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FE36-128D-0FC1-1C63-FA1CBF750BEF}"/>
              </a:ext>
            </a:extLst>
          </p:cNvPr>
          <p:cNvSpPr>
            <a:spLocks noGrp="1"/>
          </p:cNvSpPr>
          <p:nvPr>
            <p:ph type="title"/>
          </p:nvPr>
        </p:nvSpPr>
        <p:spPr/>
        <p:txBody>
          <a:bodyPr/>
          <a:lstStyle/>
          <a:p>
            <a:r>
              <a:rPr lang="en-IN" dirty="0"/>
              <a:t>Application by Importers</a:t>
            </a:r>
            <a:endParaRPr lang="en-US" dirty="0"/>
          </a:p>
        </p:txBody>
      </p:sp>
      <p:sp>
        <p:nvSpPr>
          <p:cNvPr id="3" name="Content Placeholder 2">
            <a:extLst>
              <a:ext uri="{FF2B5EF4-FFF2-40B4-BE49-F238E27FC236}">
                <a16:creationId xmlns:a16="http://schemas.microsoft.com/office/drawing/2014/main" id="{0EF510A4-6B1B-2EAA-E71D-E7130AA9CC97}"/>
              </a:ext>
            </a:extLst>
          </p:cNvPr>
          <p:cNvSpPr>
            <a:spLocks noGrp="1"/>
          </p:cNvSpPr>
          <p:nvPr>
            <p:ph idx="1"/>
          </p:nvPr>
        </p:nvSpPr>
        <p:spPr/>
        <p:txBody>
          <a:bodyPr anchor="t"/>
          <a:lstStyle/>
          <a:p>
            <a:r>
              <a:rPr lang="en-US" dirty="0"/>
              <a:t>Submission Checklist to be marked carefully. It must match with the documents uploaded by the Importers.</a:t>
            </a:r>
          </a:p>
          <a:p>
            <a:endParaRPr lang="en-US" dirty="0"/>
          </a:p>
        </p:txBody>
      </p:sp>
      <p:pic>
        <p:nvPicPr>
          <p:cNvPr id="4" name="Picture 3">
            <a:extLst>
              <a:ext uri="{FF2B5EF4-FFF2-40B4-BE49-F238E27FC236}">
                <a16:creationId xmlns:a16="http://schemas.microsoft.com/office/drawing/2014/main" id="{41351E29-DE35-5C8A-8B7D-C8BDD6EA9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453" y="2677718"/>
            <a:ext cx="6987091" cy="3832411"/>
          </a:xfrm>
          <a:prstGeom prst="rect">
            <a:avLst/>
          </a:prstGeom>
        </p:spPr>
      </p:pic>
      <p:sp>
        <p:nvSpPr>
          <p:cNvPr id="5" name="Rectangle 4">
            <a:extLst>
              <a:ext uri="{FF2B5EF4-FFF2-40B4-BE49-F238E27FC236}">
                <a16:creationId xmlns:a16="http://schemas.microsoft.com/office/drawing/2014/main" id="{A2EF2F4F-E635-A745-D31E-B469A1953421}"/>
              </a:ext>
            </a:extLst>
          </p:cNvPr>
          <p:cNvSpPr/>
          <p:nvPr/>
        </p:nvSpPr>
        <p:spPr>
          <a:xfrm>
            <a:off x="7125865" y="3071191"/>
            <a:ext cx="1829292" cy="3438938"/>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43480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B58BEE-FA7A-DE31-6710-FD4D934C8B9F}"/>
              </a:ext>
            </a:extLst>
          </p:cNvPr>
          <p:cNvSpPr>
            <a:spLocks noGrp="1"/>
          </p:cNvSpPr>
          <p:nvPr>
            <p:ph type="title"/>
          </p:nvPr>
        </p:nvSpPr>
        <p:spPr>
          <a:xfrm>
            <a:off x="418633" y="3511270"/>
            <a:ext cx="11029615" cy="1497507"/>
          </a:xfrm>
        </p:spPr>
        <p:txBody>
          <a:bodyPr>
            <a:normAutofit/>
          </a:bodyPr>
          <a:lstStyle/>
          <a:p>
            <a:r>
              <a:rPr lang="en-US" sz="4400" dirty="0"/>
              <a:t>PRODUCER APPLICATION</a:t>
            </a:r>
          </a:p>
        </p:txBody>
      </p:sp>
    </p:spTree>
    <p:extLst>
      <p:ext uri="{BB962C8B-B14F-4D97-AF65-F5344CB8AC3E}">
        <p14:creationId xmlns:p14="http://schemas.microsoft.com/office/powerpoint/2010/main" val="2881517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9F9D-804F-434D-51C7-2806F217CE58}"/>
              </a:ext>
            </a:extLst>
          </p:cNvPr>
          <p:cNvSpPr>
            <a:spLocks noGrp="1"/>
          </p:cNvSpPr>
          <p:nvPr>
            <p:ph type="title"/>
          </p:nvPr>
        </p:nvSpPr>
        <p:spPr/>
        <p:txBody>
          <a:bodyPr/>
          <a:lstStyle/>
          <a:p>
            <a:r>
              <a:rPr lang="en-IN" dirty="0"/>
              <a:t>Application by Producers</a:t>
            </a:r>
            <a:endParaRPr lang="en-US" dirty="0"/>
          </a:p>
        </p:txBody>
      </p:sp>
      <p:sp>
        <p:nvSpPr>
          <p:cNvPr id="3" name="Content Placeholder 2">
            <a:extLst>
              <a:ext uri="{FF2B5EF4-FFF2-40B4-BE49-F238E27FC236}">
                <a16:creationId xmlns:a16="http://schemas.microsoft.com/office/drawing/2014/main" id="{8C3477B6-1B51-242E-AAA6-456B177485BC}"/>
              </a:ext>
            </a:extLst>
          </p:cNvPr>
          <p:cNvSpPr>
            <a:spLocks noGrp="1"/>
          </p:cNvSpPr>
          <p:nvPr>
            <p:ph idx="1"/>
          </p:nvPr>
        </p:nvSpPr>
        <p:spPr/>
        <p:txBody>
          <a:bodyPr anchor="t"/>
          <a:lstStyle/>
          <a:p>
            <a:r>
              <a:rPr lang="en-IN" dirty="0"/>
              <a:t>I (c) to be checked. Operating means the location of manufacturing units. If there are more than 2 states, then application will go to CPCB.</a:t>
            </a:r>
          </a:p>
          <a:p>
            <a:endParaRPr lang="en-US" dirty="0"/>
          </a:p>
        </p:txBody>
      </p:sp>
      <p:pic>
        <p:nvPicPr>
          <p:cNvPr id="5" name="Picture 4">
            <a:extLst>
              <a:ext uri="{FF2B5EF4-FFF2-40B4-BE49-F238E27FC236}">
                <a16:creationId xmlns:a16="http://schemas.microsoft.com/office/drawing/2014/main" id="{3A87CAC6-E5BB-299E-3B11-D358163C082A}"/>
              </a:ext>
            </a:extLst>
          </p:cNvPr>
          <p:cNvPicPr>
            <a:picLocks noChangeAspect="1"/>
          </p:cNvPicPr>
          <p:nvPr/>
        </p:nvPicPr>
        <p:blipFill rotWithShape="1">
          <a:blip r:embed="rId2">
            <a:extLst>
              <a:ext uri="{28A0092B-C50C-407E-A947-70E740481C1C}">
                <a14:useLocalDpi xmlns:a14="http://schemas.microsoft.com/office/drawing/2010/main" val="0"/>
              </a:ext>
            </a:extLst>
          </a:blip>
          <a:srcRect l="17545" b="65597"/>
          <a:stretch/>
        </p:blipFill>
        <p:spPr>
          <a:xfrm>
            <a:off x="1069520" y="3527056"/>
            <a:ext cx="10052957" cy="1980861"/>
          </a:xfrm>
          <a:prstGeom prst="rect">
            <a:avLst/>
          </a:prstGeom>
          <a:ln w="12700">
            <a:solidFill>
              <a:schemeClr val="tx1"/>
            </a:solidFill>
          </a:ln>
        </p:spPr>
      </p:pic>
      <p:sp>
        <p:nvSpPr>
          <p:cNvPr id="6" name="Rectangle 5">
            <a:extLst>
              <a:ext uri="{FF2B5EF4-FFF2-40B4-BE49-F238E27FC236}">
                <a16:creationId xmlns:a16="http://schemas.microsoft.com/office/drawing/2014/main" id="{F7DB10AA-22A3-6D24-E553-E094E5D798B3}"/>
              </a:ext>
            </a:extLst>
          </p:cNvPr>
          <p:cNvSpPr/>
          <p:nvPr/>
        </p:nvSpPr>
        <p:spPr>
          <a:xfrm>
            <a:off x="1332637" y="4164416"/>
            <a:ext cx="7537142" cy="1078144"/>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23746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3E39-E47C-1502-C3EF-1B9C4117754B}"/>
              </a:ext>
            </a:extLst>
          </p:cNvPr>
          <p:cNvSpPr>
            <a:spLocks noGrp="1"/>
          </p:cNvSpPr>
          <p:nvPr>
            <p:ph type="title"/>
          </p:nvPr>
        </p:nvSpPr>
        <p:spPr/>
        <p:txBody>
          <a:bodyPr/>
          <a:lstStyle/>
          <a:p>
            <a:r>
              <a:rPr lang="en-IN" dirty="0"/>
              <a:t>Application by Producers</a:t>
            </a:r>
            <a:endParaRPr lang="en-US" dirty="0"/>
          </a:p>
        </p:txBody>
      </p:sp>
      <p:sp>
        <p:nvSpPr>
          <p:cNvPr id="3" name="Content Placeholder 2">
            <a:extLst>
              <a:ext uri="{FF2B5EF4-FFF2-40B4-BE49-F238E27FC236}">
                <a16:creationId xmlns:a16="http://schemas.microsoft.com/office/drawing/2014/main" id="{EDB0E87A-E586-BC28-E166-EF759DF7D395}"/>
              </a:ext>
            </a:extLst>
          </p:cNvPr>
          <p:cNvSpPr>
            <a:spLocks noGrp="1"/>
          </p:cNvSpPr>
          <p:nvPr>
            <p:ph idx="1"/>
          </p:nvPr>
        </p:nvSpPr>
        <p:spPr/>
        <p:txBody>
          <a:bodyPr anchor="t"/>
          <a:lstStyle/>
          <a:p>
            <a:pPr marL="342900" lvl="0" indent="-342900">
              <a:lnSpc>
                <a:spcPct val="107000"/>
              </a:lnSpc>
              <a:spcBef>
                <a:spcPts val="0"/>
              </a:spcBef>
              <a:spcAft>
                <a:spcPts val="800"/>
              </a:spcAft>
              <a:tabLst>
                <a:tab pos="457200" algn="l"/>
                <a:tab pos="2219325" algn="l"/>
              </a:tabLst>
            </a:pPr>
            <a:r>
              <a:rPr lang="en-IN" dirty="0"/>
              <a:t>Part A: 5 (c) – Check and verify the </a:t>
            </a:r>
            <a:r>
              <a:rPr lang="en-IN" b="1" dirty="0"/>
              <a:t>year of commencement from 4(b).</a:t>
            </a:r>
            <a:r>
              <a:rPr lang="en-US" b="1" dirty="0">
                <a:latin typeface="Calibri" panose="020F0502020204030204" pitchFamily="34" charset="0"/>
                <a:cs typeface="Times New Roman" panose="02020603050405020304" pitchFamily="18" charset="0"/>
              </a:rPr>
              <a:t> I</a:t>
            </a:r>
            <a:r>
              <a:rPr lang="en-IN" dirty="0"/>
              <a:t>f the total quantity of plastic consumed is zero, check the commencement year of operations of 4(b) to be 2022</a:t>
            </a:r>
            <a:r>
              <a:rPr lang="en-US" b="1" dirty="0">
                <a:latin typeface="Calibri" panose="020F0502020204030204" pitchFamily="34" charset="0"/>
                <a:cs typeface="Times New Roman" panose="02020603050405020304" pitchFamily="18" charset="0"/>
              </a:rPr>
              <a:t>.</a:t>
            </a:r>
            <a:endParaRPr lang="en-IN" b="1" dirty="0"/>
          </a:p>
        </p:txBody>
      </p:sp>
      <p:pic>
        <p:nvPicPr>
          <p:cNvPr id="12" name="Picture 11">
            <a:extLst>
              <a:ext uri="{FF2B5EF4-FFF2-40B4-BE49-F238E27FC236}">
                <a16:creationId xmlns:a16="http://schemas.microsoft.com/office/drawing/2014/main" id="{1BA9DCCD-3ADA-5050-39D3-B7E3FA70A89E}"/>
              </a:ext>
            </a:extLst>
          </p:cNvPr>
          <p:cNvPicPr>
            <a:picLocks noChangeAspect="1"/>
          </p:cNvPicPr>
          <p:nvPr/>
        </p:nvPicPr>
        <p:blipFill rotWithShape="1">
          <a:blip r:embed="rId2">
            <a:extLst>
              <a:ext uri="{28A0092B-C50C-407E-A947-70E740481C1C}">
                <a14:useLocalDpi xmlns:a14="http://schemas.microsoft.com/office/drawing/2010/main" val="0"/>
              </a:ext>
            </a:extLst>
          </a:blip>
          <a:srcRect l="18082" t="36608" r="2167" b="22075"/>
          <a:stretch/>
        </p:blipFill>
        <p:spPr>
          <a:xfrm>
            <a:off x="694053" y="3007360"/>
            <a:ext cx="10803892" cy="3148484"/>
          </a:xfrm>
          <a:prstGeom prst="rect">
            <a:avLst/>
          </a:prstGeom>
          <a:ln w="9525">
            <a:solidFill>
              <a:schemeClr val="tx1"/>
            </a:solidFill>
          </a:ln>
        </p:spPr>
      </p:pic>
      <p:sp>
        <p:nvSpPr>
          <p:cNvPr id="13" name="Rectangle 12">
            <a:extLst>
              <a:ext uri="{FF2B5EF4-FFF2-40B4-BE49-F238E27FC236}">
                <a16:creationId xmlns:a16="http://schemas.microsoft.com/office/drawing/2014/main" id="{50A85048-B39D-E081-90D2-79E38258289A}"/>
              </a:ext>
            </a:extLst>
          </p:cNvPr>
          <p:cNvSpPr/>
          <p:nvPr/>
        </p:nvSpPr>
        <p:spPr>
          <a:xfrm>
            <a:off x="5945277" y="3129280"/>
            <a:ext cx="1766163" cy="279400"/>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6EFE5073-828A-1536-B305-2906ABE5B1F3}"/>
              </a:ext>
            </a:extLst>
          </p:cNvPr>
          <p:cNvSpPr/>
          <p:nvPr/>
        </p:nvSpPr>
        <p:spPr>
          <a:xfrm>
            <a:off x="5945277" y="4824824"/>
            <a:ext cx="3198722" cy="1254760"/>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0D8C061-7704-4C8C-5222-52840DED41A4}"/>
              </a:ext>
            </a:extLst>
          </p:cNvPr>
          <p:cNvCxnSpPr>
            <a:cxnSpLocks/>
          </p:cNvCxnSpPr>
          <p:nvPr/>
        </p:nvCxnSpPr>
        <p:spPr>
          <a:xfrm>
            <a:off x="7152640" y="3429000"/>
            <a:ext cx="0" cy="125476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94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733B-2BE6-6897-02F3-4C4877049491}"/>
              </a:ext>
            </a:extLst>
          </p:cNvPr>
          <p:cNvSpPr>
            <a:spLocks noGrp="1"/>
          </p:cNvSpPr>
          <p:nvPr>
            <p:ph type="title"/>
          </p:nvPr>
        </p:nvSpPr>
        <p:spPr/>
        <p:txBody>
          <a:bodyPr/>
          <a:lstStyle/>
          <a:p>
            <a:r>
              <a:rPr lang="en-IN" dirty="0"/>
              <a:t>Application by Producers</a:t>
            </a:r>
            <a:endParaRPr lang="en-US" dirty="0"/>
          </a:p>
        </p:txBody>
      </p:sp>
      <p:sp>
        <p:nvSpPr>
          <p:cNvPr id="3" name="Content Placeholder 2">
            <a:extLst>
              <a:ext uri="{FF2B5EF4-FFF2-40B4-BE49-F238E27FC236}">
                <a16:creationId xmlns:a16="http://schemas.microsoft.com/office/drawing/2014/main" id="{319E16D5-EF6B-5C1F-51EB-9100AAC2C792}"/>
              </a:ext>
            </a:extLst>
          </p:cNvPr>
          <p:cNvSpPr>
            <a:spLocks noGrp="1"/>
          </p:cNvSpPr>
          <p:nvPr>
            <p:ph idx="1"/>
          </p:nvPr>
        </p:nvSpPr>
        <p:spPr/>
        <p:txBody>
          <a:bodyPr anchor="t"/>
          <a:lstStyle/>
          <a:p>
            <a:r>
              <a:rPr lang="en-IN" dirty="0"/>
              <a:t>Part B: Check for License.</a:t>
            </a:r>
          </a:p>
          <a:p>
            <a:pPr marL="0" indent="0">
              <a:buNone/>
            </a:pPr>
            <a:r>
              <a:rPr lang="en-IN" dirty="0"/>
              <a:t>Check for license within the copy of consent.</a:t>
            </a:r>
          </a:p>
          <a:p>
            <a:pPr marL="0" indent="0">
              <a:buNone/>
            </a:pPr>
            <a:endParaRPr lang="en-IN" dirty="0"/>
          </a:p>
          <a:p>
            <a:endParaRPr lang="en-US" dirty="0"/>
          </a:p>
        </p:txBody>
      </p:sp>
      <p:pic>
        <p:nvPicPr>
          <p:cNvPr id="5" name="Picture 4">
            <a:extLst>
              <a:ext uri="{FF2B5EF4-FFF2-40B4-BE49-F238E27FC236}">
                <a16:creationId xmlns:a16="http://schemas.microsoft.com/office/drawing/2014/main" id="{7308B4E6-9008-E7DC-BAE5-4BD0B09D715D}"/>
              </a:ext>
            </a:extLst>
          </p:cNvPr>
          <p:cNvPicPr>
            <a:picLocks noChangeAspect="1"/>
          </p:cNvPicPr>
          <p:nvPr/>
        </p:nvPicPr>
        <p:blipFill rotWithShape="1">
          <a:blip r:embed="rId2">
            <a:extLst>
              <a:ext uri="{28A0092B-C50C-407E-A947-70E740481C1C}">
                <a14:useLocalDpi xmlns:a14="http://schemas.microsoft.com/office/drawing/2010/main" val="0"/>
              </a:ext>
            </a:extLst>
          </a:blip>
          <a:srcRect l="18347" t="17788" r="1831" b="16447"/>
          <a:stretch/>
        </p:blipFill>
        <p:spPr>
          <a:xfrm>
            <a:off x="1230084" y="3071674"/>
            <a:ext cx="9731829" cy="3357634"/>
          </a:xfrm>
          <a:prstGeom prst="rect">
            <a:avLst/>
          </a:prstGeom>
          <a:ln w="12700">
            <a:solidFill>
              <a:schemeClr val="tx1"/>
            </a:solidFill>
          </a:ln>
        </p:spPr>
      </p:pic>
      <p:sp>
        <p:nvSpPr>
          <p:cNvPr id="6" name="Rectangle 5">
            <a:extLst>
              <a:ext uri="{FF2B5EF4-FFF2-40B4-BE49-F238E27FC236}">
                <a16:creationId xmlns:a16="http://schemas.microsoft.com/office/drawing/2014/main" id="{2E49B736-C27E-62B9-4AC8-722F2F364F3A}"/>
              </a:ext>
            </a:extLst>
          </p:cNvPr>
          <p:cNvSpPr/>
          <p:nvPr/>
        </p:nvSpPr>
        <p:spPr>
          <a:xfrm>
            <a:off x="8211845" y="5770485"/>
            <a:ext cx="1802167" cy="53266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9121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A7A6-D80F-82C0-6D80-86E8D7B142B7}"/>
              </a:ext>
            </a:extLst>
          </p:cNvPr>
          <p:cNvSpPr>
            <a:spLocks noGrp="1"/>
          </p:cNvSpPr>
          <p:nvPr>
            <p:ph type="title"/>
          </p:nvPr>
        </p:nvSpPr>
        <p:spPr/>
        <p:txBody>
          <a:bodyPr/>
          <a:lstStyle/>
          <a:p>
            <a:r>
              <a:rPr lang="en-IN" dirty="0"/>
              <a:t>Application by Producers</a:t>
            </a:r>
            <a:endParaRPr lang="en-US" dirty="0"/>
          </a:p>
        </p:txBody>
      </p:sp>
      <p:sp>
        <p:nvSpPr>
          <p:cNvPr id="3" name="Content Placeholder 2">
            <a:extLst>
              <a:ext uri="{FF2B5EF4-FFF2-40B4-BE49-F238E27FC236}">
                <a16:creationId xmlns:a16="http://schemas.microsoft.com/office/drawing/2014/main" id="{8F9C3F84-F741-DE84-00D4-CAF31D50F457}"/>
              </a:ext>
            </a:extLst>
          </p:cNvPr>
          <p:cNvSpPr>
            <a:spLocks noGrp="1"/>
          </p:cNvSpPr>
          <p:nvPr>
            <p:ph idx="1"/>
          </p:nvPr>
        </p:nvSpPr>
        <p:spPr/>
        <p:txBody>
          <a:bodyPr anchor="t"/>
          <a:lstStyle/>
          <a:p>
            <a:r>
              <a:rPr lang="en-IN" dirty="0"/>
              <a:t>Part B: 6 (a) Consent document to be checked and verified – products to be checked including SUP in 5(a) (for SPCBs to check)</a:t>
            </a:r>
            <a:r>
              <a:rPr lang="en-US" dirty="0"/>
              <a:t>.</a:t>
            </a:r>
            <a:endParaRPr lang="en-IN" dirty="0"/>
          </a:p>
        </p:txBody>
      </p:sp>
      <p:pic>
        <p:nvPicPr>
          <p:cNvPr id="5" name="Picture 4">
            <a:extLst>
              <a:ext uri="{FF2B5EF4-FFF2-40B4-BE49-F238E27FC236}">
                <a16:creationId xmlns:a16="http://schemas.microsoft.com/office/drawing/2014/main" id="{CE34BF0E-9171-2EC8-46D9-87FB458F6DF3}"/>
              </a:ext>
            </a:extLst>
          </p:cNvPr>
          <p:cNvPicPr>
            <a:picLocks noChangeAspect="1"/>
          </p:cNvPicPr>
          <p:nvPr/>
        </p:nvPicPr>
        <p:blipFill rotWithShape="1">
          <a:blip r:embed="rId2">
            <a:extLst>
              <a:ext uri="{28A0092B-C50C-407E-A947-70E740481C1C}">
                <a14:useLocalDpi xmlns:a14="http://schemas.microsoft.com/office/drawing/2010/main" val="0"/>
              </a:ext>
            </a:extLst>
          </a:blip>
          <a:srcRect l="18616" t="32771" b="16447"/>
          <a:stretch/>
        </p:blipFill>
        <p:spPr>
          <a:xfrm>
            <a:off x="2548731" y="4357171"/>
            <a:ext cx="7094538" cy="2355496"/>
          </a:xfrm>
          <a:prstGeom prst="rect">
            <a:avLst/>
          </a:prstGeom>
          <a:ln w="12700">
            <a:solidFill>
              <a:schemeClr val="tx1"/>
            </a:solidFill>
          </a:ln>
        </p:spPr>
      </p:pic>
      <p:sp>
        <p:nvSpPr>
          <p:cNvPr id="14" name="Rectangle 13">
            <a:extLst>
              <a:ext uri="{FF2B5EF4-FFF2-40B4-BE49-F238E27FC236}">
                <a16:creationId xmlns:a16="http://schemas.microsoft.com/office/drawing/2014/main" id="{0B158B2F-6251-97D1-908D-07A95FA56636}"/>
              </a:ext>
            </a:extLst>
          </p:cNvPr>
          <p:cNvSpPr/>
          <p:nvPr/>
        </p:nvSpPr>
        <p:spPr>
          <a:xfrm>
            <a:off x="7196509" y="6128151"/>
            <a:ext cx="1856051" cy="46568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7D007A5E-4333-BE2B-1264-7E6577420ED5}"/>
              </a:ext>
            </a:extLst>
          </p:cNvPr>
          <p:cNvPicPr>
            <a:picLocks noChangeAspect="1"/>
          </p:cNvPicPr>
          <p:nvPr/>
        </p:nvPicPr>
        <p:blipFill rotWithShape="1">
          <a:blip r:embed="rId3">
            <a:extLst>
              <a:ext uri="{28A0092B-C50C-407E-A947-70E740481C1C}">
                <a14:useLocalDpi xmlns:a14="http://schemas.microsoft.com/office/drawing/2010/main" val="0"/>
              </a:ext>
            </a:extLst>
          </a:blip>
          <a:srcRect l="18082" t="36608" r="16302" b="39949"/>
          <a:stretch/>
        </p:blipFill>
        <p:spPr>
          <a:xfrm>
            <a:off x="2914249" y="2703268"/>
            <a:ext cx="6363499" cy="1600069"/>
          </a:xfrm>
          <a:prstGeom prst="rect">
            <a:avLst/>
          </a:prstGeom>
          <a:ln w="9525">
            <a:solidFill>
              <a:schemeClr val="tx1"/>
            </a:solidFill>
          </a:ln>
        </p:spPr>
      </p:pic>
      <p:sp>
        <p:nvSpPr>
          <p:cNvPr id="11" name="Rectangle 10">
            <a:extLst>
              <a:ext uri="{FF2B5EF4-FFF2-40B4-BE49-F238E27FC236}">
                <a16:creationId xmlns:a16="http://schemas.microsoft.com/office/drawing/2014/main" id="{2B69A84F-19A1-4048-D50B-3C69EF49F6BD}"/>
              </a:ext>
            </a:extLst>
          </p:cNvPr>
          <p:cNvSpPr/>
          <p:nvPr/>
        </p:nvSpPr>
        <p:spPr>
          <a:xfrm>
            <a:off x="8321040" y="3103798"/>
            <a:ext cx="589279" cy="309962"/>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C1F5B98-D145-84D5-0F76-9DA82A04CA57}"/>
              </a:ext>
            </a:extLst>
          </p:cNvPr>
          <p:cNvCxnSpPr>
            <a:cxnSpLocks/>
          </p:cNvCxnSpPr>
          <p:nvPr/>
        </p:nvCxnSpPr>
        <p:spPr>
          <a:xfrm>
            <a:off x="8463280" y="3503302"/>
            <a:ext cx="0" cy="25654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54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DA64-048F-D588-29F8-32427D913507}"/>
              </a:ext>
            </a:extLst>
          </p:cNvPr>
          <p:cNvSpPr>
            <a:spLocks noGrp="1"/>
          </p:cNvSpPr>
          <p:nvPr>
            <p:ph type="title"/>
          </p:nvPr>
        </p:nvSpPr>
        <p:spPr/>
        <p:txBody>
          <a:bodyPr/>
          <a:lstStyle/>
          <a:p>
            <a:r>
              <a:rPr lang="en-IN" dirty="0"/>
              <a:t>Application by Producers</a:t>
            </a:r>
            <a:endParaRPr lang="en-US" dirty="0"/>
          </a:p>
        </p:txBody>
      </p:sp>
      <p:sp>
        <p:nvSpPr>
          <p:cNvPr id="3" name="Content Placeholder 2">
            <a:extLst>
              <a:ext uri="{FF2B5EF4-FFF2-40B4-BE49-F238E27FC236}">
                <a16:creationId xmlns:a16="http://schemas.microsoft.com/office/drawing/2014/main" id="{8960BCE3-1C09-527A-AE09-AE95C52CD3DB}"/>
              </a:ext>
            </a:extLst>
          </p:cNvPr>
          <p:cNvSpPr>
            <a:spLocks noGrp="1"/>
          </p:cNvSpPr>
          <p:nvPr>
            <p:ph idx="1"/>
          </p:nvPr>
        </p:nvSpPr>
        <p:spPr/>
        <p:txBody>
          <a:bodyPr anchor="t"/>
          <a:lstStyle/>
          <a:p>
            <a:r>
              <a:rPr lang="en-IN" dirty="0"/>
              <a:t>Part B: 6(a) and 6(b) are mandatory for producers to fill.</a:t>
            </a:r>
          </a:p>
          <a:p>
            <a:r>
              <a:rPr lang="en-US" dirty="0"/>
              <a:t>Check consent validity and whether SUP is being manufactured from the </a:t>
            </a:r>
            <a:r>
              <a:rPr lang="en-US" b="1" dirty="0"/>
              <a:t>file attached in 6(b) and state selected in 1(c) </a:t>
            </a:r>
            <a:r>
              <a:rPr lang="en-US" dirty="0"/>
              <a:t>(Data for all the states selected in 1(c) must be filled in 6(a)).</a:t>
            </a:r>
            <a:endParaRPr lang="en-IN" dirty="0"/>
          </a:p>
          <a:p>
            <a:endParaRPr lang="en-IN" dirty="0"/>
          </a:p>
          <a:p>
            <a:pPr marL="0" indent="0">
              <a:buNone/>
            </a:pPr>
            <a:endParaRPr lang="en-US" dirty="0"/>
          </a:p>
        </p:txBody>
      </p:sp>
      <p:pic>
        <p:nvPicPr>
          <p:cNvPr id="5" name="Picture 4">
            <a:extLst>
              <a:ext uri="{FF2B5EF4-FFF2-40B4-BE49-F238E27FC236}">
                <a16:creationId xmlns:a16="http://schemas.microsoft.com/office/drawing/2014/main" id="{633FA319-2653-6A99-06DB-4DCDA81FDA89}"/>
              </a:ext>
            </a:extLst>
          </p:cNvPr>
          <p:cNvPicPr>
            <a:picLocks noChangeAspect="1"/>
          </p:cNvPicPr>
          <p:nvPr/>
        </p:nvPicPr>
        <p:blipFill rotWithShape="1">
          <a:blip r:embed="rId2">
            <a:extLst>
              <a:ext uri="{28A0092B-C50C-407E-A947-70E740481C1C}">
                <a14:useLocalDpi xmlns:a14="http://schemas.microsoft.com/office/drawing/2010/main" val="0"/>
              </a:ext>
            </a:extLst>
          </a:blip>
          <a:srcRect l="17913" t="18309" r="1262" b="14745"/>
          <a:stretch/>
        </p:blipFill>
        <p:spPr>
          <a:xfrm>
            <a:off x="228266" y="3429000"/>
            <a:ext cx="6639066" cy="2966412"/>
          </a:xfrm>
          <a:prstGeom prst="rect">
            <a:avLst/>
          </a:prstGeom>
          <a:ln w="12700">
            <a:solidFill>
              <a:schemeClr val="tx1"/>
            </a:solidFill>
          </a:ln>
        </p:spPr>
      </p:pic>
      <p:sp>
        <p:nvSpPr>
          <p:cNvPr id="6" name="Rectangle 5">
            <a:extLst>
              <a:ext uri="{FF2B5EF4-FFF2-40B4-BE49-F238E27FC236}">
                <a16:creationId xmlns:a16="http://schemas.microsoft.com/office/drawing/2014/main" id="{B2BBD5B5-322D-2D75-A713-38253DDF149E}"/>
              </a:ext>
            </a:extLst>
          </p:cNvPr>
          <p:cNvSpPr/>
          <p:nvPr/>
        </p:nvSpPr>
        <p:spPr>
          <a:xfrm>
            <a:off x="376876" y="4099446"/>
            <a:ext cx="4904251" cy="1293648"/>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5C591DF8-913A-6F67-900C-AD00077D7939}"/>
              </a:ext>
            </a:extLst>
          </p:cNvPr>
          <p:cNvPicPr>
            <a:picLocks noChangeAspect="1"/>
          </p:cNvPicPr>
          <p:nvPr/>
        </p:nvPicPr>
        <p:blipFill rotWithShape="1">
          <a:blip r:embed="rId3">
            <a:extLst>
              <a:ext uri="{28A0092B-C50C-407E-A947-70E740481C1C}">
                <a14:useLocalDpi xmlns:a14="http://schemas.microsoft.com/office/drawing/2010/main" val="0"/>
              </a:ext>
            </a:extLst>
          </a:blip>
          <a:srcRect l="18749" r="19797" b="69203"/>
          <a:stretch/>
        </p:blipFill>
        <p:spPr>
          <a:xfrm>
            <a:off x="7089988" y="3859643"/>
            <a:ext cx="4873745" cy="1773254"/>
          </a:xfrm>
          <a:prstGeom prst="rect">
            <a:avLst/>
          </a:prstGeom>
          <a:ln>
            <a:solidFill>
              <a:schemeClr val="tx1"/>
            </a:solidFill>
          </a:ln>
        </p:spPr>
      </p:pic>
      <p:sp>
        <p:nvSpPr>
          <p:cNvPr id="8" name="Rectangle 7">
            <a:extLst>
              <a:ext uri="{FF2B5EF4-FFF2-40B4-BE49-F238E27FC236}">
                <a16:creationId xmlns:a16="http://schemas.microsoft.com/office/drawing/2014/main" id="{08D660CF-214E-DD3E-07A1-296BD4B685D8}"/>
              </a:ext>
            </a:extLst>
          </p:cNvPr>
          <p:cNvSpPr/>
          <p:nvPr/>
        </p:nvSpPr>
        <p:spPr>
          <a:xfrm>
            <a:off x="4914664" y="5795219"/>
            <a:ext cx="1420821" cy="522412"/>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554F60E-6F51-4FFE-402A-E14DEC49D571}"/>
              </a:ext>
            </a:extLst>
          </p:cNvPr>
          <p:cNvSpPr/>
          <p:nvPr/>
        </p:nvSpPr>
        <p:spPr>
          <a:xfrm>
            <a:off x="7167201" y="4336400"/>
            <a:ext cx="4666262" cy="1193804"/>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4485426-7BCA-F26B-AEE8-5EE1CC315C8E}"/>
              </a:ext>
            </a:extLst>
          </p:cNvPr>
          <p:cNvCxnSpPr>
            <a:cxnSpLocks/>
          </p:cNvCxnSpPr>
          <p:nvPr/>
        </p:nvCxnSpPr>
        <p:spPr>
          <a:xfrm flipV="1">
            <a:off x="5118973" y="5443163"/>
            <a:ext cx="0" cy="35205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0B07AAA-F5BE-4B45-4B45-316B8D26898C}"/>
              </a:ext>
            </a:extLst>
          </p:cNvPr>
          <p:cNvCxnSpPr>
            <a:cxnSpLocks/>
          </p:cNvCxnSpPr>
          <p:nvPr/>
        </p:nvCxnSpPr>
        <p:spPr>
          <a:xfrm flipH="1">
            <a:off x="5467739" y="5098533"/>
            <a:ext cx="1699462"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2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E5A3-B7E5-3E03-021C-3702D61EDA47}"/>
              </a:ext>
            </a:extLst>
          </p:cNvPr>
          <p:cNvSpPr>
            <a:spLocks noGrp="1"/>
          </p:cNvSpPr>
          <p:nvPr>
            <p:ph type="title"/>
          </p:nvPr>
        </p:nvSpPr>
        <p:spPr/>
        <p:txBody>
          <a:bodyPr/>
          <a:lstStyle/>
          <a:p>
            <a:r>
              <a:rPr lang="en-IN" dirty="0"/>
              <a:t>Application by Producers</a:t>
            </a:r>
            <a:endParaRPr lang="en-US" dirty="0"/>
          </a:p>
        </p:txBody>
      </p:sp>
      <p:sp>
        <p:nvSpPr>
          <p:cNvPr id="3" name="Content Placeholder 2">
            <a:extLst>
              <a:ext uri="{FF2B5EF4-FFF2-40B4-BE49-F238E27FC236}">
                <a16:creationId xmlns:a16="http://schemas.microsoft.com/office/drawing/2014/main" id="{799CC6A4-563D-77E5-9A4A-AC42C3E347B8}"/>
              </a:ext>
            </a:extLst>
          </p:cNvPr>
          <p:cNvSpPr>
            <a:spLocks noGrp="1"/>
          </p:cNvSpPr>
          <p:nvPr>
            <p:ph idx="1"/>
          </p:nvPr>
        </p:nvSpPr>
        <p:spPr/>
        <p:txBody>
          <a:bodyPr anchor="t"/>
          <a:lstStyle/>
          <a:p>
            <a:r>
              <a:rPr lang="en-IN" dirty="0"/>
              <a:t>Part C: 7(a) is mandatory to be filled</a:t>
            </a:r>
          </a:p>
          <a:p>
            <a:pPr marL="0" indent="0">
              <a:buNone/>
            </a:pPr>
            <a:endParaRPr lang="en-US" dirty="0"/>
          </a:p>
        </p:txBody>
      </p:sp>
      <p:pic>
        <p:nvPicPr>
          <p:cNvPr id="5" name="Picture 4">
            <a:extLst>
              <a:ext uri="{FF2B5EF4-FFF2-40B4-BE49-F238E27FC236}">
                <a16:creationId xmlns:a16="http://schemas.microsoft.com/office/drawing/2014/main" id="{518A0AC5-28EB-6EF8-9B94-6C8261625C77}"/>
              </a:ext>
            </a:extLst>
          </p:cNvPr>
          <p:cNvPicPr>
            <a:picLocks noChangeAspect="1"/>
          </p:cNvPicPr>
          <p:nvPr/>
        </p:nvPicPr>
        <p:blipFill rotWithShape="1">
          <a:blip r:embed="rId2">
            <a:extLst>
              <a:ext uri="{28A0092B-C50C-407E-A947-70E740481C1C}">
                <a14:useLocalDpi xmlns:a14="http://schemas.microsoft.com/office/drawing/2010/main" val="0"/>
              </a:ext>
            </a:extLst>
          </a:blip>
          <a:srcRect l="18276" t="1588" r="1553" b="27854"/>
          <a:stretch/>
        </p:blipFill>
        <p:spPr>
          <a:xfrm>
            <a:off x="440510" y="2988698"/>
            <a:ext cx="6421318" cy="3678304"/>
          </a:xfrm>
          <a:prstGeom prst="rect">
            <a:avLst/>
          </a:prstGeom>
          <a:ln w="12700">
            <a:solidFill>
              <a:schemeClr val="tx1"/>
            </a:solidFill>
          </a:ln>
        </p:spPr>
      </p:pic>
      <p:grpSp>
        <p:nvGrpSpPr>
          <p:cNvPr id="17" name="Group 16">
            <a:extLst>
              <a:ext uri="{FF2B5EF4-FFF2-40B4-BE49-F238E27FC236}">
                <a16:creationId xmlns:a16="http://schemas.microsoft.com/office/drawing/2014/main" id="{44563F8F-CC82-75B4-495E-808C0763614B}"/>
              </a:ext>
            </a:extLst>
          </p:cNvPr>
          <p:cNvGrpSpPr/>
          <p:nvPr/>
        </p:nvGrpSpPr>
        <p:grpSpPr>
          <a:xfrm>
            <a:off x="3717219" y="2102874"/>
            <a:ext cx="3384667" cy="1574201"/>
            <a:chOff x="3623479" y="2132534"/>
            <a:chExt cx="3384667" cy="1574201"/>
          </a:xfrm>
        </p:grpSpPr>
        <p:cxnSp>
          <p:nvCxnSpPr>
            <p:cNvPr id="11" name="Straight Connector 10">
              <a:extLst>
                <a:ext uri="{FF2B5EF4-FFF2-40B4-BE49-F238E27FC236}">
                  <a16:creationId xmlns:a16="http://schemas.microsoft.com/office/drawing/2014/main" id="{B56DBB90-2B9E-C09F-0CB6-24C2FDA9867D}"/>
                </a:ext>
              </a:extLst>
            </p:cNvPr>
            <p:cNvCxnSpPr>
              <a:cxnSpLocks/>
            </p:cNvCxnSpPr>
            <p:nvPr/>
          </p:nvCxnSpPr>
          <p:spPr>
            <a:xfrm flipV="1">
              <a:off x="3623479" y="2631440"/>
              <a:ext cx="0" cy="10752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16C32A0-C770-BDAC-0593-0B98DF8CEE0B}"/>
                </a:ext>
              </a:extLst>
            </p:cNvPr>
            <p:cNvCxnSpPr>
              <a:cxnSpLocks/>
            </p:cNvCxnSpPr>
            <p:nvPr/>
          </p:nvCxnSpPr>
          <p:spPr>
            <a:xfrm flipV="1">
              <a:off x="3641545" y="2132534"/>
              <a:ext cx="3366601" cy="49890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18" name="TextBox 17">
            <a:extLst>
              <a:ext uri="{FF2B5EF4-FFF2-40B4-BE49-F238E27FC236}">
                <a16:creationId xmlns:a16="http://schemas.microsoft.com/office/drawing/2014/main" id="{D078B560-50A4-4A6C-21CE-ED78CA580A6B}"/>
              </a:ext>
            </a:extLst>
          </p:cNvPr>
          <p:cNvSpPr txBox="1"/>
          <p:nvPr/>
        </p:nvSpPr>
        <p:spPr>
          <a:xfrm>
            <a:off x="7183120" y="1923550"/>
            <a:ext cx="4871359" cy="307777"/>
          </a:xfrm>
          <a:prstGeom prst="rect">
            <a:avLst/>
          </a:prstGeom>
          <a:noFill/>
          <a:ln>
            <a:solidFill>
              <a:srgbClr val="FF0000"/>
            </a:solidFill>
          </a:ln>
        </p:spPr>
        <p:txBody>
          <a:bodyPr wrap="square" rtlCol="0">
            <a:spAutoFit/>
          </a:bodyPr>
          <a:lstStyle/>
          <a:p>
            <a:r>
              <a:rPr lang="en-US" sz="1400" dirty="0"/>
              <a:t>Category I: Rigid Plastic packaging which includes PET, HDPE etc. </a:t>
            </a:r>
          </a:p>
        </p:txBody>
      </p:sp>
      <p:sp>
        <p:nvSpPr>
          <p:cNvPr id="19" name="TextBox 18">
            <a:extLst>
              <a:ext uri="{FF2B5EF4-FFF2-40B4-BE49-F238E27FC236}">
                <a16:creationId xmlns:a16="http://schemas.microsoft.com/office/drawing/2014/main" id="{6A186AD2-3CFC-B4C8-EF24-2E3E73B66470}"/>
              </a:ext>
            </a:extLst>
          </p:cNvPr>
          <p:cNvSpPr txBox="1"/>
          <p:nvPr/>
        </p:nvSpPr>
        <p:spPr>
          <a:xfrm>
            <a:off x="7183119" y="2350714"/>
            <a:ext cx="4602661" cy="1169551"/>
          </a:xfrm>
          <a:prstGeom prst="rect">
            <a:avLst/>
          </a:prstGeom>
          <a:noFill/>
          <a:ln>
            <a:solidFill>
              <a:srgbClr val="FF0000"/>
            </a:solidFill>
          </a:ln>
        </p:spPr>
        <p:txBody>
          <a:bodyPr wrap="square" rtlCol="0">
            <a:spAutoFit/>
          </a:bodyPr>
          <a:lstStyle/>
          <a:p>
            <a:r>
              <a:rPr lang="en-US" sz="1400" dirty="0"/>
              <a:t>Category II: Flexible packaging of single layer or multilayer (more than one layer with different types of plastic), plastic sheets or like and covers made of plastic sheet, carry bags, plastic sachet or pouches which include LLDPE, LDPE, PP, PE, PS, etc.</a:t>
            </a:r>
          </a:p>
        </p:txBody>
      </p:sp>
      <p:sp>
        <p:nvSpPr>
          <p:cNvPr id="20" name="TextBox 19">
            <a:extLst>
              <a:ext uri="{FF2B5EF4-FFF2-40B4-BE49-F238E27FC236}">
                <a16:creationId xmlns:a16="http://schemas.microsoft.com/office/drawing/2014/main" id="{9CCCD57C-668E-A7B2-DA29-82C19AF37362}"/>
              </a:ext>
            </a:extLst>
          </p:cNvPr>
          <p:cNvSpPr txBox="1"/>
          <p:nvPr/>
        </p:nvSpPr>
        <p:spPr>
          <a:xfrm>
            <a:off x="7183119" y="3651639"/>
            <a:ext cx="4602660" cy="523220"/>
          </a:xfrm>
          <a:prstGeom prst="rect">
            <a:avLst/>
          </a:prstGeom>
          <a:noFill/>
          <a:ln>
            <a:solidFill>
              <a:srgbClr val="FF0000"/>
            </a:solidFill>
          </a:ln>
        </p:spPr>
        <p:txBody>
          <a:bodyPr wrap="square" rtlCol="0">
            <a:spAutoFit/>
          </a:bodyPr>
          <a:lstStyle/>
          <a:p>
            <a:r>
              <a:rPr lang="en-US" sz="1400" dirty="0"/>
              <a:t>Category III: Multilayer plastic packaging (</a:t>
            </a:r>
            <a:r>
              <a:rPr lang="en-US" sz="1400" dirty="0" err="1"/>
              <a:t>atleast</a:t>
            </a:r>
            <a:r>
              <a:rPr lang="en-US" sz="1400" dirty="0"/>
              <a:t> one layer of plastic and material other than plastic).</a:t>
            </a:r>
          </a:p>
        </p:txBody>
      </p:sp>
      <p:sp>
        <p:nvSpPr>
          <p:cNvPr id="21" name="TextBox 20">
            <a:extLst>
              <a:ext uri="{FF2B5EF4-FFF2-40B4-BE49-F238E27FC236}">
                <a16:creationId xmlns:a16="http://schemas.microsoft.com/office/drawing/2014/main" id="{7F9B9257-D4FA-AA3D-FF13-D0D4CA82B151}"/>
              </a:ext>
            </a:extLst>
          </p:cNvPr>
          <p:cNvSpPr txBox="1"/>
          <p:nvPr/>
        </p:nvSpPr>
        <p:spPr>
          <a:xfrm>
            <a:off x="7183119" y="4306887"/>
            <a:ext cx="3910494" cy="307777"/>
          </a:xfrm>
          <a:prstGeom prst="rect">
            <a:avLst/>
          </a:prstGeom>
          <a:noFill/>
          <a:ln>
            <a:solidFill>
              <a:srgbClr val="FF0000"/>
            </a:solidFill>
          </a:ln>
        </p:spPr>
        <p:txBody>
          <a:bodyPr wrap="none" rtlCol="0">
            <a:spAutoFit/>
          </a:bodyPr>
          <a:lstStyle/>
          <a:p>
            <a:r>
              <a:rPr lang="en-US" sz="1400" dirty="0"/>
              <a:t>Category IV: Compostable Plastic Sheet/Carry bags</a:t>
            </a:r>
          </a:p>
        </p:txBody>
      </p:sp>
      <p:sp>
        <p:nvSpPr>
          <p:cNvPr id="22" name="TextBox 21">
            <a:extLst>
              <a:ext uri="{FF2B5EF4-FFF2-40B4-BE49-F238E27FC236}">
                <a16:creationId xmlns:a16="http://schemas.microsoft.com/office/drawing/2014/main" id="{83ACF0D3-CB95-D894-FD30-E616DD48E2EA}"/>
              </a:ext>
            </a:extLst>
          </p:cNvPr>
          <p:cNvSpPr txBox="1"/>
          <p:nvPr/>
        </p:nvSpPr>
        <p:spPr>
          <a:xfrm>
            <a:off x="7183118" y="4754935"/>
            <a:ext cx="4602659" cy="1169551"/>
          </a:xfrm>
          <a:prstGeom prst="rect">
            <a:avLst/>
          </a:prstGeom>
          <a:noFill/>
          <a:ln>
            <a:solidFill>
              <a:srgbClr val="FF0000"/>
            </a:solidFill>
          </a:ln>
        </p:spPr>
        <p:txBody>
          <a:bodyPr wrap="square" rtlCol="0">
            <a:spAutoFit/>
          </a:bodyPr>
          <a:lstStyle/>
          <a:p>
            <a:r>
              <a:rPr lang="en-US" sz="1400" dirty="0"/>
              <a:t>Plastic packaging waste generated in the form of reject or discard at the stage of manufacturing of plastic packaging and during the packaging of product including reject, discard, before the plastic packaging reaches the end-use consumer of the product.</a:t>
            </a:r>
          </a:p>
        </p:txBody>
      </p:sp>
      <p:sp>
        <p:nvSpPr>
          <p:cNvPr id="23" name="TextBox 22">
            <a:extLst>
              <a:ext uri="{FF2B5EF4-FFF2-40B4-BE49-F238E27FC236}">
                <a16:creationId xmlns:a16="http://schemas.microsoft.com/office/drawing/2014/main" id="{289A44E5-8A87-699D-D352-C62C230A0A0C}"/>
              </a:ext>
            </a:extLst>
          </p:cNvPr>
          <p:cNvSpPr txBox="1"/>
          <p:nvPr/>
        </p:nvSpPr>
        <p:spPr>
          <a:xfrm>
            <a:off x="7189737" y="6029017"/>
            <a:ext cx="4596040" cy="523220"/>
          </a:xfrm>
          <a:prstGeom prst="rect">
            <a:avLst/>
          </a:prstGeom>
          <a:noFill/>
          <a:ln>
            <a:solidFill>
              <a:srgbClr val="FF0000"/>
            </a:solidFill>
          </a:ln>
        </p:spPr>
        <p:txBody>
          <a:bodyPr wrap="square" rtlCol="0">
            <a:spAutoFit/>
          </a:bodyPr>
          <a:lstStyle/>
          <a:p>
            <a:r>
              <a:rPr lang="en-US" sz="1400" dirty="0"/>
              <a:t>Plastic packaging waste generated by the end-use consumer after the intended use of packaging is fully completed.</a:t>
            </a:r>
          </a:p>
        </p:txBody>
      </p:sp>
      <p:sp>
        <p:nvSpPr>
          <p:cNvPr id="37" name="Right Bracket 36">
            <a:extLst>
              <a:ext uri="{FF2B5EF4-FFF2-40B4-BE49-F238E27FC236}">
                <a16:creationId xmlns:a16="http://schemas.microsoft.com/office/drawing/2014/main" id="{87C066F9-1295-2647-E795-38B655609E25}"/>
              </a:ext>
            </a:extLst>
          </p:cNvPr>
          <p:cNvSpPr/>
          <p:nvPr/>
        </p:nvSpPr>
        <p:spPr>
          <a:xfrm>
            <a:off x="3656493" y="3736839"/>
            <a:ext cx="121452" cy="534084"/>
          </a:xfrm>
          <a:prstGeom prst="righ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ight Bracket 37">
            <a:extLst>
              <a:ext uri="{FF2B5EF4-FFF2-40B4-BE49-F238E27FC236}">
                <a16:creationId xmlns:a16="http://schemas.microsoft.com/office/drawing/2014/main" id="{883AF8AF-3C31-51CC-72A4-AD884B97AEAB}"/>
              </a:ext>
            </a:extLst>
          </p:cNvPr>
          <p:cNvSpPr/>
          <p:nvPr/>
        </p:nvSpPr>
        <p:spPr>
          <a:xfrm>
            <a:off x="4204327" y="3722965"/>
            <a:ext cx="138100" cy="583921"/>
          </a:xfrm>
          <a:prstGeom prst="righ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ight Bracket 38">
            <a:extLst>
              <a:ext uri="{FF2B5EF4-FFF2-40B4-BE49-F238E27FC236}">
                <a16:creationId xmlns:a16="http://schemas.microsoft.com/office/drawing/2014/main" id="{39598AC6-D215-43FC-5ABE-8632F06B4606}"/>
              </a:ext>
            </a:extLst>
          </p:cNvPr>
          <p:cNvSpPr/>
          <p:nvPr/>
        </p:nvSpPr>
        <p:spPr>
          <a:xfrm>
            <a:off x="4731930" y="3699606"/>
            <a:ext cx="83908" cy="607280"/>
          </a:xfrm>
          <a:prstGeom prst="righ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Right Bracket 39">
            <a:extLst>
              <a:ext uri="{FF2B5EF4-FFF2-40B4-BE49-F238E27FC236}">
                <a16:creationId xmlns:a16="http://schemas.microsoft.com/office/drawing/2014/main" id="{6573A837-F99F-F8B4-783C-A9984F73158F}"/>
              </a:ext>
            </a:extLst>
          </p:cNvPr>
          <p:cNvSpPr/>
          <p:nvPr/>
        </p:nvSpPr>
        <p:spPr>
          <a:xfrm>
            <a:off x="5439085" y="3722963"/>
            <a:ext cx="83908" cy="607279"/>
          </a:xfrm>
          <a:prstGeom prst="righ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Right Bracket 41">
            <a:extLst>
              <a:ext uri="{FF2B5EF4-FFF2-40B4-BE49-F238E27FC236}">
                <a16:creationId xmlns:a16="http://schemas.microsoft.com/office/drawing/2014/main" id="{FD7F3455-5A3E-7087-3645-86A261A4C9BF}"/>
              </a:ext>
            </a:extLst>
          </p:cNvPr>
          <p:cNvSpPr/>
          <p:nvPr/>
        </p:nvSpPr>
        <p:spPr>
          <a:xfrm>
            <a:off x="5936792" y="3688148"/>
            <a:ext cx="83908" cy="630195"/>
          </a:xfrm>
          <a:prstGeom prst="righ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Right Bracket 42">
            <a:extLst>
              <a:ext uri="{FF2B5EF4-FFF2-40B4-BE49-F238E27FC236}">
                <a16:creationId xmlns:a16="http://schemas.microsoft.com/office/drawing/2014/main" id="{EBB62A04-E888-FF6B-54C0-DFF399A4C949}"/>
              </a:ext>
            </a:extLst>
          </p:cNvPr>
          <p:cNvSpPr/>
          <p:nvPr/>
        </p:nvSpPr>
        <p:spPr>
          <a:xfrm>
            <a:off x="6535183" y="3707376"/>
            <a:ext cx="83908" cy="630195"/>
          </a:xfrm>
          <a:prstGeom prst="righ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44" name="Group 43">
            <a:extLst>
              <a:ext uri="{FF2B5EF4-FFF2-40B4-BE49-F238E27FC236}">
                <a16:creationId xmlns:a16="http://schemas.microsoft.com/office/drawing/2014/main" id="{BAFBF033-5E3B-2C2E-F7D7-F325E82F2A95}"/>
              </a:ext>
            </a:extLst>
          </p:cNvPr>
          <p:cNvGrpSpPr/>
          <p:nvPr/>
        </p:nvGrpSpPr>
        <p:grpSpPr>
          <a:xfrm>
            <a:off x="4273377" y="2653841"/>
            <a:ext cx="2734769" cy="1034306"/>
            <a:chOff x="3623479" y="2847365"/>
            <a:chExt cx="2940035" cy="1018808"/>
          </a:xfrm>
        </p:grpSpPr>
        <p:cxnSp>
          <p:nvCxnSpPr>
            <p:cNvPr id="45" name="Straight Connector 44">
              <a:extLst>
                <a:ext uri="{FF2B5EF4-FFF2-40B4-BE49-F238E27FC236}">
                  <a16:creationId xmlns:a16="http://schemas.microsoft.com/office/drawing/2014/main" id="{FB235DE6-E49F-31A0-9211-041EBADC8FB3}"/>
                </a:ext>
              </a:extLst>
            </p:cNvPr>
            <p:cNvCxnSpPr>
              <a:cxnSpLocks/>
            </p:cNvCxnSpPr>
            <p:nvPr/>
          </p:nvCxnSpPr>
          <p:spPr>
            <a:xfrm flipV="1">
              <a:off x="3623479" y="2854730"/>
              <a:ext cx="0" cy="101144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F296048-4E26-6E73-689E-F690D2063CF6}"/>
                </a:ext>
              </a:extLst>
            </p:cNvPr>
            <p:cNvCxnSpPr>
              <a:cxnSpLocks/>
            </p:cNvCxnSpPr>
            <p:nvPr/>
          </p:nvCxnSpPr>
          <p:spPr>
            <a:xfrm flipV="1">
              <a:off x="3623479" y="2847365"/>
              <a:ext cx="2940035" cy="1355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2" name="Group 51">
            <a:extLst>
              <a:ext uri="{FF2B5EF4-FFF2-40B4-BE49-F238E27FC236}">
                <a16:creationId xmlns:a16="http://schemas.microsoft.com/office/drawing/2014/main" id="{C9BD117D-2D46-360D-F852-0313704F9B6A}"/>
              </a:ext>
            </a:extLst>
          </p:cNvPr>
          <p:cNvGrpSpPr/>
          <p:nvPr/>
        </p:nvGrpSpPr>
        <p:grpSpPr>
          <a:xfrm flipV="1">
            <a:off x="5978750" y="4351364"/>
            <a:ext cx="1031651" cy="870874"/>
            <a:chOff x="4167024" y="2827643"/>
            <a:chExt cx="1109083" cy="857824"/>
          </a:xfrm>
        </p:grpSpPr>
        <p:cxnSp>
          <p:nvCxnSpPr>
            <p:cNvPr id="53" name="Straight Connector 52">
              <a:extLst>
                <a:ext uri="{FF2B5EF4-FFF2-40B4-BE49-F238E27FC236}">
                  <a16:creationId xmlns:a16="http://schemas.microsoft.com/office/drawing/2014/main" id="{6CE32DA3-BC6E-E5BB-061A-C54A94579C5B}"/>
                </a:ext>
              </a:extLst>
            </p:cNvPr>
            <p:cNvCxnSpPr>
              <a:cxnSpLocks/>
            </p:cNvCxnSpPr>
            <p:nvPr/>
          </p:nvCxnSpPr>
          <p:spPr>
            <a:xfrm flipV="1">
              <a:off x="4167024" y="2833462"/>
              <a:ext cx="0" cy="85200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E81646B-267C-2452-1AE4-5C144B1931E0}"/>
                </a:ext>
              </a:extLst>
            </p:cNvPr>
            <p:cNvCxnSpPr>
              <a:cxnSpLocks/>
            </p:cNvCxnSpPr>
            <p:nvPr/>
          </p:nvCxnSpPr>
          <p:spPr>
            <a:xfrm flipV="1">
              <a:off x="4167024" y="2827643"/>
              <a:ext cx="1109083" cy="581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9" name="Group 58">
            <a:extLst>
              <a:ext uri="{FF2B5EF4-FFF2-40B4-BE49-F238E27FC236}">
                <a16:creationId xmlns:a16="http://schemas.microsoft.com/office/drawing/2014/main" id="{F5FD366F-7539-D79E-3C47-339BD9B2925B}"/>
              </a:ext>
            </a:extLst>
          </p:cNvPr>
          <p:cNvGrpSpPr/>
          <p:nvPr/>
        </p:nvGrpSpPr>
        <p:grpSpPr>
          <a:xfrm flipV="1">
            <a:off x="6547155" y="4382384"/>
            <a:ext cx="554732" cy="1828535"/>
            <a:chOff x="4167024" y="1884332"/>
            <a:chExt cx="596368" cy="1801135"/>
          </a:xfrm>
        </p:grpSpPr>
        <p:cxnSp>
          <p:nvCxnSpPr>
            <p:cNvPr id="60" name="Straight Connector 59">
              <a:extLst>
                <a:ext uri="{FF2B5EF4-FFF2-40B4-BE49-F238E27FC236}">
                  <a16:creationId xmlns:a16="http://schemas.microsoft.com/office/drawing/2014/main" id="{5A61B330-6EE7-EA57-12A5-F9B95D1E9B28}"/>
                </a:ext>
              </a:extLst>
            </p:cNvPr>
            <p:cNvCxnSpPr>
              <a:cxnSpLocks/>
            </p:cNvCxnSpPr>
            <p:nvPr/>
          </p:nvCxnSpPr>
          <p:spPr>
            <a:xfrm flipV="1">
              <a:off x="4167024" y="1887443"/>
              <a:ext cx="0" cy="179802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2ED5AD64-10EF-EB8D-E36A-30B0084743CE}"/>
                </a:ext>
              </a:extLst>
            </p:cNvPr>
            <p:cNvCxnSpPr>
              <a:cxnSpLocks/>
            </p:cNvCxnSpPr>
            <p:nvPr/>
          </p:nvCxnSpPr>
          <p:spPr>
            <a:xfrm>
              <a:off x="4167024" y="1884332"/>
              <a:ext cx="596368" cy="311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5" name="Group 64">
            <a:extLst>
              <a:ext uri="{FF2B5EF4-FFF2-40B4-BE49-F238E27FC236}">
                <a16:creationId xmlns:a16="http://schemas.microsoft.com/office/drawing/2014/main" id="{621F8E2E-23E4-97AA-8F59-A914A1C2DE61}"/>
              </a:ext>
            </a:extLst>
          </p:cNvPr>
          <p:cNvGrpSpPr/>
          <p:nvPr/>
        </p:nvGrpSpPr>
        <p:grpSpPr>
          <a:xfrm flipV="1">
            <a:off x="5501883" y="4344411"/>
            <a:ext cx="1508518" cy="274606"/>
            <a:chOff x="4167024" y="3414975"/>
            <a:chExt cx="1621741" cy="270492"/>
          </a:xfrm>
        </p:grpSpPr>
        <p:cxnSp>
          <p:nvCxnSpPr>
            <p:cNvPr id="66" name="Straight Connector 65">
              <a:extLst>
                <a:ext uri="{FF2B5EF4-FFF2-40B4-BE49-F238E27FC236}">
                  <a16:creationId xmlns:a16="http://schemas.microsoft.com/office/drawing/2014/main" id="{4B056F5E-2F0D-0380-B0C8-61E0BF629810}"/>
                </a:ext>
              </a:extLst>
            </p:cNvPr>
            <p:cNvCxnSpPr>
              <a:cxnSpLocks/>
            </p:cNvCxnSpPr>
            <p:nvPr/>
          </p:nvCxnSpPr>
          <p:spPr>
            <a:xfrm flipV="1">
              <a:off x="4167024" y="3419250"/>
              <a:ext cx="0" cy="26621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7BD310ED-8CB4-6071-B007-13F05555EBC9}"/>
                </a:ext>
              </a:extLst>
            </p:cNvPr>
            <p:cNvCxnSpPr>
              <a:cxnSpLocks/>
            </p:cNvCxnSpPr>
            <p:nvPr/>
          </p:nvCxnSpPr>
          <p:spPr>
            <a:xfrm>
              <a:off x="4181669" y="3414975"/>
              <a:ext cx="1607096" cy="1312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1" name="Group 70">
            <a:extLst>
              <a:ext uri="{FF2B5EF4-FFF2-40B4-BE49-F238E27FC236}">
                <a16:creationId xmlns:a16="http://schemas.microsoft.com/office/drawing/2014/main" id="{9DBA5ED5-173B-D283-5FD1-08D659152D31}"/>
              </a:ext>
            </a:extLst>
          </p:cNvPr>
          <p:cNvGrpSpPr/>
          <p:nvPr/>
        </p:nvGrpSpPr>
        <p:grpSpPr>
          <a:xfrm>
            <a:off x="4775168" y="3345377"/>
            <a:ext cx="2326718" cy="400441"/>
            <a:chOff x="3624860" y="3328346"/>
            <a:chExt cx="2501357" cy="394440"/>
          </a:xfrm>
        </p:grpSpPr>
        <p:cxnSp>
          <p:nvCxnSpPr>
            <p:cNvPr id="72" name="Straight Connector 71">
              <a:extLst>
                <a:ext uri="{FF2B5EF4-FFF2-40B4-BE49-F238E27FC236}">
                  <a16:creationId xmlns:a16="http://schemas.microsoft.com/office/drawing/2014/main" id="{46E67989-46F8-8C6A-5103-060CEB79DD70}"/>
                </a:ext>
              </a:extLst>
            </p:cNvPr>
            <p:cNvCxnSpPr>
              <a:cxnSpLocks/>
            </p:cNvCxnSpPr>
            <p:nvPr/>
          </p:nvCxnSpPr>
          <p:spPr>
            <a:xfrm flipV="1">
              <a:off x="3624860" y="3328346"/>
              <a:ext cx="0" cy="32672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3B877075-EDFF-A60A-E21A-EDA237D5A42E}"/>
                </a:ext>
              </a:extLst>
            </p:cNvPr>
            <p:cNvCxnSpPr>
              <a:cxnSpLocks/>
            </p:cNvCxnSpPr>
            <p:nvPr/>
          </p:nvCxnSpPr>
          <p:spPr>
            <a:xfrm>
              <a:off x="3624860" y="3335769"/>
              <a:ext cx="2501357" cy="38701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380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7" grpId="0" animBg="1"/>
      <p:bldP spid="38" grpId="0" animBg="1"/>
      <p:bldP spid="39" grpId="0" animBg="1"/>
      <p:bldP spid="40"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8955-5C7C-1324-A4BB-BF2D72B44000}"/>
              </a:ext>
            </a:extLst>
          </p:cNvPr>
          <p:cNvSpPr>
            <a:spLocks noGrp="1"/>
          </p:cNvSpPr>
          <p:nvPr>
            <p:ph type="title"/>
          </p:nvPr>
        </p:nvSpPr>
        <p:spPr/>
        <p:txBody>
          <a:bodyPr/>
          <a:lstStyle/>
          <a:p>
            <a:r>
              <a:rPr lang="en-US" dirty="0"/>
              <a:t>REGISTRATION FORM FOR PIBO</a:t>
            </a:r>
            <a:r>
              <a:rPr lang="en-US" sz="1600" dirty="0"/>
              <a:t>s</a:t>
            </a:r>
            <a:endParaRPr lang="en-US" dirty="0"/>
          </a:p>
        </p:txBody>
      </p:sp>
      <p:sp>
        <p:nvSpPr>
          <p:cNvPr id="3" name="Content Placeholder 2">
            <a:extLst>
              <a:ext uri="{FF2B5EF4-FFF2-40B4-BE49-F238E27FC236}">
                <a16:creationId xmlns:a16="http://schemas.microsoft.com/office/drawing/2014/main" id="{FA57E9A2-91B0-9659-C9DE-B0AFCD5301FA}"/>
              </a:ext>
            </a:extLst>
          </p:cNvPr>
          <p:cNvSpPr>
            <a:spLocks noGrp="1"/>
          </p:cNvSpPr>
          <p:nvPr>
            <p:ph idx="1"/>
          </p:nvPr>
        </p:nvSpPr>
        <p:spPr/>
        <p:txBody>
          <a:bodyPr anchor="t"/>
          <a:lstStyle/>
          <a:p>
            <a:r>
              <a:rPr lang="en-US" dirty="0"/>
              <a:t>Company details as well as the authorized person details are mandatory to be filled.</a:t>
            </a:r>
          </a:p>
          <a:p>
            <a:r>
              <a:rPr lang="en-US" dirty="0"/>
              <a:t>Legal name and trade name need to be examined in line with the GST certificate.</a:t>
            </a:r>
          </a:p>
        </p:txBody>
      </p:sp>
      <p:pic>
        <p:nvPicPr>
          <p:cNvPr id="5" name="Picture 4">
            <a:extLst>
              <a:ext uri="{FF2B5EF4-FFF2-40B4-BE49-F238E27FC236}">
                <a16:creationId xmlns:a16="http://schemas.microsoft.com/office/drawing/2014/main" id="{7A66DC2A-7AB0-B104-1B21-AE4D01B8B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15" y="3252513"/>
            <a:ext cx="5883685" cy="3255291"/>
          </a:xfrm>
          <a:prstGeom prst="rect">
            <a:avLst/>
          </a:prstGeom>
          <a:ln>
            <a:solidFill>
              <a:schemeClr val="tx1"/>
            </a:solidFill>
          </a:ln>
        </p:spPr>
      </p:pic>
      <p:sp>
        <p:nvSpPr>
          <p:cNvPr id="6" name="Rectangle 5">
            <a:extLst>
              <a:ext uri="{FF2B5EF4-FFF2-40B4-BE49-F238E27FC236}">
                <a16:creationId xmlns:a16="http://schemas.microsoft.com/office/drawing/2014/main" id="{C97D6CA1-275C-CC17-BFB1-1EF71F49E1A8}"/>
              </a:ext>
            </a:extLst>
          </p:cNvPr>
          <p:cNvSpPr/>
          <p:nvPr/>
        </p:nvSpPr>
        <p:spPr>
          <a:xfrm>
            <a:off x="528036" y="5650937"/>
            <a:ext cx="865999" cy="3192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C523166-0C8C-7AF4-5E1F-2E610750C95A}"/>
              </a:ext>
            </a:extLst>
          </p:cNvPr>
          <p:cNvSpPr/>
          <p:nvPr/>
        </p:nvSpPr>
        <p:spPr>
          <a:xfrm>
            <a:off x="2206878" y="5629159"/>
            <a:ext cx="865999" cy="3192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4">
            <a:extLst>
              <a:ext uri="{FF2B5EF4-FFF2-40B4-BE49-F238E27FC236}">
                <a16:creationId xmlns:a16="http://schemas.microsoft.com/office/drawing/2014/main" id="{82D703FB-0926-F0B6-3786-1C91FFECB967}"/>
              </a:ext>
            </a:extLst>
          </p:cNvPr>
          <p:cNvPicPr>
            <a:picLocks noChangeAspect="1"/>
          </p:cNvPicPr>
          <p:nvPr/>
        </p:nvPicPr>
        <p:blipFill rotWithShape="1">
          <a:blip r:embed="rId4">
            <a:extLst>
              <a:ext uri="{28A0092B-C50C-407E-A947-70E740481C1C}">
                <a14:useLocalDpi xmlns:a14="http://schemas.microsoft.com/office/drawing/2010/main" val="0"/>
              </a:ext>
            </a:extLst>
          </a:blip>
          <a:srcRect l="2767" r="3839"/>
          <a:stretch/>
        </p:blipFill>
        <p:spPr>
          <a:xfrm>
            <a:off x="6235093" y="3241067"/>
            <a:ext cx="5744591" cy="3266737"/>
          </a:xfrm>
          <a:prstGeom prst="rect">
            <a:avLst/>
          </a:prstGeom>
          <a:ln>
            <a:solidFill>
              <a:schemeClr val="tx1"/>
            </a:solidFill>
          </a:ln>
        </p:spPr>
      </p:pic>
    </p:spTree>
    <p:extLst>
      <p:ext uri="{BB962C8B-B14F-4D97-AF65-F5344CB8AC3E}">
        <p14:creationId xmlns:p14="http://schemas.microsoft.com/office/powerpoint/2010/main" val="853743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74E0-F3CF-E078-E929-6BCDA57F8D2F}"/>
              </a:ext>
            </a:extLst>
          </p:cNvPr>
          <p:cNvSpPr>
            <a:spLocks noGrp="1"/>
          </p:cNvSpPr>
          <p:nvPr>
            <p:ph type="title"/>
          </p:nvPr>
        </p:nvSpPr>
        <p:spPr/>
        <p:txBody>
          <a:bodyPr/>
          <a:lstStyle/>
          <a:p>
            <a:r>
              <a:rPr lang="en-IN" dirty="0"/>
              <a:t>Application by Producers</a:t>
            </a:r>
            <a:endParaRPr lang="en-US" dirty="0"/>
          </a:p>
        </p:txBody>
      </p:sp>
      <p:pic>
        <p:nvPicPr>
          <p:cNvPr id="19" name="Content Placeholder 18">
            <a:extLst>
              <a:ext uri="{FF2B5EF4-FFF2-40B4-BE49-F238E27FC236}">
                <a16:creationId xmlns:a16="http://schemas.microsoft.com/office/drawing/2014/main" id="{6FB98DB2-0945-49F9-39C9-7BF28346E09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561" t="47296" r="2869" b="26541"/>
          <a:stretch/>
        </p:blipFill>
        <p:spPr>
          <a:xfrm>
            <a:off x="499911" y="5413449"/>
            <a:ext cx="7109928" cy="1216674"/>
          </a:xfrm>
          <a:ln>
            <a:solidFill>
              <a:schemeClr val="tx1"/>
            </a:solidFill>
          </a:ln>
        </p:spPr>
      </p:pic>
      <p:pic>
        <p:nvPicPr>
          <p:cNvPr id="21" name="Picture 20">
            <a:extLst>
              <a:ext uri="{FF2B5EF4-FFF2-40B4-BE49-F238E27FC236}">
                <a16:creationId xmlns:a16="http://schemas.microsoft.com/office/drawing/2014/main" id="{E79770E5-21D8-3A31-CC65-6E0227A8A2FB}"/>
              </a:ext>
            </a:extLst>
          </p:cNvPr>
          <p:cNvPicPr>
            <a:picLocks noChangeAspect="1"/>
          </p:cNvPicPr>
          <p:nvPr/>
        </p:nvPicPr>
        <p:blipFill rotWithShape="1">
          <a:blip r:embed="rId3">
            <a:extLst>
              <a:ext uri="{28A0092B-C50C-407E-A947-70E740481C1C}">
                <a14:useLocalDpi xmlns:a14="http://schemas.microsoft.com/office/drawing/2010/main" val="0"/>
              </a:ext>
            </a:extLst>
          </a:blip>
          <a:srcRect l="17738" t="13015" r="2411" b="58155"/>
          <a:stretch/>
        </p:blipFill>
        <p:spPr>
          <a:xfrm>
            <a:off x="499911" y="2564240"/>
            <a:ext cx="7109928" cy="1339553"/>
          </a:xfrm>
          <a:prstGeom prst="rect">
            <a:avLst/>
          </a:prstGeom>
          <a:ln>
            <a:solidFill>
              <a:schemeClr val="tx1"/>
            </a:solidFill>
          </a:ln>
        </p:spPr>
      </p:pic>
      <p:sp>
        <p:nvSpPr>
          <p:cNvPr id="23" name="TextBox 22">
            <a:extLst>
              <a:ext uri="{FF2B5EF4-FFF2-40B4-BE49-F238E27FC236}">
                <a16:creationId xmlns:a16="http://schemas.microsoft.com/office/drawing/2014/main" id="{32BFA580-19CF-5FBF-2FFA-B3EFE1AFE796}"/>
              </a:ext>
            </a:extLst>
          </p:cNvPr>
          <p:cNvSpPr txBox="1"/>
          <p:nvPr/>
        </p:nvSpPr>
        <p:spPr>
          <a:xfrm>
            <a:off x="8135379" y="2045068"/>
            <a:ext cx="3690152" cy="954107"/>
          </a:xfrm>
          <a:prstGeom prst="rect">
            <a:avLst/>
          </a:prstGeom>
          <a:noFill/>
          <a:ln>
            <a:solidFill>
              <a:srgbClr val="FF0000"/>
            </a:solidFill>
          </a:ln>
        </p:spPr>
        <p:txBody>
          <a:bodyPr wrap="square" rtlCol="0">
            <a:spAutoFit/>
          </a:bodyPr>
          <a:lstStyle/>
          <a:p>
            <a:r>
              <a:rPr lang="en-US" sz="1400" dirty="0"/>
              <a:t>Please input the year wise quantity of plastic raw material/packaging procured from registered entities (Producer/Importer/Recyclers) for the last two years.</a:t>
            </a:r>
          </a:p>
        </p:txBody>
      </p:sp>
      <p:sp>
        <p:nvSpPr>
          <p:cNvPr id="24" name="TextBox 23">
            <a:extLst>
              <a:ext uri="{FF2B5EF4-FFF2-40B4-BE49-F238E27FC236}">
                <a16:creationId xmlns:a16="http://schemas.microsoft.com/office/drawing/2014/main" id="{4D8E230C-F655-2C04-0EAB-DC8313F5D338}"/>
              </a:ext>
            </a:extLst>
          </p:cNvPr>
          <p:cNvSpPr txBox="1"/>
          <p:nvPr/>
        </p:nvSpPr>
        <p:spPr>
          <a:xfrm>
            <a:off x="8135379" y="5398744"/>
            <a:ext cx="3556709" cy="738664"/>
          </a:xfrm>
          <a:prstGeom prst="rect">
            <a:avLst/>
          </a:prstGeom>
          <a:noFill/>
          <a:ln>
            <a:solidFill>
              <a:srgbClr val="FF0000"/>
            </a:solidFill>
          </a:ln>
        </p:spPr>
        <p:txBody>
          <a:bodyPr wrap="square" rtlCol="0">
            <a:spAutoFit/>
          </a:bodyPr>
          <a:lstStyle/>
          <a:p>
            <a:r>
              <a:rPr lang="en-US" sz="1400" dirty="0"/>
              <a:t>Year wise/category wise details of plastic sold to the Registered brand owner is to be provided in the specified format.</a:t>
            </a:r>
          </a:p>
        </p:txBody>
      </p:sp>
      <p:sp>
        <p:nvSpPr>
          <p:cNvPr id="25" name="TextBox 24">
            <a:extLst>
              <a:ext uri="{FF2B5EF4-FFF2-40B4-BE49-F238E27FC236}">
                <a16:creationId xmlns:a16="http://schemas.microsoft.com/office/drawing/2014/main" id="{D3692D83-BBF1-4AAB-8346-93832BF2B296}"/>
              </a:ext>
            </a:extLst>
          </p:cNvPr>
          <p:cNvSpPr txBox="1"/>
          <p:nvPr/>
        </p:nvSpPr>
        <p:spPr>
          <a:xfrm>
            <a:off x="8135379" y="3711746"/>
            <a:ext cx="3690152" cy="1169551"/>
          </a:xfrm>
          <a:prstGeom prst="rect">
            <a:avLst/>
          </a:prstGeom>
          <a:noFill/>
          <a:ln>
            <a:solidFill>
              <a:srgbClr val="FF0000"/>
            </a:solidFill>
          </a:ln>
        </p:spPr>
        <p:txBody>
          <a:bodyPr wrap="square" rtlCol="0">
            <a:spAutoFit/>
          </a:bodyPr>
          <a:lstStyle/>
          <a:p>
            <a:r>
              <a:rPr lang="en-US" sz="1400" dirty="0"/>
              <a:t>Please input the year wise quantity of plastic raw material/packaging procured from non-registered entities (Producer/Importer/Recyclers) for the last two years.</a:t>
            </a:r>
          </a:p>
        </p:txBody>
      </p:sp>
      <p:cxnSp>
        <p:nvCxnSpPr>
          <p:cNvPr id="28" name="Straight Arrow Connector 27">
            <a:extLst>
              <a:ext uri="{FF2B5EF4-FFF2-40B4-BE49-F238E27FC236}">
                <a16:creationId xmlns:a16="http://schemas.microsoft.com/office/drawing/2014/main" id="{87D13E2A-CC45-0D29-5670-A323B4E654B7}"/>
              </a:ext>
            </a:extLst>
          </p:cNvPr>
          <p:cNvCxnSpPr>
            <a:cxnSpLocks/>
          </p:cNvCxnSpPr>
          <p:nvPr/>
        </p:nvCxnSpPr>
        <p:spPr>
          <a:xfrm>
            <a:off x="4177625" y="2741413"/>
            <a:ext cx="383674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5EC05AD-D063-85C0-1E0E-2784E21312F1}"/>
              </a:ext>
            </a:extLst>
          </p:cNvPr>
          <p:cNvCxnSpPr>
            <a:cxnSpLocks/>
          </p:cNvCxnSpPr>
          <p:nvPr/>
        </p:nvCxnSpPr>
        <p:spPr>
          <a:xfrm>
            <a:off x="3687872" y="5685748"/>
            <a:ext cx="432650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Content Placeholder 2">
            <a:extLst>
              <a:ext uri="{FF2B5EF4-FFF2-40B4-BE49-F238E27FC236}">
                <a16:creationId xmlns:a16="http://schemas.microsoft.com/office/drawing/2014/main" id="{518A1B99-835F-9FBB-BC7A-1B5F497DDD97}"/>
              </a:ext>
            </a:extLst>
          </p:cNvPr>
          <p:cNvSpPr txBox="1">
            <a:spLocks/>
          </p:cNvSpPr>
          <p:nvPr/>
        </p:nvSpPr>
        <p:spPr>
          <a:xfrm>
            <a:off x="581192" y="2180496"/>
            <a:ext cx="11029615"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8 (a), (b) and (c) is mandatory to be filled.</a:t>
            </a:r>
            <a:endParaRPr lang="en-US" dirty="0"/>
          </a:p>
        </p:txBody>
      </p:sp>
      <p:pic>
        <p:nvPicPr>
          <p:cNvPr id="33" name="Picture 32">
            <a:extLst>
              <a:ext uri="{FF2B5EF4-FFF2-40B4-BE49-F238E27FC236}">
                <a16:creationId xmlns:a16="http://schemas.microsoft.com/office/drawing/2014/main" id="{A38E61ED-5877-F88C-A047-07365FEC0772}"/>
              </a:ext>
            </a:extLst>
          </p:cNvPr>
          <p:cNvPicPr>
            <a:picLocks noChangeAspect="1"/>
          </p:cNvPicPr>
          <p:nvPr/>
        </p:nvPicPr>
        <p:blipFill rotWithShape="1">
          <a:blip r:embed="rId3">
            <a:extLst>
              <a:ext uri="{28A0092B-C50C-407E-A947-70E740481C1C}">
                <a14:useLocalDpi xmlns:a14="http://schemas.microsoft.com/office/drawing/2010/main" val="0"/>
              </a:ext>
            </a:extLst>
          </a:blip>
          <a:srcRect l="17738" t="50865" r="2411" b="15475"/>
          <a:stretch/>
        </p:blipFill>
        <p:spPr>
          <a:xfrm>
            <a:off x="499911" y="3903793"/>
            <a:ext cx="7109928" cy="1563951"/>
          </a:xfrm>
          <a:prstGeom prst="rect">
            <a:avLst/>
          </a:prstGeom>
          <a:ln>
            <a:solidFill>
              <a:schemeClr val="tx1"/>
            </a:solidFill>
          </a:ln>
        </p:spPr>
      </p:pic>
      <p:cxnSp>
        <p:nvCxnSpPr>
          <p:cNvPr id="34" name="Straight Arrow Connector 33">
            <a:extLst>
              <a:ext uri="{FF2B5EF4-FFF2-40B4-BE49-F238E27FC236}">
                <a16:creationId xmlns:a16="http://schemas.microsoft.com/office/drawing/2014/main" id="{B7D69B7C-E030-232B-7EB3-2494A0965321}"/>
              </a:ext>
            </a:extLst>
          </p:cNvPr>
          <p:cNvCxnSpPr>
            <a:cxnSpLocks/>
          </p:cNvCxnSpPr>
          <p:nvPr/>
        </p:nvCxnSpPr>
        <p:spPr>
          <a:xfrm>
            <a:off x="4177625" y="4131268"/>
            <a:ext cx="369637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937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AA73-9264-EABF-8D39-3EEAC28A4EEF}"/>
              </a:ext>
            </a:extLst>
          </p:cNvPr>
          <p:cNvSpPr>
            <a:spLocks noGrp="1"/>
          </p:cNvSpPr>
          <p:nvPr>
            <p:ph type="title"/>
          </p:nvPr>
        </p:nvSpPr>
        <p:spPr/>
        <p:txBody>
          <a:bodyPr/>
          <a:lstStyle/>
          <a:p>
            <a:r>
              <a:rPr lang="en-US" dirty="0"/>
              <a:t>APPLICATION BY PRODUCERS</a:t>
            </a:r>
            <a:endParaRPr lang="en-US" sz="1600" dirty="0"/>
          </a:p>
        </p:txBody>
      </p:sp>
      <p:sp>
        <p:nvSpPr>
          <p:cNvPr id="3" name="Content Placeholder 2">
            <a:extLst>
              <a:ext uri="{FF2B5EF4-FFF2-40B4-BE49-F238E27FC236}">
                <a16:creationId xmlns:a16="http://schemas.microsoft.com/office/drawing/2014/main" id="{9EE9C733-2AAA-65F5-5555-722CD8B0B3FA}"/>
              </a:ext>
            </a:extLst>
          </p:cNvPr>
          <p:cNvSpPr>
            <a:spLocks noGrp="1"/>
          </p:cNvSpPr>
          <p:nvPr>
            <p:ph idx="1"/>
          </p:nvPr>
        </p:nvSpPr>
        <p:spPr/>
        <p:txBody>
          <a:bodyPr anchor="t"/>
          <a:lstStyle/>
          <a:p>
            <a:r>
              <a:rPr lang="en-US" dirty="0"/>
              <a:t>Submission Checklist to be marked carefully. It must match with the documents uploaded by the Producers.</a:t>
            </a:r>
          </a:p>
          <a:p>
            <a:pPr marL="0" indent="0">
              <a:buNone/>
            </a:pPr>
            <a:endParaRPr lang="en-US" dirty="0"/>
          </a:p>
        </p:txBody>
      </p:sp>
      <p:pic>
        <p:nvPicPr>
          <p:cNvPr id="11" name="Picture 10">
            <a:extLst>
              <a:ext uri="{FF2B5EF4-FFF2-40B4-BE49-F238E27FC236}">
                <a16:creationId xmlns:a16="http://schemas.microsoft.com/office/drawing/2014/main" id="{75BF1C0C-E6C8-338F-185C-F415BAF99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703" y="2533908"/>
            <a:ext cx="5364104" cy="4038434"/>
          </a:xfrm>
          <a:prstGeom prst="rect">
            <a:avLst/>
          </a:prstGeom>
          <a:ln>
            <a:solidFill>
              <a:schemeClr val="accent1"/>
            </a:solidFill>
          </a:ln>
        </p:spPr>
      </p:pic>
      <p:pic>
        <p:nvPicPr>
          <p:cNvPr id="13" name="Picture 12">
            <a:extLst>
              <a:ext uri="{FF2B5EF4-FFF2-40B4-BE49-F238E27FC236}">
                <a16:creationId xmlns:a16="http://schemas.microsoft.com/office/drawing/2014/main" id="{45BDC2C0-4C4B-9B05-81F6-FD3929D0A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192" y="2605639"/>
            <a:ext cx="5088427" cy="4038434"/>
          </a:xfrm>
          <a:prstGeom prst="rect">
            <a:avLst/>
          </a:prstGeom>
          <a:ln>
            <a:solidFill>
              <a:schemeClr val="accent1"/>
            </a:solidFill>
          </a:ln>
        </p:spPr>
      </p:pic>
      <p:sp>
        <p:nvSpPr>
          <p:cNvPr id="14" name="Rectangle 13">
            <a:extLst>
              <a:ext uri="{FF2B5EF4-FFF2-40B4-BE49-F238E27FC236}">
                <a16:creationId xmlns:a16="http://schemas.microsoft.com/office/drawing/2014/main" id="{18731783-9714-C71B-AF20-784D647DF210}"/>
              </a:ext>
            </a:extLst>
          </p:cNvPr>
          <p:cNvSpPr/>
          <p:nvPr/>
        </p:nvSpPr>
        <p:spPr>
          <a:xfrm>
            <a:off x="9676932" y="2991678"/>
            <a:ext cx="1580452" cy="3419061"/>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E89D222B-476A-2C69-E30D-11C2DF6F5BDE}"/>
              </a:ext>
            </a:extLst>
          </p:cNvPr>
          <p:cNvSpPr/>
          <p:nvPr/>
        </p:nvSpPr>
        <p:spPr>
          <a:xfrm>
            <a:off x="3741363" y="2991679"/>
            <a:ext cx="1580452" cy="3164166"/>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3080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D524-356E-136C-12B6-A71EAE08F59F}"/>
              </a:ext>
            </a:extLst>
          </p:cNvPr>
          <p:cNvSpPr>
            <a:spLocks noGrp="1"/>
          </p:cNvSpPr>
          <p:nvPr>
            <p:ph type="title"/>
          </p:nvPr>
        </p:nvSpPr>
        <p:spPr/>
        <p:txBody>
          <a:bodyPr/>
          <a:lstStyle/>
          <a:p>
            <a:r>
              <a:rPr lang="en-US" dirty="0"/>
              <a:t>APPLICATION BY PRODUCERS</a:t>
            </a:r>
          </a:p>
        </p:txBody>
      </p:sp>
      <p:sp>
        <p:nvSpPr>
          <p:cNvPr id="3" name="Content Placeholder 2">
            <a:extLst>
              <a:ext uri="{FF2B5EF4-FFF2-40B4-BE49-F238E27FC236}">
                <a16:creationId xmlns:a16="http://schemas.microsoft.com/office/drawing/2014/main" id="{8BFAAF81-8899-4F1F-E879-315254CF7C1C}"/>
              </a:ext>
            </a:extLst>
          </p:cNvPr>
          <p:cNvSpPr>
            <a:spLocks noGrp="1"/>
          </p:cNvSpPr>
          <p:nvPr>
            <p:ph idx="1"/>
          </p:nvPr>
        </p:nvSpPr>
        <p:spPr/>
        <p:txBody>
          <a:bodyPr anchor="t"/>
          <a:lstStyle/>
          <a:p>
            <a:r>
              <a:rPr lang="en-US" dirty="0"/>
              <a:t>Submission Checklist to be marked carefully. It must match with the documents uploaded by </a:t>
            </a:r>
            <a:r>
              <a:rPr lang="en-US"/>
              <a:t>the Producers.</a:t>
            </a: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BF250F9-A51A-6CB5-E48F-1C1DC64F9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66" y="2651055"/>
            <a:ext cx="5409458" cy="3915801"/>
          </a:xfrm>
          <a:prstGeom prst="rect">
            <a:avLst/>
          </a:prstGeom>
          <a:ln>
            <a:solidFill>
              <a:schemeClr val="accent1"/>
            </a:solidFill>
          </a:ln>
        </p:spPr>
      </p:pic>
      <p:pic>
        <p:nvPicPr>
          <p:cNvPr id="5" name="Picture 4">
            <a:extLst>
              <a:ext uri="{FF2B5EF4-FFF2-40B4-BE49-F238E27FC236}">
                <a16:creationId xmlns:a16="http://schemas.microsoft.com/office/drawing/2014/main" id="{95795A97-C4EC-3125-B8D8-74170A8FD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692" y="3114841"/>
            <a:ext cx="5746141" cy="2580282"/>
          </a:xfrm>
          <a:prstGeom prst="rect">
            <a:avLst/>
          </a:prstGeom>
          <a:ln>
            <a:solidFill>
              <a:schemeClr val="accent1"/>
            </a:solidFill>
          </a:ln>
        </p:spPr>
      </p:pic>
      <p:sp>
        <p:nvSpPr>
          <p:cNvPr id="6" name="Rectangle 5">
            <a:extLst>
              <a:ext uri="{FF2B5EF4-FFF2-40B4-BE49-F238E27FC236}">
                <a16:creationId xmlns:a16="http://schemas.microsoft.com/office/drawing/2014/main" id="{33418E65-D071-0AA5-BC82-7B8C7EE0A946}"/>
              </a:ext>
            </a:extLst>
          </p:cNvPr>
          <p:cNvSpPr/>
          <p:nvPr/>
        </p:nvSpPr>
        <p:spPr>
          <a:xfrm>
            <a:off x="3896139" y="3114841"/>
            <a:ext cx="1495250" cy="3208498"/>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26F7F9F-39E4-A466-05C2-E5A1F40F7651}"/>
              </a:ext>
            </a:extLst>
          </p:cNvPr>
          <p:cNvSpPr/>
          <p:nvPr/>
        </p:nvSpPr>
        <p:spPr>
          <a:xfrm>
            <a:off x="9872869" y="3114841"/>
            <a:ext cx="1495250" cy="230198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008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843FCF-EB57-ED9A-C9FF-83072C0D5B04}"/>
              </a:ext>
            </a:extLst>
          </p:cNvPr>
          <p:cNvSpPr>
            <a:spLocks noGrp="1"/>
          </p:cNvSpPr>
          <p:nvPr>
            <p:ph type="title"/>
          </p:nvPr>
        </p:nvSpPr>
        <p:spPr>
          <a:xfrm>
            <a:off x="438953" y="3511270"/>
            <a:ext cx="11029615" cy="1497507"/>
          </a:xfrm>
        </p:spPr>
        <p:txBody>
          <a:bodyPr>
            <a:normAutofit/>
          </a:bodyPr>
          <a:lstStyle/>
          <a:p>
            <a:r>
              <a:rPr lang="en-US" sz="4400" dirty="0"/>
              <a:t>BRAND OWNER APPLICATION</a:t>
            </a:r>
          </a:p>
        </p:txBody>
      </p:sp>
    </p:spTree>
    <p:extLst>
      <p:ext uri="{BB962C8B-B14F-4D97-AF65-F5344CB8AC3E}">
        <p14:creationId xmlns:p14="http://schemas.microsoft.com/office/powerpoint/2010/main" val="51104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A61D-26FD-C3CC-E930-45DED7600E70}"/>
              </a:ext>
            </a:extLst>
          </p:cNvPr>
          <p:cNvSpPr>
            <a:spLocks noGrp="1"/>
          </p:cNvSpPr>
          <p:nvPr>
            <p:ph type="title"/>
          </p:nvPr>
        </p:nvSpPr>
        <p:spPr/>
        <p:txBody>
          <a:bodyPr/>
          <a:lstStyle/>
          <a:p>
            <a:r>
              <a:rPr lang="en-IN" dirty="0"/>
              <a:t>Application by brand owners</a:t>
            </a:r>
          </a:p>
        </p:txBody>
      </p:sp>
      <p:sp>
        <p:nvSpPr>
          <p:cNvPr id="3" name="Content Placeholder 2">
            <a:extLst>
              <a:ext uri="{FF2B5EF4-FFF2-40B4-BE49-F238E27FC236}">
                <a16:creationId xmlns:a16="http://schemas.microsoft.com/office/drawing/2014/main" id="{14BFA46D-CAD3-AACD-0D47-CC212BAC36CD}"/>
              </a:ext>
            </a:extLst>
          </p:cNvPr>
          <p:cNvSpPr>
            <a:spLocks noGrp="1"/>
          </p:cNvSpPr>
          <p:nvPr>
            <p:ph idx="1"/>
          </p:nvPr>
        </p:nvSpPr>
        <p:spPr>
          <a:xfrm>
            <a:off x="581192" y="2180497"/>
            <a:ext cx="11029615" cy="1013800"/>
          </a:xfrm>
        </p:spPr>
        <p:txBody>
          <a:bodyPr>
            <a:normAutofit fontScale="85000" lnSpcReduction="20000"/>
          </a:bodyPr>
          <a:lstStyle/>
          <a:p>
            <a:r>
              <a:rPr lang="en-IN" dirty="0"/>
              <a:t>1(a) – Essential Details to be checked like GST, PAN, CIN</a:t>
            </a:r>
          </a:p>
          <a:p>
            <a:pPr marL="0" indent="0">
              <a:buNone/>
            </a:pPr>
            <a:r>
              <a:rPr lang="en-IN" dirty="0"/>
              <a:t>The file uploaded by the Brand Owner and details filled in the box must be same.</a:t>
            </a:r>
          </a:p>
          <a:p>
            <a:r>
              <a:rPr lang="en-IN" dirty="0"/>
              <a:t>Registered address should be same as provided </a:t>
            </a:r>
            <a:r>
              <a:rPr lang="en-IN"/>
              <a:t>in the GST </a:t>
            </a:r>
            <a:r>
              <a:rPr lang="en-IN" dirty="0"/>
              <a:t>document.</a:t>
            </a:r>
          </a:p>
          <a:p>
            <a:endParaRPr lang="en-IN" dirty="0"/>
          </a:p>
        </p:txBody>
      </p:sp>
      <p:pic>
        <p:nvPicPr>
          <p:cNvPr id="9" name="Picture 8">
            <a:extLst>
              <a:ext uri="{FF2B5EF4-FFF2-40B4-BE49-F238E27FC236}">
                <a16:creationId xmlns:a16="http://schemas.microsoft.com/office/drawing/2014/main" id="{D58D6B4E-6B53-4A3B-B3F1-353E4A93C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292" y="3194295"/>
            <a:ext cx="9995414" cy="3283119"/>
          </a:xfrm>
          <a:prstGeom prst="rect">
            <a:avLst/>
          </a:prstGeom>
          <a:ln>
            <a:solidFill>
              <a:schemeClr val="accent1"/>
            </a:solidFill>
          </a:ln>
        </p:spPr>
      </p:pic>
      <p:sp>
        <p:nvSpPr>
          <p:cNvPr id="10" name="Rectangle 9">
            <a:extLst>
              <a:ext uri="{FF2B5EF4-FFF2-40B4-BE49-F238E27FC236}">
                <a16:creationId xmlns:a16="http://schemas.microsoft.com/office/drawing/2014/main" id="{8EF20B8C-45A7-A152-C877-A31CAEC811AD}"/>
              </a:ext>
            </a:extLst>
          </p:cNvPr>
          <p:cNvSpPr/>
          <p:nvPr/>
        </p:nvSpPr>
        <p:spPr>
          <a:xfrm>
            <a:off x="6096000" y="5017002"/>
            <a:ext cx="2173358" cy="787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4A604B7-311F-013E-087B-BAFD921A3A22}"/>
              </a:ext>
            </a:extLst>
          </p:cNvPr>
          <p:cNvSpPr/>
          <p:nvPr/>
        </p:nvSpPr>
        <p:spPr>
          <a:xfrm>
            <a:off x="6195319" y="4298853"/>
            <a:ext cx="4827177" cy="3824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3FB64827-BAF8-D845-2040-150CEB96647F}"/>
              </a:ext>
            </a:extLst>
          </p:cNvPr>
          <p:cNvCxnSpPr>
            <a:cxnSpLocks/>
          </p:cNvCxnSpPr>
          <p:nvPr/>
        </p:nvCxnSpPr>
        <p:spPr>
          <a:xfrm>
            <a:off x="5694999" y="5657917"/>
            <a:ext cx="50032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F67A840-78AD-DBEF-B527-4BBD24718A6D}"/>
              </a:ext>
            </a:extLst>
          </p:cNvPr>
          <p:cNvCxnSpPr/>
          <p:nvPr/>
        </p:nvCxnSpPr>
        <p:spPr>
          <a:xfrm flipV="1">
            <a:off x="5695122" y="4492487"/>
            <a:ext cx="0" cy="115293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5DEBB8D-7E16-5C61-BD97-02998350B297}"/>
              </a:ext>
            </a:extLst>
          </p:cNvPr>
          <p:cNvCxnSpPr>
            <a:cxnSpLocks/>
            <a:stCxn id="11" idx="1"/>
          </p:cNvCxnSpPr>
          <p:nvPr/>
        </p:nvCxnSpPr>
        <p:spPr>
          <a:xfrm flipH="1">
            <a:off x="5694999" y="4490092"/>
            <a:ext cx="500320" cy="23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202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59FA-7C42-6BD5-72F5-FE6008106D9E}"/>
              </a:ext>
            </a:extLst>
          </p:cNvPr>
          <p:cNvSpPr>
            <a:spLocks noGrp="1"/>
          </p:cNvSpPr>
          <p:nvPr>
            <p:ph type="title"/>
          </p:nvPr>
        </p:nvSpPr>
        <p:spPr/>
        <p:txBody>
          <a:bodyPr/>
          <a:lstStyle/>
          <a:p>
            <a:r>
              <a:rPr lang="en-IN" dirty="0"/>
              <a:t>Application by brand owners</a:t>
            </a:r>
            <a:endParaRPr lang="en-US" dirty="0"/>
          </a:p>
        </p:txBody>
      </p:sp>
      <p:sp>
        <p:nvSpPr>
          <p:cNvPr id="3" name="Content Placeholder 2">
            <a:extLst>
              <a:ext uri="{FF2B5EF4-FFF2-40B4-BE49-F238E27FC236}">
                <a16:creationId xmlns:a16="http://schemas.microsoft.com/office/drawing/2014/main" id="{DCE32703-BF1B-1F71-F700-6D542AEB4088}"/>
              </a:ext>
            </a:extLst>
          </p:cNvPr>
          <p:cNvSpPr>
            <a:spLocks noGrp="1"/>
          </p:cNvSpPr>
          <p:nvPr>
            <p:ph idx="1"/>
          </p:nvPr>
        </p:nvSpPr>
        <p:spPr/>
        <p:txBody>
          <a:bodyPr anchor="t"/>
          <a:lstStyle/>
          <a:p>
            <a:r>
              <a:rPr lang="en-IN" dirty="0"/>
              <a:t>1(b) – PAN and Aadhaar of authorised person. </a:t>
            </a:r>
          </a:p>
          <a:p>
            <a:pPr marL="0" indent="0">
              <a:buNone/>
            </a:pPr>
            <a:r>
              <a:rPr lang="en-IN" dirty="0"/>
              <a:t>The file uploaded by the Brand Owner and the details filled in the box must be same.</a:t>
            </a:r>
          </a:p>
          <a:p>
            <a:pPr marL="0" indent="0">
              <a:buNone/>
            </a:pPr>
            <a:endParaRPr lang="en-IN" dirty="0"/>
          </a:p>
          <a:p>
            <a:pPr marL="0" indent="0">
              <a:buNone/>
            </a:pPr>
            <a:endParaRPr lang="en-US" dirty="0"/>
          </a:p>
        </p:txBody>
      </p:sp>
      <p:pic>
        <p:nvPicPr>
          <p:cNvPr id="7" name="Picture 6">
            <a:extLst>
              <a:ext uri="{FF2B5EF4-FFF2-40B4-BE49-F238E27FC236}">
                <a16:creationId xmlns:a16="http://schemas.microsoft.com/office/drawing/2014/main" id="{410F3031-94B6-B592-C031-01263E5FC7BE}"/>
              </a:ext>
            </a:extLst>
          </p:cNvPr>
          <p:cNvPicPr>
            <a:picLocks noChangeAspect="1"/>
          </p:cNvPicPr>
          <p:nvPr/>
        </p:nvPicPr>
        <p:blipFill rotWithShape="1">
          <a:blip r:embed="rId2">
            <a:extLst>
              <a:ext uri="{28A0092B-C50C-407E-A947-70E740481C1C}">
                <a14:useLocalDpi xmlns:a14="http://schemas.microsoft.com/office/drawing/2010/main" val="0"/>
              </a:ext>
            </a:extLst>
          </a:blip>
          <a:srcRect l="19724" t="35419" r="1225" b="20261"/>
          <a:stretch/>
        </p:blipFill>
        <p:spPr>
          <a:xfrm>
            <a:off x="1277111" y="3298479"/>
            <a:ext cx="9637776" cy="2560320"/>
          </a:xfrm>
          <a:prstGeom prst="rect">
            <a:avLst/>
          </a:prstGeom>
        </p:spPr>
      </p:pic>
      <p:sp>
        <p:nvSpPr>
          <p:cNvPr id="8" name="Rectangle 7">
            <a:extLst>
              <a:ext uri="{FF2B5EF4-FFF2-40B4-BE49-F238E27FC236}">
                <a16:creationId xmlns:a16="http://schemas.microsoft.com/office/drawing/2014/main" id="{E707C361-39A6-C54A-877F-1BA5CB42E8F5}"/>
              </a:ext>
            </a:extLst>
          </p:cNvPr>
          <p:cNvSpPr/>
          <p:nvPr/>
        </p:nvSpPr>
        <p:spPr>
          <a:xfrm>
            <a:off x="6095999" y="5113563"/>
            <a:ext cx="4364737" cy="768096"/>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7528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CBE2-64E1-6C66-3C16-92983FF8403C}"/>
              </a:ext>
            </a:extLst>
          </p:cNvPr>
          <p:cNvSpPr>
            <a:spLocks noGrp="1"/>
          </p:cNvSpPr>
          <p:nvPr>
            <p:ph type="title"/>
          </p:nvPr>
        </p:nvSpPr>
        <p:spPr/>
        <p:txBody>
          <a:bodyPr/>
          <a:lstStyle/>
          <a:p>
            <a:r>
              <a:rPr lang="en-IN" dirty="0"/>
              <a:t>Application by brand owners</a:t>
            </a:r>
            <a:endParaRPr lang="en-US" dirty="0"/>
          </a:p>
        </p:txBody>
      </p:sp>
      <p:sp>
        <p:nvSpPr>
          <p:cNvPr id="3" name="Content Placeholder 2">
            <a:extLst>
              <a:ext uri="{FF2B5EF4-FFF2-40B4-BE49-F238E27FC236}">
                <a16:creationId xmlns:a16="http://schemas.microsoft.com/office/drawing/2014/main" id="{050EB8E9-8055-110E-3787-0428EB95C0D0}"/>
              </a:ext>
            </a:extLst>
          </p:cNvPr>
          <p:cNvSpPr>
            <a:spLocks noGrp="1"/>
          </p:cNvSpPr>
          <p:nvPr>
            <p:ph idx="1"/>
          </p:nvPr>
        </p:nvSpPr>
        <p:spPr/>
        <p:txBody>
          <a:bodyPr anchor="t"/>
          <a:lstStyle/>
          <a:p>
            <a:r>
              <a:rPr lang="en-IN" dirty="0"/>
              <a:t>1(c) – check and verify with the state in which the Brand Owner is selling.</a:t>
            </a:r>
          </a:p>
        </p:txBody>
      </p:sp>
      <p:pic>
        <p:nvPicPr>
          <p:cNvPr id="7" name="Picture 6">
            <a:extLst>
              <a:ext uri="{FF2B5EF4-FFF2-40B4-BE49-F238E27FC236}">
                <a16:creationId xmlns:a16="http://schemas.microsoft.com/office/drawing/2014/main" id="{A7E26E8D-FEB1-07E3-E840-E802A950589A}"/>
              </a:ext>
            </a:extLst>
          </p:cNvPr>
          <p:cNvPicPr>
            <a:picLocks noChangeAspect="1"/>
          </p:cNvPicPr>
          <p:nvPr/>
        </p:nvPicPr>
        <p:blipFill rotWithShape="1">
          <a:blip r:embed="rId3">
            <a:extLst>
              <a:ext uri="{28A0092B-C50C-407E-A947-70E740481C1C}">
                <a14:useLocalDpi xmlns:a14="http://schemas.microsoft.com/office/drawing/2010/main" val="0"/>
              </a:ext>
            </a:extLst>
          </a:blip>
          <a:srcRect l="19508" t="-1130" r="3438" b="68180"/>
          <a:stretch/>
        </p:blipFill>
        <p:spPr>
          <a:xfrm>
            <a:off x="1398814" y="2961812"/>
            <a:ext cx="9394370" cy="1894114"/>
          </a:xfrm>
          <a:prstGeom prst="rect">
            <a:avLst/>
          </a:prstGeom>
          <a:ln>
            <a:solidFill>
              <a:schemeClr val="tx1"/>
            </a:solidFill>
          </a:ln>
        </p:spPr>
      </p:pic>
      <p:pic>
        <p:nvPicPr>
          <p:cNvPr id="9" name="Picture 8">
            <a:extLst>
              <a:ext uri="{FF2B5EF4-FFF2-40B4-BE49-F238E27FC236}">
                <a16:creationId xmlns:a16="http://schemas.microsoft.com/office/drawing/2014/main" id="{D91B8603-841B-ED80-6120-DD5939F51401}"/>
              </a:ext>
            </a:extLst>
          </p:cNvPr>
          <p:cNvPicPr>
            <a:picLocks noChangeAspect="1"/>
          </p:cNvPicPr>
          <p:nvPr/>
        </p:nvPicPr>
        <p:blipFill rotWithShape="1">
          <a:blip r:embed="rId4">
            <a:extLst>
              <a:ext uri="{28A0092B-C50C-407E-A947-70E740481C1C}">
                <a14:useLocalDpi xmlns:a14="http://schemas.microsoft.com/office/drawing/2010/main" val="0"/>
              </a:ext>
            </a:extLst>
          </a:blip>
          <a:srcRect l="20357" t="41243" r="1429" b="32389"/>
          <a:stretch/>
        </p:blipFill>
        <p:spPr>
          <a:xfrm>
            <a:off x="1398814" y="5106317"/>
            <a:ext cx="9535886" cy="1515739"/>
          </a:xfrm>
          <a:prstGeom prst="rect">
            <a:avLst/>
          </a:prstGeom>
          <a:ln>
            <a:solidFill>
              <a:schemeClr val="tx1"/>
            </a:solidFill>
          </a:ln>
        </p:spPr>
      </p:pic>
      <p:sp>
        <p:nvSpPr>
          <p:cNvPr id="10" name="Rectangle 9">
            <a:extLst>
              <a:ext uri="{FF2B5EF4-FFF2-40B4-BE49-F238E27FC236}">
                <a16:creationId xmlns:a16="http://schemas.microsoft.com/office/drawing/2014/main" id="{430F0585-C88D-D6D5-483C-39FC999B41AA}"/>
              </a:ext>
            </a:extLst>
          </p:cNvPr>
          <p:cNvSpPr/>
          <p:nvPr/>
        </p:nvSpPr>
        <p:spPr>
          <a:xfrm>
            <a:off x="1669002" y="5566300"/>
            <a:ext cx="2867488" cy="1055756"/>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10D8E6E7-E401-A154-BA85-F4423AF699E2}"/>
              </a:ext>
            </a:extLst>
          </p:cNvPr>
          <p:cNvSpPr/>
          <p:nvPr/>
        </p:nvSpPr>
        <p:spPr>
          <a:xfrm>
            <a:off x="1669002" y="3492587"/>
            <a:ext cx="7279689" cy="136333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AB2AA75-4552-0763-99C1-75B65B56A88E}"/>
              </a:ext>
            </a:extLst>
          </p:cNvPr>
          <p:cNvCxnSpPr/>
          <p:nvPr/>
        </p:nvCxnSpPr>
        <p:spPr>
          <a:xfrm flipV="1">
            <a:off x="3222594" y="4953740"/>
            <a:ext cx="0" cy="4971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71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CF28-AB5E-7007-5065-72296685FE83}"/>
              </a:ext>
            </a:extLst>
          </p:cNvPr>
          <p:cNvSpPr>
            <a:spLocks noGrp="1"/>
          </p:cNvSpPr>
          <p:nvPr>
            <p:ph type="title"/>
          </p:nvPr>
        </p:nvSpPr>
        <p:spPr/>
        <p:txBody>
          <a:bodyPr/>
          <a:lstStyle/>
          <a:p>
            <a:r>
              <a:rPr lang="en-IN" dirty="0"/>
              <a:t>Application by brand owners</a:t>
            </a:r>
            <a:endParaRPr lang="en-US" dirty="0"/>
          </a:p>
        </p:txBody>
      </p:sp>
      <p:sp>
        <p:nvSpPr>
          <p:cNvPr id="3" name="Content Placeholder 2">
            <a:extLst>
              <a:ext uri="{FF2B5EF4-FFF2-40B4-BE49-F238E27FC236}">
                <a16:creationId xmlns:a16="http://schemas.microsoft.com/office/drawing/2014/main" id="{743FBEFA-DC84-F8BD-DC90-081EFF9ED157}"/>
              </a:ext>
            </a:extLst>
          </p:cNvPr>
          <p:cNvSpPr>
            <a:spLocks noGrp="1"/>
          </p:cNvSpPr>
          <p:nvPr>
            <p:ph idx="1"/>
          </p:nvPr>
        </p:nvSpPr>
        <p:spPr/>
        <p:txBody>
          <a:bodyPr anchor="t"/>
          <a:lstStyle/>
          <a:p>
            <a:pPr marL="0" marR="0">
              <a:lnSpc>
                <a:spcPct val="107000"/>
              </a:lnSpc>
              <a:spcBef>
                <a:spcPts val="0"/>
              </a:spcBef>
              <a:spcAft>
                <a:spcPts val="800"/>
              </a:spcAft>
              <a:tabLst>
                <a:tab pos="2219325" algn="l"/>
              </a:tabLst>
            </a:pPr>
            <a:r>
              <a:rPr lang="en-IN" dirty="0"/>
              <a:t>3(b) – District Industries Centre(DIC) registration – to be verified by checking manufacturing capacity; whether it lies in small MSME or not. Needs to be documented if ‘yes’. </a:t>
            </a:r>
            <a:r>
              <a:rPr lang="en-US" sz="1800" dirty="0">
                <a:solidFill>
                  <a:srgbClr val="05070C"/>
                </a:solidFill>
                <a:effectLst/>
                <a:latin typeface="Poppins" panose="020B0502040204020203" pitchFamily="2"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tabLst>
                <a:tab pos="2219325" algn="l"/>
              </a:tabLst>
            </a:pPr>
            <a:r>
              <a:rPr lang="en-IN" dirty="0"/>
              <a:t>If 3(b) is documented ‘yes’, then check whether copy of registration is uploaded in 3(c). </a:t>
            </a:r>
          </a:p>
          <a:p>
            <a:pPr marL="0" indent="0">
              <a:buNone/>
            </a:pPr>
            <a:endParaRPr lang="en-IN" dirty="0"/>
          </a:p>
          <a:p>
            <a:endParaRPr lang="en-US" dirty="0"/>
          </a:p>
        </p:txBody>
      </p:sp>
      <p:pic>
        <p:nvPicPr>
          <p:cNvPr id="5" name="Picture 4">
            <a:extLst>
              <a:ext uri="{FF2B5EF4-FFF2-40B4-BE49-F238E27FC236}">
                <a16:creationId xmlns:a16="http://schemas.microsoft.com/office/drawing/2014/main" id="{A9EF311C-0D26-7567-61E7-DC0FBC5C4E59}"/>
              </a:ext>
            </a:extLst>
          </p:cNvPr>
          <p:cNvPicPr>
            <a:picLocks noChangeAspect="1"/>
          </p:cNvPicPr>
          <p:nvPr/>
        </p:nvPicPr>
        <p:blipFill rotWithShape="1">
          <a:blip r:embed="rId2">
            <a:extLst>
              <a:ext uri="{28A0092B-C50C-407E-A947-70E740481C1C}">
                <a14:useLocalDpi xmlns:a14="http://schemas.microsoft.com/office/drawing/2010/main" val="0"/>
              </a:ext>
            </a:extLst>
          </a:blip>
          <a:srcRect l="21027" t="80963" r="1027"/>
          <a:stretch/>
        </p:blipFill>
        <p:spPr>
          <a:xfrm>
            <a:off x="1475010" y="3596284"/>
            <a:ext cx="9503228" cy="1094355"/>
          </a:xfrm>
          <a:prstGeom prst="rect">
            <a:avLst/>
          </a:prstGeom>
          <a:ln>
            <a:solidFill>
              <a:schemeClr val="tx1"/>
            </a:solidFill>
          </a:ln>
        </p:spPr>
      </p:pic>
      <p:pic>
        <p:nvPicPr>
          <p:cNvPr id="8" name="Picture 7">
            <a:extLst>
              <a:ext uri="{FF2B5EF4-FFF2-40B4-BE49-F238E27FC236}">
                <a16:creationId xmlns:a16="http://schemas.microsoft.com/office/drawing/2014/main" id="{55634BAF-74E8-68D8-0EC8-43C59AE398DA}"/>
              </a:ext>
            </a:extLst>
          </p:cNvPr>
          <p:cNvPicPr>
            <a:picLocks noChangeAspect="1"/>
          </p:cNvPicPr>
          <p:nvPr/>
        </p:nvPicPr>
        <p:blipFill rotWithShape="1">
          <a:blip r:embed="rId3">
            <a:extLst>
              <a:ext uri="{28A0092B-C50C-407E-A947-70E740481C1C}">
                <a14:useLocalDpi xmlns:a14="http://schemas.microsoft.com/office/drawing/2010/main" val="0"/>
              </a:ext>
            </a:extLst>
          </a:blip>
          <a:srcRect l="20491" r="2902" b="88447"/>
          <a:stretch/>
        </p:blipFill>
        <p:spPr>
          <a:xfrm>
            <a:off x="1475010" y="5048356"/>
            <a:ext cx="9503227" cy="668498"/>
          </a:xfrm>
          <a:prstGeom prst="rect">
            <a:avLst/>
          </a:prstGeom>
          <a:ln>
            <a:solidFill>
              <a:schemeClr val="tx1"/>
            </a:solidFill>
          </a:ln>
        </p:spPr>
      </p:pic>
      <p:sp>
        <p:nvSpPr>
          <p:cNvPr id="9" name="Rectangle 8">
            <a:extLst>
              <a:ext uri="{FF2B5EF4-FFF2-40B4-BE49-F238E27FC236}">
                <a16:creationId xmlns:a16="http://schemas.microsoft.com/office/drawing/2014/main" id="{E997C9BD-D49B-9D0E-E5E6-E3F1F60B77AE}"/>
              </a:ext>
            </a:extLst>
          </p:cNvPr>
          <p:cNvSpPr/>
          <p:nvPr/>
        </p:nvSpPr>
        <p:spPr>
          <a:xfrm>
            <a:off x="6095999" y="3979369"/>
            <a:ext cx="4697187" cy="53884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980B76E-B7EF-907F-9AD2-226ECCD32097}"/>
              </a:ext>
            </a:extLst>
          </p:cNvPr>
          <p:cNvCxnSpPr>
            <a:cxnSpLocks/>
          </p:cNvCxnSpPr>
          <p:nvPr/>
        </p:nvCxnSpPr>
        <p:spPr>
          <a:xfrm>
            <a:off x="8096594" y="4690639"/>
            <a:ext cx="0" cy="305904"/>
          </a:xfrm>
          <a:prstGeom prst="straightConnector1">
            <a:avLst/>
          </a:prstGeom>
          <a:ln>
            <a:solidFill>
              <a:srgbClr val="FF0000"/>
            </a:solidFill>
            <a:tailEnd type="triangle"/>
          </a:ln>
        </p:spPr>
        <p:style>
          <a:lnRef idx="2">
            <a:schemeClr val="accent3"/>
          </a:lnRef>
          <a:fillRef idx="0">
            <a:schemeClr val="accent3"/>
          </a:fillRef>
          <a:effectRef idx="1">
            <a:schemeClr val="accent3"/>
          </a:effectRef>
          <a:fontRef idx="minor">
            <a:schemeClr val="tx1"/>
          </a:fontRef>
        </p:style>
      </p:cxnSp>
      <p:sp>
        <p:nvSpPr>
          <p:cNvPr id="12" name="Rectangle 11">
            <a:extLst>
              <a:ext uri="{FF2B5EF4-FFF2-40B4-BE49-F238E27FC236}">
                <a16:creationId xmlns:a16="http://schemas.microsoft.com/office/drawing/2014/main" id="{AA4A4867-00DC-CCD4-3FAE-949445284D2D}"/>
              </a:ext>
            </a:extLst>
          </p:cNvPr>
          <p:cNvSpPr/>
          <p:nvPr/>
        </p:nvSpPr>
        <p:spPr>
          <a:xfrm>
            <a:off x="6283065" y="4996543"/>
            <a:ext cx="3627058" cy="578365"/>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6691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521B-1CE9-B877-D0BF-62860E60AAFE}"/>
              </a:ext>
            </a:extLst>
          </p:cNvPr>
          <p:cNvSpPr>
            <a:spLocks noGrp="1"/>
          </p:cNvSpPr>
          <p:nvPr>
            <p:ph type="title"/>
          </p:nvPr>
        </p:nvSpPr>
        <p:spPr/>
        <p:txBody>
          <a:bodyPr/>
          <a:lstStyle/>
          <a:p>
            <a:r>
              <a:rPr lang="en-IN" dirty="0"/>
              <a:t>Application by brand owners</a:t>
            </a:r>
            <a:endParaRPr lang="en-US" dirty="0"/>
          </a:p>
        </p:txBody>
      </p:sp>
      <p:sp>
        <p:nvSpPr>
          <p:cNvPr id="3" name="Content Placeholder 2">
            <a:extLst>
              <a:ext uri="{FF2B5EF4-FFF2-40B4-BE49-F238E27FC236}">
                <a16:creationId xmlns:a16="http://schemas.microsoft.com/office/drawing/2014/main" id="{BD781FA6-D477-2057-6409-84DA69AA310A}"/>
              </a:ext>
            </a:extLst>
          </p:cNvPr>
          <p:cNvSpPr>
            <a:spLocks noGrp="1"/>
          </p:cNvSpPr>
          <p:nvPr>
            <p:ph idx="1"/>
          </p:nvPr>
        </p:nvSpPr>
        <p:spPr/>
        <p:txBody>
          <a:bodyPr anchor="t"/>
          <a:lstStyle/>
          <a:p>
            <a:r>
              <a:rPr lang="en-IN" b="1" dirty="0"/>
              <a:t>5(a)-</a:t>
            </a:r>
            <a:r>
              <a:rPr lang="en-IN" dirty="0"/>
              <a:t> Uploaded picture of the product also needs to be verified with product capacity given in the product specifications in the file uploaded. </a:t>
            </a:r>
          </a:p>
          <a:p>
            <a:r>
              <a:rPr lang="en-US" sz="1800" b="1" dirty="0">
                <a:effectLst/>
                <a:ea typeface="Calibri" panose="020F0502020204030204" pitchFamily="34" charset="0"/>
                <a:cs typeface="Times New Roman" panose="02020603050405020304" pitchFamily="18" charset="0"/>
              </a:rPr>
              <a:t>5 (b)- </a:t>
            </a:r>
            <a:r>
              <a:rPr lang="en-US" sz="1800" dirty="0">
                <a:effectLst/>
                <a:ea typeface="Calibri" panose="020F0502020204030204" pitchFamily="34" charset="0"/>
                <a:cs typeface="Times New Roman" panose="02020603050405020304" pitchFamily="18" charset="0"/>
              </a:rPr>
              <a:t>Uploaded representative picture of packaging to be checked and verified.</a:t>
            </a:r>
            <a:endParaRPr lang="en-US" sz="1800" b="1" dirty="0">
              <a:effectLst/>
              <a:ea typeface="Calibri" panose="020F0502020204030204" pitchFamily="34"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1CC2EE9A-BE3C-1A78-45DF-E65AACCF0B25}"/>
              </a:ext>
            </a:extLst>
          </p:cNvPr>
          <p:cNvPicPr>
            <a:picLocks noChangeAspect="1"/>
          </p:cNvPicPr>
          <p:nvPr/>
        </p:nvPicPr>
        <p:blipFill rotWithShape="1">
          <a:blip r:embed="rId2">
            <a:extLst>
              <a:ext uri="{28A0092B-C50C-407E-A947-70E740481C1C}">
                <a14:useLocalDpi xmlns:a14="http://schemas.microsoft.com/office/drawing/2010/main" val="0"/>
              </a:ext>
            </a:extLst>
          </a:blip>
          <a:srcRect l="18082" t="36608" r="2167" b="22075"/>
          <a:stretch/>
        </p:blipFill>
        <p:spPr>
          <a:xfrm>
            <a:off x="809757" y="3429000"/>
            <a:ext cx="10572483" cy="3081046"/>
          </a:xfrm>
          <a:prstGeom prst="rect">
            <a:avLst/>
          </a:prstGeom>
          <a:ln w="9525">
            <a:solidFill>
              <a:schemeClr val="tx1"/>
            </a:solidFill>
          </a:ln>
        </p:spPr>
      </p:pic>
      <p:sp>
        <p:nvSpPr>
          <p:cNvPr id="8" name="Rectangle 7">
            <a:extLst>
              <a:ext uri="{FF2B5EF4-FFF2-40B4-BE49-F238E27FC236}">
                <a16:creationId xmlns:a16="http://schemas.microsoft.com/office/drawing/2014/main" id="{AA170AC0-CB8D-1ED2-79BB-6C5EE6205DA9}"/>
              </a:ext>
            </a:extLst>
          </p:cNvPr>
          <p:cNvSpPr/>
          <p:nvPr/>
        </p:nvSpPr>
        <p:spPr>
          <a:xfrm>
            <a:off x="8096792" y="3799350"/>
            <a:ext cx="1128488" cy="44059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A20E08E5-5144-33F9-969E-01F27A869E30}"/>
              </a:ext>
            </a:extLst>
          </p:cNvPr>
          <p:cNvSpPr/>
          <p:nvPr/>
        </p:nvSpPr>
        <p:spPr>
          <a:xfrm>
            <a:off x="8096792" y="4382048"/>
            <a:ext cx="1128488" cy="44059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802129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857</TotalTime>
  <Words>1223</Words>
  <Application>Microsoft Office PowerPoint</Application>
  <PresentationFormat>Widescreen</PresentationFormat>
  <Paragraphs>94</Paragraphs>
  <Slides>32</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Gill Sans MT</vt:lpstr>
      <vt:lpstr>Poppins</vt:lpstr>
      <vt:lpstr>Wingdings 2</vt:lpstr>
      <vt:lpstr>Dividend</vt:lpstr>
      <vt:lpstr>PROCESSING OF PIBOs APPLICATIONS</vt:lpstr>
      <vt:lpstr>Application screening</vt:lpstr>
      <vt:lpstr>REGISTRATION FORM FOR PIBOs</vt:lpstr>
      <vt:lpstr>BRAND OWNER APPLICATION</vt:lpstr>
      <vt:lpstr>Application by brand owners</vt:lpstr>
      <vt:lpstr>Application by brand owners</vt:lpstr>
      <vt:lpstr>Application by brand owners</vt:lpstr>
      <vt:lpstr>Application by brand owners</vt:lpstr>
      <vt:lpstr>Application by brand owners</vt:lpstr>
      <vt:lpstr>Application by brand owners</vt:lpstr>
      <vt:lpstr>Application by brand owners</vt:lpstr>
      <vt:lpstr>Application by brand owners</vt:lpstr>
      <vt:lpstr>Application by brand owners</vt:lpstr>
      <vt:lpstr>Application by brand owners</vt:lpstr>
      <vt:lpstr>Application by brand owners</vt:lpstr>
      <vt:lpstr>IMPORTER APPLICATION</vt:lpstr>
      <vt:lpstr>Application by Importers</vt:lpstr>
      <vt:lpstr>Application by Importers</vt:lpstr>
      <vt:lpstr>Application by Importers</vt:lpstr>
      <vt:lpstr>Application by Importers</vt:lpstr>
      <vt:lpstr>Application by Importers</vt:lpstr>
      <vt:lpstr>Application by Importers</vt:lpstr>
      <vt:lpstr>PRODUCER APPLICATION</vt:lpstr>
      <vt:lpstr>Application by Producers</vt:lpstr>
      <vt:lpstr>Application by Producers</vt:lpstr>
      <vt:lpstr>Application by Producers</vt:lpstr>
      <vt:lpstr>Application by Producers</vt:lpstr>
      <vt:lpstr>Application by Producers</vt:lpstr>
      <vt:lpstr>Application by Producers</vt:lpstr>
      <vt:lpstr>Application by Producers</vt:lpstr>
      <vt:lpstr>APPLICATION BY PRODUCERS</vt:lpstr>
      <vt:lpstr>APPLICATION BY PRODUCERS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Yadav, Ankur GIZ IN</dc:creator>
  <cp:lastModifiedBy>Yadav, Ankur GIZ IN</cp:lastModifiedBy>
  <cp:revision>52</cp:revision>
  <dcterms:created xsi:type="dcterms:W3CDTF">2022-07-22T09:10:45Z</dcterms:created>
  <dcterms:modified xsi:type="dcterms:W3CDTF">2022-07-29T16:36:16Z</dcterms:modified>
</cp:coreProperties>
</file>