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327" r:id="rId3"/>
    <p:sldId id="258" r:id="rId4"/>
    <p:sldId id="260" r:id="rId5"/>
    <p:sldId id="261" r:id="rId6"/>
    <p:sldId id="270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17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3FBE06C6-3D02-4405-B23D-74930ED63DD5}"/>
    <pc:docChg chg="custSel modSld">
      <pc:chgData name="Yadav, Ankur GIZ IN" userId="846694ef-02c6-4bc2-8e5c-237817adb176" providerId="ADAL" clId="{3FBE06C6-3D02-4405-B23D-74930ED63DD5}" dt="2022-07-29T16:49:15.035" v="229" actId="313"/>
      <pc:docMkLst>
        <pc:docMk/>
      </pc:docMkLst>
      <pc:sldChg chg="modSp mod">
        <pc:chgData name="Yadav, Ankur GIZ IN" userId="846694ef-02c6-4bc2-8e5c-237817adb176" providerId="ADAL" clId="{3FBE06C6-3D02-4405-B23D-74930ED63DD5}" dt="2022-07-29T16:46:31.003" v="220" actId="20577"/>
        <pc:sldMkLst>
          <pc:docMk/>
          <pc:sldMk cId="1279199101" sldId="258"/>
        </pc:sldMkLst>
        <pc:spChg chg="mod">
          <ac:chgData name="Yadav, Ankur GIZ IN" userId="846694ef-02c6-4bc2-8e5c-237817adb176" providerId="ADAL" clId="{3FBE06C6-3D02-4405-B23D-74930ED63DD5}" dt="2022-07-29T16:46:31.003" v="220" actId="20577"/>
          <ac:spMkLst>
            <pc:docMk/>
            <pc:sldMk cId="1279199101" sldId="258"/>
            <ac:spMk id="3" creationId="{B4F05859-74B5-3C8C-A278-25D7CC22C981}"/>
          </ac:spMkLst>
        </pc:spChg>
      </pc:sldChg>
      <pc:sldChg chg="modSp mod">
        <pc:chgData name="Yadav, Ankur GIZ IN" userId="846694ef-02c6-4bc2-8e5c-237817adb176" providerId="ADAL" clId="{3FBE06C6-3D02-4405-B23D-74930ED63DD5}" dt="2022-07-29T16:48:55.088" v="224" actId="20577"/>
        <pc:sldMkLst>
          <pc:docMk/>
          <pc:sldMk cId="1134934725" sldId="262"/>
        </pc:sldMkLst>
        <pc:spChg chg="mod">
          <ac:chgData name="Yadav, Ankur GIZ IN" userId="846694ef-02c6-4bc2-8e5c-237817adb176" providerId="ADAL" clId="{3FBE06C6-3D02-4405-B23D-74930ED63DD5}" dt="2022-07-29T16:48:55.088" v="224" actId="20577"/>
          <ac:spMkLst>
            <pc:docMk/>
            <pc:sldMk cId="1134934725" sldId="262"/>
            <ac:spMk id="3" creationId="{C2FB6F99-F6ED-2FB5-F523-DA46C5E6BD40}"/>
          </ac:spMkLst>
        </pc:spChg>
      </pc:sldChg>
      <pc:sldChg chg="modSp mod">
        <pc:chgData name="Yadav, Ankur GIZ IN" userId="846694ef-02c6-4bc2-8e5c-237817adb176" providerId="ADAL" clId="{3FBE06C6-3D02-4405-B23D-74930ED63DD5}" dt="2022-07-29T12:08:15.876" v="10" actId="20577"/>
        <pc:sldMkLst>
          <pc:docMk/>
          <pc:sldMk cId="3116375739" sldId="263"/>
        </pc:sldMkLst>
        <pc:spChg chg="mod">
          <ac:chgData name="Yadav, Ankur GIZ IN" userId="846694ef-02c6-4bc2-8e5c-237817adb176" providerId="ADAL" clId="{3FBE06C6-3D02-4405-B23D-74930ED63DD5}" dt="2022-07-29T12:08:15.876" v="10" actId="20577"/>
          <ac:spMkLst>
            <pc:docMk/>
            <pc:sldMk cId="3116375739" sldId="263"/>
            <ac:spMk id="3" creationId="{C5AA31D6-2A24-F2B8-A7C4-9F17100F8127}"/>
          </ac:spMkLst>
        </pc:spChg>
      </pc:sldChg>
      <pc:sldChg chg="modSp mod">
        <pc:chgData name="Yadav, Ankur GIZ IN" userId="846694ef-02c6-4bc2-8e5c-237817adb176" providerId="ADAL" clId="{3FBE06C6-3D02-4405-B23D-74930ED63DD5}" dt="2022-07-29T16:42:07.460" v="193" actId="20577"/>
        <pc:sldMkLst>
          <pc:docMk/>
          <pc:sldMk cId="1378115480" sldId="264"/>
        </pc:sldMkLst>
        <pc:spChg chg="mod">
          <ac:chgData name="Yadav, Ankur GIZ IN" userId="846694ef-02c6-4bc2-8e5c-237817adb176" providerId="ADAL" clId="{3FBE06C6-3D02-4405-B23D-74930ED63DD5}" dt="2022-07-29T16:42:07.460" v="193" actId="20577"/>
          <ac:spMkLst>
            <pc:docMk/>
            <pc:sldMk cId="1378115480" sldId="264"/>
            <ac:spMk id="3" creationId="{7FAB22F8-052D-E85D-40FF-120E1B05A2B0}"/>
          </ac:spMkLst>
        </pc:spChg>
        <pc:spChg chg="mod">
          <ac:chgData name="Yadav, Ankur GIZ IN" userId="846694ef-02c6-4bc2-8e5c-237817adb176" providerId="ADAL" clId="{3FBE06C6-3D02-4405-B23D-74930ED63DD5}" dt="2022-07-29T16:40:58.581" v="77" actId="1076"/>
          <ac:spMkLst>
            <pc:docMk/>
            <pc:sldMk cId="1378115480" sldId="264"/>
            <ac:spMk id="6" creationId="{9DB2452D-9BA9-F03C-50E7-D133D16B6A4A}"/>
          </ac:spMkLst>
        </pc:spChg>
        <pc:picChg chg="mod">
          <ac:chgData name="Yadav, Ankur GIZ IN" userId="846694ef-02c6-4bc2-8e5c-237817adb176" providerId="ADAL" clId="{3FBE06C6-3D02-4405-B23D-74930ED63DD5}" dt="2022-07-29T16:40:53.037" v="76" actId="1076"/>
          <ac:picMkLst>
            <pc:docMk/>
            <pc:sldMk cId="1378115480" sldId="264"/>
            <ac:picMk id="5" creationId="{2A177E57-685D-1D26-8AA8-968E415CF7FC}"/>
          </ac:picMkLst>
        </pc:picChg>
      </pc:sldChg>
      <pc:sldChg chg="modSp mod">
        <pc:chgData name="Yadav, Ankur GIZ IN" userId="846694ef-02c6-4bc2-8e5c-237817adb176" providerId="ADAL" clId="{3FBE06C6-3D02-4405-B23D-74930ED63DD5}" dt="2022-07-29T16:49:15.035" v="229" actId="313"/>
        <pc:sldMkLst>
          <pc:docMk/>
          <pc:sldMk cId="1189611063" sldId="266"/>
        </pc:sldMkLst>
        <pc:spChg chg="mod">
          <ac:chgData name="Yadav, Ankur GIZ IN" userId="846694ef-02c6-4bc2-8e5c-237817adb176" providerId="ADAL" clId="{3FBE06C6-3D02-4405-B23D-74930ED63DD5}" dt="2022-07-29T16:49:15.035" v="229" actId="313"/>
          <ac:spMkLst>
            <pc:docMk/>
            <pc:sldMk cId="1189611063" sldId="266"/>
            <ac:spMk id="3" creationId="{CB60F690-50AA-B135-8E50-56BE253D4F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2E451-4AD9-4F43-984C-062212B7A50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4C310-A0D0-40F7-B373-AC3A0D9D6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7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4C310-A0D0-40F7-B373-AC3A0D9D69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2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4C310-A0D0-40F7-B373-AC3A0D9D69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827DEA-CAB9-49B8-B6EB-2144526E037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F0B446-98F0-4FB9-933B-A2BA2DAD5F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3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57C-4FC0-9ED6-FA37-774E73326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of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r>
              <a:rPr lang="en-US" dirty="0"/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30B5E-1C3A-478C-5866-97783ED9E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Scrutiny of </a:t>
            </a:r>
            <a:r>
              <a:rPr lang="en-IN" dirty="0"/>
              <a:t>applications by authorities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EBE5-4B9E-ABEE-889F-8566D744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47F5-B114-DCA4-4009-7DDBBBB7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12- Check whether the Annual Plastic Waste Processing Capacity quantity is same as provided in the table above.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65C4F-A96C-DE3E-C686-EB290292AA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r="1316" b="27774"/>
          <a:stretch/>
        </p:blipFill>
        <p:spPr>
          <a:xfrm>
            <a:off x="1677790" y="2787589"/>
            <a:ext cx="8836420" cy="385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02A322-1B6F-8E58-DA7C-E6F3512ED37D}"/>
              </a:ext>
            </a:extLst>
          </p:cNvPr>
          <p:cNvSpPr/>
          <p:nvPr/>
        </p:nvSpPr>
        <p:spPr>
          <a:xfrm>
            <a:off x="1890944" y="4891595"/>
            <a:ext cx="4545365" cy="1127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6A64D-2DFC-A1C6-4877-13430F91F802}"/>
              </a:ext>
            </a:extLst>
          </p:cNvPr>
          <p:cNvSpPr/>
          <p:nvPr/>
        </p:nvSpPr>
        <p:spPr>
          <a:xfrm>
            <a:off x="1890944" y="4085839"/>
            <a:ext cx="4545367" cy="38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AC90E0-B6F2-4C25-8F4D-6BAAE43DE7FD}"/>
              </a:ext>
            </a:extLst>
          </p:cNvPr>
          <p:cNvGrpSpPr/>
          <p:nvPr/>
        </p:nvGrpSpPr>
        <p:grpSpPr>
          <a:xfrm>
            <a:off x="6533963" y="4280092"/>
            <a:ext cx="550417" cy="1175235"/>
            <a:chOff x="6533963" y="4280092"/>
            <a:chExt cx="550417" cy="117523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7BA651-77A6-0AD3-CB46-AF35614556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3963" y="4280092"/>
              <a:ext cx="5415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5147EE-8A9F-EEEB-1CC1-DB1217FDFC19}"/>
                </a:ext>
              </a:extLst>
            </p:cNvPr>
            <p:cNvCxnSpPr/>
            <p:nvPr/>
          </p:nvCxnSpPr>
          <p:spPr>
            <a:xfrm>
              <a:off x="7084380" y="4280092"/>
              <a:ext cx="0" cy="11752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277B4E-C239-1490-8AA0-64ABEBCB94BA}"/>
                </a:ext>
              </a:extLst>
            </p:cNvPr>
            <p:cNvCxnSpPr/>
            <p:nvPr/>
          </p:nvCxnSpPr>
          <p:spPr>
            <a:xfrm>
              <a:off x="6542840" y="5455327"/>
              <a:ext cx="5415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9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8F5-C588-8D0C-651C-14811CA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FFCE-229F-7CE3-3726-99002A6D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15- If the disposal facility is authorized, check and verify the files uploaded.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2C876-8C45-B317-165A-D1DBAAF5C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t="38697" r="1553" b="9146"/>
          <a:stretch/>
        </p:blipFill>
        <p:spPr>
          <a:xfrm>
            <a:off x="1319812" y="3155192"/>
            <a:ext cx="9552374" cy="3000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42672A-F05C-1593-D640-BA2C913AA3E0}"/>
              </a:ext>
            </a:extLst>
          </p:cNvPr>
          <p:cNvSpPr/>
          <p:nvPr/>
        </p:nvSpPr>
        <p:spPr>
          <a:xfrm>
            <a:off x="5168283" y="4592122"/>
            <a:ext cx="1010575" cy="1373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A046-2BBF-63E8-656C-EF8CFEA0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F690-50AA-B135-8E50-56BE253D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16(ii)- Check pollution control measures’ details in the file uploaded.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2F1C9-6B85-1CD0-082F-813D2576E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r="12525" b="40219"/>
          <a:stretch/>
        </p:blipFill>
        <p:spPr>
          <a:xfrm>
            <a:off x="1829094" y="2645036"/>
            <a:ext cx="8533811" cy="36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4079B-E595-E891-A73A-E15255017F3E}"/>
              </a:ext>
            </a:extLst>
          </p:cNvPr>
          <p:cNvSpPr/>
          <p:nvPr/>
        </p:nvSpPr>
        <p:spPr>
          <a:xfrm>
            <a:off x="5746069" y="3640272"/>
            <a:ext cx="929939" cy="390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5FA5-B35D-81C4-129D-1C61EDD7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3CEB-D796-E9F3-E086-5B45A98D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17- Check the files uploaded in 17 (</a:t>
            </a:r>
            <a:r>
              <a:rPr lang="en-US" dirty="0" err="1"/>
              <a:t>i</a:t>
            </a:r>
            <a:r>
              <a:rPr lang="en-US" dirty="0"/>
              <a:t>), 17 (ii) and 17 (iii).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094A-3DF9-08F7-4C77-ACD23093B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t="59628" r="22065" b="10302"/>
          <a:stretch/>
        </p:blipFill>
        <p:spPr>
          <a:xfrm>
            <a:off x="1612775" y="3329127"/>
            <a:ext cx="8966448" cy="2263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0DE1-162A-15D2-FF52-634410908282}"/>
              </a:ext>
            </a:extLst>
          </p:cNvPr>
          <p:cNvSpPr/>
          <p:nvPr/>
        </p:nvSpPr>
        <p:spPr>
          <a:xfrm>
            <a:off x="6384524" y="3961806"/>
            <a:ext cx="1134863" cy="132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F4E4-919D-C7BD-3988-E7A8853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DFFC-7EC1-97A9-373D-11045FDC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18- Check if any other relevant information is given by viewing the file uploaded.</a:t>
            </a:r>
          </a:p>
          <a:p>
            <a:r>
              <a:rPr lang="en-US" dirty="0"/>
              <a:t>19- Check the Signatures from the file uploaded.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9753B-3D86-3102-8298-183A7933B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0" t="28316" r="3701" b="28453"/>
          <a:stretch/>
        </p:blipFill>
        <p:spPr>
          <a:xfrm>
            <a:off x="881494" y="3320249"/>
            <a:ext cx="10429009" cy="3172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40D9C8-B3EA-65AF-F3E7-B5B5340E2BC6}"/>
              </a:ext>
            </a:extLst>
          </p:cNvPr>
          <p:cNvSpPr/>
          <p:nvPr/>
        </p:nvSpPr>
        <p:spPr>
          <a:xfrm>
            <a:off x="5041036" y="3429001"/>
            <a:ext cx="1054964" cy="379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DCFDD-1360-16B0-0682-F44BB26581C1}"/>
              </a:ext>
            </a:extLst>
          </p:cNvPr>
          <p:cNvSpPr/>
          <p:nvPr/>
        </p:nvSpPr>
        <p:spPr>
          <a:xfrm>
            <a:off x="5041034" y="4021127"/>
            <a:ext cx="1054964" cy="379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391E-63A6-B8BB-A8BD-83D65B0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FEES FOR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E941-1AF2-3658-895D-CF9A150C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Check and verify the Company details and Contact person details.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30076-0A64-571F-6CBB-D2460394A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r="1335" b="21545"/>
          <a:stretch/>
        </p:blipFill>
        <p:spPr>
          <a:xfrm>
            <a:off x="2057595" y="2696992"/>
            <a:ext cx="8076808" cy="3783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BCC38E-2B54-EB50-6FD4-955EDC69B051}"/>
              </a:ext>
            </a:extLst>
          </p:cNvPr>
          <p:cNvSpPr/>
          <p:nvPr/>
        </p:nvSpPr>
        <p:spPr>
          <a:xfrm>
            <a:off x="2166151" y="3612293"/>
            <a:ext cx="2636668" cy="163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A9908-4172-0C10-59DA-0C81123260C6}"/>
              </a:ext>
            </a:extLst>
          </p:cNvPr>
          <p:cNvSpPr/>
          <p:nvPr/>
        </p:nvSpPr>
        <p:spPr>
          <a:xfrm>
            <a:off x="6172471" y="3621630"/>
            <a:ext cx="2882751" cy="1403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CDD7-A19D-F794-3D38-2FD08FD7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C2FF-F018-36D3-D5EC-2A65039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This presentation is for the effective screening by authorities for PWPs to expedite the process of approval of applications.</a:t>
            </a:r>
          </a:p>
          <a:p>
            <a:r>
              <a:rPr lang="en-US" dirty="0"/>
              <a:t>In order to address key checkpoints within the scrutiny of applications, this presentation addresses specific points to be checked by authorities.  </a:t>
            </a:r>
          </a:p>
        </p:txBody>
      </p:sp>
    </p:spTree>
    <p:extLst>
      <p:ext uri="{BB962C8B-B14F-4D97-AF65-F5344CB8AC3E}">
        <p14:creationId xmlns:p14="http://schemas.microsoft.com/office/powerpoint/2010/main" val="128167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F9AF-8518-A7F1-F9F1-69F9AC94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FORM FOR PWP</a:t>
            </a:r>
            <a:r>
              <a:rPr lang="en-US" sz="16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5859-74B5-3C8C-A278-25D7CC22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Company details as well as the authorized person details are mandatory to be filled.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6ED50-18EB-BEE9-2019-16D9760F5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51"/>
          <a:stretch/>
        </p:blipFill>
        <p:spPr>
          <a:xfrm>
            <a:off x="274880" y="2732809"/>
            <a:ext cx="5773697" cy="3390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9E1D1-85B1-6422-0752-9F3DB443A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0"/>
          <a:stretch/>
        </p:blipFill>
        <p:spPr>
          <a:xfrm>
            <a:off x="6271760" y="2732809"/>
            <a:ext cx="5645359" cy="339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1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C116-6644-F041-E149-9AED52F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293F-29ED-7F54-DD01-46A2408F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1- Essential details to be checked in Company details like GST, PAN, CIN.</a:t>
            </a:r>
          </a:p>
          <a:p>
            <a:pPr marL="0" indent="0">
              <a:buNone/>
            </a:pPr>
            <a:r>
              <a:rPr lang="en-US" dirty="0"/>
              <a:t>Check and verify the details provided in the box with the file uploaded by PWPs.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D7AF2-C0C0-DC15-AF91-66F441E78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" b="17339"/>
          <a:stretch/>
        </p:blipFill>
        <p:spPr>
          <a:xfrm>
            <a:off x="1776079" y="3006119"/>
            <a:ext cx="8639842" cy="360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55B2EA-50E9-9C14-5CAC-576966B766F4}"/>
              </a:ext>
            </a:extLst>
          </p:cNvPr>
          <p:cNvSpPr/>
          <p:nvPr/>
        </p:nvSpPr>
        <p:spPr>
          <a:xfrm>
            <a:off x="5513033" y="5003228"/>
            <a:ext cx="1695635" cy="122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7AC11-EB98-E410-741D-162DE2112E1A}"/>
              </a:ext>
            </a:extLst>
          </p:cNvPr>
          <p:cNvSpPr/>
          <p:nvPr/>
        </p:nvSpPr>
        <p:spPr>
          <a:xfrm>
            <a:off x="8825884" y="5003227"/>
            <a:ext cx="912920" cy="132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B1BC8-6B32-30EF-2B1C-A1AA2CFECF6E}"/>
              </a:ext>
            </a:extLst>
          </p:cNvPr>
          <p:cNvCxnSpPr/>
          <p:nvPr/>
        </p:nvCxnSpPr>
        <p:spPr>
          <a:xfrm>
            <a:off x="7368466" y="5450889"/>
            <a:ext cx="12606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9EC9-D460-E668-C208-E2E61E83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800D-D77C-DA7B-2034-DAB1B1C9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3- Check and verify PAN No. and Aadhaar No. in the Authorized person details with the file uploaded.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DF64-1E1F-F2D1-B0D3-467B95B4A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-518" r="1407" b="58108"/>
          <a:stretch/>
        </p:blipFill>
        <p:spPr>
          <a:xfrm>
            <a:off x="627872" y="3215936"/>
            <a:ext cx="10936253" cy="2758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D6C041-5EFD-ECEA-4C88-074FDF8E0C58}"/>
              </a:ext>
            </a:extLst>
          </p:cNvPr>
          <p:cNvSpPr/>
          <p:nvPr/>
        </p:nvSpPr>
        <p:spPr>
          <a:xfrm>
            <a:off x="5095782" y="4772408"/>
            <a:ext cx="1313896" cy="72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B1685-78ED-DC59-06C2-74217767D07C}"/>
              </a:ext>
            </a:extLst>
          </p:cNvPr>
          <p:cNvSpPr/>
          <p:nvPr/>
        </p:nvSpPr>
        <p:spPr>
          <a:xfrm>
            <a:off x="6977849" y="4770109"/>
            <a:ext cx="1509202" cy="72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8BB93-4D2A-FC17-309E-5AD87144A99C}"/>
              </a:ext>
            </a:extLst>
          </p:cNvPr>
          <p:cNvCxnSpPr>
            <a:cxnSpLocks/>
          </p:cNvCxnSpPr>
          <p:nvPr/>
        </p:nvCxnSpPr>
        <p:spPr>
          <a:xfrm>
            <a:off x="6418556" y="5166804"/>
            <a:ext cx="417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271-B40A-3438-8CF9-A42FD790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3505-B6AC-C3F6-1253-C2E0491F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If 5(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is documented as ‘Yes’, then check the details of registration.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F232-91B8-B537-8B48-E05A81384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8" t="58190" r="30132" b="2405"/>
          <a:stretch/>
        </p:blipFill>
        <p:spPr>
          <a:xfrm>
            <a:off x="2508641" y="3201691"/>
            <a:ext cx="7174715" cy="2657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1D378-AA99-0B4B-C92A-5B5631A91111}"/>
              </a:ext>
            </a:extLst>
          </p:cNvPr>
          <p:cNvSpPr/>
          <p:nvPr/>
        </p:nvSpPr>
        <p:spPr>
          <a:xfrm>
            <a:off x="2803661" y="3762500"/>
            <a:ext cx="5292774" cy="514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460-6303-A439-A4FA-BCD2DDAC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6F99-F6ED-2FB5-F523-DA46C5E6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6- Check and verify the details provided in Renewal of Registration (6) with the file uploaded in 6(iv).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B82A52-8523-5CCD-BE71-F29811CF9474}"/>
              </a:ext>
            </a:extLst>
          </p:cNvPr>
          <p:cNvGrpSpPr/>
          <p:nvPr/>
        </p:nvGrpSpPr>
        <p:grpSpPr>
          <a:xfrm>
            <a:off x="2046302" y="3020621"/>
            <a:ext cx="8161540" cy="3135221"/>
            <a:chOff x="2447276" y="3247415"/>
            <a:chExt cx="7353437" cy="26113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9A22E2-1848-DCB1-EE61-1983AC799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0" r="19685" b="79999"/>
            <a:stretch/>
          </p:blipFill>
          <p:spPr>
            <a:xfrm>
              <a:off x="2447276" y="4716724"/>
              <a:ext cx="7353437" cy="1142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D21DE9-519D-A50B-97DB-B1075B0EA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10" t="76606" r="19193" b="1903"/>
            <a:stretch/>
          </p:blipFill>
          <p:spPr>
            <a:xfrm>
              <a:off x="2447276" y="3247415"/>
              <a:ext cx="7353437" cy="12312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38BBCBA-634C-476C-67A2-B6446A6EC9A6}"/>
              </a:ext>
            </a:extLst>
          </p:cNvPr>
          <p:cNvSpPr/>
          <p:nvPr/>
        </p:nvSpPr>
        <p:spPr>
          <a:xfrm>
            <a:off x="6322380" y="5470256"/>
            <a:ext cx="1028331" cy="451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A1B9D1-F3B4-F429-11AF-2F907E5DA991}"/>
              </a:ext>
            </a:extLst>
          </p:cNvPr>
          <p:cNvSpPr/>
          <p:nvPr/>
        </p:nvSpPr>
        <p:spPr>
          <a:xfrm>
            <a:off x="6322380" y="4112726"/>
            <a:ext cx="1028331" cy="98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73B4C-0962-CE38-D782-1CE46B5D1B10}"/>
              </a:ext>
            </a:extLst>
          </p:cNvPr>
          <p:cNvCxnSpPr>
            <a:cxnSpLocks/>
          </p:cNvCxnSpPr>
          <p:nvPr/>
        </p:nvCxnSpPr>
        <p:spPr>
          <a:xfrm>
            <a:off x="6813612" y="5095783"/>
            <a:ext cx="0" cy="279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8066-14BF-4273-57CE-356C6F63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31D6-2A24-F2B8-A7C4-9F17100F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9(a) – Check consent. Verify the consent details in the file uploaded in 9(iii).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E012EC-E9D2-0CBA-09DF-B295A85389EF}"/>
              </a:ext>
            </a:extLst>
          </p:cNvPr>
          <p:cNvGrpSpPr/>
          <p:nvPr/>
        </p:nvGrpSpPr>
        <p:grpSpPr>
          <a:xfrm>
            <a:off x="1293179" y="2714421"/>
            <a:ext cx="9605639" cy="3613410"/>
            <a:chOff x="1473693" y="2709929"/>
            <a:chExt cx="9605639" cy="36134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B343B1-B016-789F-95F7-F2DBF254F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8" r="1335" b="65074"/>
            <a:stretch/>
          </p:blipFill>
          <p:spPr>
            <a:xfrm>
              <a:off x="1473693" y="4302351"/>
              <a:ext cx="9605639" cy="20209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FD7A65-3718-FD0D-3DD1-6476BF49B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05" t="70674" r="1408" b="1440"/>
            <a:stretch/>
          </p:blipFill>
          <p:spPr>
            <a:xfrm>
              <a:off x="1473693" y="2709929"/>
              <a:ext cx="9605639" cy="15924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F0F5E-1CF3-E50D-4EB9-EDE223F4B03F}"/>
              </a:ext>
            </a:extLst>
          </p:cNvPr>
          <p:cNvSpPr/>
          <p:nvPr/>
        </p:nvSpPr>
        <p:spPr>
          <a:xfrm>
            <a:off x="5230427" y="4525618"/>
            <a:ext cx="939553" cy="491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0B16-C6D1-D2F7-5A70-80BFF3F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by </a:t>
            </a:r>
            <a:r>
              <a:rPr lang="en-US" dirty="0" err="1"/>
              <a:t>pwp</a:t>
            </a:r>
            <a:r>
              <a:rPr lang="en-US" sz="1600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22F8-052D-E85D-40FF-120E1B05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10(</a:t>
            </a:r>
            <a:r>
              <a:rPr lang="en-US" dirty="0" err="1"/>
              <a:t>i</a:t>
            </a:r>
            <a:r>
              <a:rPr lang="en-US" dirty="0"/>
              <a:t>-iii)- Check the pictures uploaded of the facility. Check if the pictures have geo tagging.  </a:t>
            </a:r>
          </a:p>
          <a:p>
            <a:r>
              <a:rPr lang="en-US" dirty="0"/>
              <a:t>10(iv)- Check the video link provided of the unit whether it is compatible or not with the facility details provided.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77E57-685D-1D26-8AA8-968E415C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1" t="34466" r="1335" b="29020"/>
          <a:stretch/>
        </p:blipFill>
        <p:spPr>
          <a:xfrm>
            <a:off x="1292069" y="3367299"/>
            <a:ext cx="9596761" cy="2112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2452D-9BA9-F03C-50E7-D133D16B6A4A}"/>
              </a:ext>
            </a:extLst>
          </p:cNvPr>
          <p:cNvSpPr/>
          <p:nvPr/>
        </p:nvSpPr>
        <p:spPr>
          <a:xfrm>
            <a:off x="5078763" y="3880625"/>
            <a:ext cx="2023371" cy="1274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154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270</TotalTime>
  <Words>379</Words>
  <Application>Microsoft Office PowerPoint</Application>
  <PresentationFormat>Widescreen</PresentationFormat>
  <Paragraphs>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Theme1</vt:lpstr>
      <vt:lpstr>Processing of pwps application</vt:lpstr>
      <vt:lpstr>Application screening</vt:lpstr>
      <vt:lpstr>REGISTRATION FORM FOR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by pwps</vt:lpstr>
      <vt:lpstr>Application FEES FOR CERTIFICATION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Vrinda Negi</dc:creator>
  <cp:lastModifiedBy>Yadav, Ankur GIZ IN</cp:lastModifiedBy>
  <cp:revision>14</cp:revision>
  <dcterms:created xsi:type="dcterms:W3CDTF">2022-07-27T09:34:35Z</dcterms:created>
  <dcterms:modified xsi:type="dcterms:W3CDTF">2022-07-29T16:49:18Z</dcterms:modified>
</cp:coreProperties>
</file>