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6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1BB1A-8AC3-4851-9D98-9A86F7523EBA}" v="77" dt="2022-09-26T09:46:09.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ik Kapoor" userId="a45309d7300c318a" providerId="LiveId" clId="{0F81BB1A-8AC3-4851-9D98-9A86F7523EBA}"/>
    <pc:docChg chg="undo custSel delSld modSld">
      <pc:chgData name="Kartik Kapoor" userId="a45309d7300c318a" providerId="LiveId" clId="{0F81BB1A-8AC3-4851-9D98-9A86F7523EBA}" dt="2022-09-26T09:46:09.530" v="81" actId="20577"/>
      <pc:docMkLst>
        <pc:docMk/>
      </pc:docMkLst>
      <pc:sldChg chg="del">
        <pc:chgData name="Kartik Kapoor" userId="a45309d7300c318a" providerId="LiveId" clId="{0F81BB1A-8AC3-4851-9D98-9A86F7523EBA}" dt="2022-09-19T10:43:42.434" v="0" actId="47"/>
        <pc:sldMkLst>
          <pc:docMk/>
          <pc:sldMk cId="438734649" sldId="256"/>
        </pc:sldMkLst>
      </pc:sldChg>
      <pc:sldChg chg="del">
        <pc:chgData name="Kartik Kapoor" userId="a45309d7300c318a" providerId="LiveId" clId="{0F81BB1A-8AC3-4851-9D98-9A86F7523EBA}" dt="2022-09-19T10:43:54.101" v="1" actId="47"/>
        <pc:sldMkLst>
          <pc:docMk/>
          <pc:sldMk cId="3909723883" sldId="257"/>
        </pc:sldMkLst>
      </pc:sldChg>
      <pc:sldChg chg="modSp mod">
        <pc:chgData name="Kartik Kapoor" userId="a45309d7300c318a" providerId="LiveId" clId="{0F81BB1A-8AC3-4851-9D98-9A86F7523EBA}" dt="2022-09-26T09:46:09.530" v="81" actId="20577"/>
        <pc:sldMkLst>
          <pc:docMk/>
          <pc:sldMk cId="3777052751" sldId="258"/>
        </pc:sldMkLst>
        <pc:spChg chg="mod">
          <ac:chgData name="Kartik Kapoor" userId="a45309d7300c318a" providerId="LiveId" clId="{0F81BB1A-8AC3-4851-9D98-9A86F7523EBA}" dt="2022-09-26T09:46:09.530" v="81" actId="20577"/>
          <ac:spMkLst>
            <pc:docMk/>
            <pc:sldMk cId="3777052751" sldId="258"/>
            <ac:spMk id="14" creationId="{71078C1B-F53C-02B1-4FEC-262951535A2D}"/>
          </ac:spMkLst>
        </pc:spChg>
      </pc:sldChg>
      <pc:sldChg chg="del">
        <pc:chgData name="Kartik Kapoor" userId="a45309d7300c318a" providerId="LiveId" clId="{0F81BB1A-8AC3-4851-9D98-9A86F7523EBA}" dt="2022-09-19T10:43:54.101" v="1" actId="47"/>
        <pc:sldMkLst>
          <pc:docMk/>
          <pc:sldMk cId="3340121711" sldId="373"/>
        </pc:sldMkLst>
      </pc:sldChg>
      <pc:sldChg chg="del">
        <pc:chgData name="Kartik Kapoor" userId="a45309d7300c318a" providerId="LiveId" clId="{0F81BB1A-8AC3-4851-9D98-9A86F7523EBA}" dt="2022-09-19T10:43:54.101" v="1" actId="47"/>
        <pc:sldMkLst>
          <pc:docMk/>
          <pc:sldMk cId="3490829641" sldId="374"/>
        </pc:sldMkLst>
      </pc:sldChg>
      <pc:sldChg chg="del">
        <pc:chgData name="Kartik Kapoor" userId="a45309d7300c318a" providerId="LiveId" clId="{0F81BB1A-8AC3-4851-9D98-9A86F7523EBA}" dt="2022-09-19T10:43:54.101" v="1" actId="47"/>
        <pc:sldMkLst>
          <pc:docMk/>
          <pc:sldMk cId="4029079200" sldId="1768"/>
        </pc:sldMkLst>
      </pc:sldChg>
      <pc:sldChg chg="del">
        <pc:chgData name="Kartik Kapoor" userId="a45309d7300c318a" providerId="LiveId" clId="{0F81BB1A-8AC3-4851-9D98-9A86F7523EBA}" dt="2022-09-19T10:43:54.101" v="1" actId="47"/>
        <pc:sldMkLst>
          <pc:docMk/>
          <pc:sldMk cId="1597627156" sldId="1772"/>
        </pc:sldMkLst>
      </pc:sldChg>
      <pc:sldChg chg="del">
        <pc:chgData name="Kartik Kapoor" userId="a45309d7300c318a" providerId="LiveId" clId="{0F81BB1A-8AC3-4851-9D98-9A86F7523EBA}" dt="2022-09-19T10:43:54.101" v="1" actId="47"/>
        <pc:sldMkLst>
          <pc:docMk/>
          <pc:sldMk cId="3473990897" sldId="1773"/>
        </pc:sldMkLst>
      </pc:sldChg>
      <pc:sldChg chg="del">
        <pc:chgData name="Kartik Kapoor" userId="a45309d7300c318a" providerId="LiveId" clId="{0F81BB1A-8AC3-4851-9D98-9A86F7523EBA}" dt="2022-09-19T10:43:54.101" v="1" actId="47"/>
        <pc:sldMkLst>
          <pc:docMk/>
          <pc:sldMk cId="3502304693" sldId="1775"/>
        </pc:sldMkLst>
      </pc:sldChg>
      <pc:sldChg chg="del">
        <pc:chgData name="Kartik Kapoor" userId="a45309d7300c318a" providerId="LiveId" clId="{0F81BB1A-8AC3-4851-9D98-9A86F7523EBA}" dt="2022-09-19T10:43:54.101" v="1" actId="47"/>
        <pc:sldMkLst>
          <pc:docMk/>
          <pc:sldMk cId="702934840" sldId="1799"/>
        </pc:sldMkLst>
      </pc:sldChg>
      <pc:sldChg chg="del">
        <pc:chgData name="Kartik Kapoor" userId="a45309d7300c318a" providerId="LiveId" clId="{0F81BB1A-8AC3-4851-9D98-9A86F7523EBA}" dt="2022-09-19T10:43:54.101" v="1" actId="47"/>
        <pc:sldMkLst>
          <pc:docMk/>
          <pc:sldMk cId="1534974423" sldId="1800"/>
        </pc:sldMkLst>
      </pc:sldChg>
      <pc:sldChg chg="del">
        <pc:chgData name="Kartik Kapoor" userId="a45309d7300c318a" providerId="LiveId" clId="{0F81BB1A-8AC3-4851-9D98-9A86F7523EBA}" dt="2022-09-19T10:43:54.101" v="1" actId="47"/>
        <pc:sldMkLst>
          <pc:docMk/>
          <pc:sldMk cId="2519989105" sldId="1804"/>
        </pc:sldMkLst>
      </pc:sldChg>
      <pc:sldChg chg="del">
        <pc:chgData name="Kartik Kapoor" userId="a45309d7300c318a" providerId="LiveId" clId="{0F81BB1A-8AC3-4851-9D98-9A86F7523EBA}" dt="2022-09-19T10:43:54.101" v="1" actId="47"/>
        <pc:sldMkLst>
          <pc:docMk/>
          <pc:sldMk cId="97063996" sldId="3645"/>
        </pc:sldMkLst>
      </pc:sldChg>
      <pc:sldChg chg="del">
        <pc:chgData name="Kartik Kapoor" userId="a45309d7300c318a" providerId="LiveId" clId="{0F81BB1A-8AC3-4851-9D98-9A86F7523EBA}" dt="2022-09-19T10:43:54.101" v="1" actId="47"/>
        <pc:sldMkLst>
          <pc:docMk/>
          <pc:sldMk cId="3737078196" sldId="3651"/>
        </pc:sldMkLst>
      </pc:sldChg>
      <pc:sldChg chg="del">
        <pc:chgData name="Kartik Kapoor" userId="a45309d7300c318a" providerId="LiveId" clId="{0F81BB1A-8AC3-4851-9D98-9A86F7523EBA}" dt="2022-09-19T10:43:54.101" v="1" actId="47"/>
        <pc:sldMkLst>
          <pc:docMk/>
          <pc:sldMk cId="3926596900" sldId="3652"/>
        </pc:sldMkLst>
      </pc:sldChg>
      <pc:sldChg chg="del">
        <pc:chgData name="Kartik Kapoor" userId="a45309d7300c318a" providerId="LiveId" clId="{0F81BB1A-8AC3-4851-9D98-9A86F7523EBA}" dt="2022-09-19T10:43:54.101" v="1" actId="47"/>
        <pc:sldMkLst>
          <pc:docMk/>
          <pc:sldMk cId="108404553" sldId="3653"/>
        </pc:sldMkLst>
      </pc:sldChg>
      <pc:sldChg chg="del">
        <pc:chgData name="Kartik Kapoor" userId="a45309d7300c318a" providerId="LiveId" clId="{0F81BB1A-8AC3-4851-9D98-9A86F7523EBA}" dt="2022-09-19T10:43:54.101" v="1" actId="47"/>
        <pc:sldMkLst>
          <pc:docMk/>
          <pc:sldMk cId="1693966593" sldId="3654"/>
        </pc:sldMkLst>
      </pc:sldChg>
      <pc:sldChg chg="del">
        <pc:chgData name="Kartik Kapoor" userId="a45309d7300c318a" providerId="LiveId" clId="{0F81BB1A-8AC3-4851-9D98-9A86F7523EBA}" dt="2022-09-19T10:43:54.101" v="1" actId="47"/>
        <pc:sldMkLst>
          <pc:docMk/>
          <pc:sldMk cId="2302100848" sldId="3655"/>
        </pc:sldMkLst>
      </pc:sldChg>
      <pc:sldChg chg="del">
        <pc:chgData name="Kartik Kapoor" userId="a45309d7300c318a" providerId="LiveId" clId="{0F81BB1A-8AC3-4851-9D98-9A86F7523EBA}" dt="2022-09-19T10:43:54.101" v="1" actId="47"/>
        <pc:sldMkLst>
          <pc:docMk/>
          <pc:sldMk cId="1011794423" sldId="3656"/>
        </pc:sldMkLst>
      </pc:sldChg>
      <pc:sldChg chg="del">
        <pc:chgData name="Kartik Kapoor" userId="a45309d7300c318a" providerId="LiveId" clId="{0F81BB1A-8AC3-4851-9D98-9A86F7523EBA}" dt="2022-09-19T10:43:54.101" v="1" actId="47"/>
        <pc:sldMkLst>
          <pc:docMk/>
          <pc:sldMk cId="2845918325" sldId="3658"/>
        </pc:sldMkLst>
      </pc:sldChg>
      <pc:sldChg chg="del">
        <pc:chgData name="Kartik Kapoor" userId="a45309d7300c318a" providerId="LiveId" clId="{0F81BB1A-8AC3-4851-9D98-9A86F7523EBA}" dt="2022-09-19T10:43:54.101" v="1" actId="47"/>
        <pc:sldMkLst>
          <pc:docMk/>
          <pc:sldMk cId="87677781" sldId="3659"/>
        </pc:sldMkLst>
      </pc:sldChg>
      <pc:sldChg chg="del">
        <pc:chgData name="Kartik Kapoor" userId="a45309d7300c318a" providerId="LiveId" clId="{0F81BB1A-8AC3-4851-9D98-9A86F7523EBA}" dt="2022-09-19T10:43:54.101" v="1" actId="47"/>
        <pc:sldMkLst>
          <pc:docMk/>
          <pc:sldMk cId="219921530" sldId="3660"/>
        </pc:sldMkLst>
      </pc:sldChg>
      <pc:sldChg chg="del">
        <pc:chgData name="Kartik Kapoor" userId="a45309d7300c318a" providerId="LiveId" clId="{0F81BB1A-8AC3-4851-9D98-9A86F7523EBA}" dt="2022-09-19T10:43:54.101" v="1" actId="47"/>
        <pc:sldMkLst>
          <pc:docMk/>
          <pc:sldMk cId="3052933943" sldId="3661"/>
        </pc:sldMkLst>
      </pc:sldChg>
      <pc:sldChg chg="del">
        <pc:chgData name="Kartik Kapoor" userId="a45309d7300c318a" providerId="LiveId" clId="{0F81BB1A-8AC3-4851-9D98-9A86F7523EBA}" dt="2022-09-19T10:43:54.101" v="1" actId="47"/>
        <pc:sldMkLst>
          <pc:docMk/>
          <pc:sldMk cId="1077777707" sldId="3662"/>
        </pc:sldMkLst>
      </pc:sldChg>
      <pc:sldChg chg="del">
        <pc:chgData name="Kartik Kapoor" userId="a45309d7300c318a" providerId="LiveId" clId="{0F81BB1A-8AC3-4851-9D98-9A86F7523EBA}" dt="2022-09-19T10:43:54.101" v="1" actId="47"/>
        <pc:sldMkLst>
          <pc:docMk/>
          <pc:sldMk cId="3885058094" sldId="3663"/>
        </pc:sldMkLst>
      </pc:sldChg>
      <pc:sldChg chg="del">
        <pc:chgData name="Kartik Kapoor" userId="a45309d7300c318a" providerId="LiveId" clId="{0F81BB1A-8AC3-4851-9D98-9A86F7523EBA}" dt="2022-09-19T10:43:54.101" v="1" actId="47"/>
        <pc:sldMkLst>
          <pc:docMk/>
          <pc:sldMk cId="1068883665" sldId="3664"/>
        </pc:sldMkLst>
      </pc:sldChg>
      <pc:sldMasterChg chg="delSldLayout">
        <pc:chgData name="Kartik Kapoor" userId="a45309d7300c318a" providerId="LiveId" clId="{0F81BB1A-8AC3-4851-9D98-9A86F7523EBA}" dt="2022-09-19T10:43:54.101" v="1" actId="47"/>
        <pc:sldMasterMkLst>
          <pc:docMk/>
          <pc:sldMasterMk cId="2967430528" sldId="2147483648"/>
        </pc:sldMasterMkLst>
        <pc:sldLayoutChg chg="del">
          <pc:chgData name="Kartik Kapoor" userId="a45309d7300c318a" providerId="LiveId" clId="{0F81BB1A-8AC3-4851-9D98-9A86F7523EBA}" dt="2022-09-19T10:43:54.101" v="1" actId="47"/>
          <pc:sldLayoutMkLst>
            <pc:docMk/>
            <pc:sldMasterMk cId="2967430528" sldId="2147483648"/>
            <pc:sldLayoutMk cId="339932165" sldId="2147483660"/>
          </pc:sldLayoutMkLst>
        </pc:sldLayoutChg>
      </pc:sldMasterChg>
    </pc:docChg>
  </pc:docChgLst>
  <pc:docChgLst>
    <pc:chgData name="Kartik Kapoor" userId="a45309d7300c318a" providerId="LiveId" clId="{3BFA23CF-3964-41E1-9A3E-6238A544BC9D}"/>
    <pc:docChg chg="undo custSel addSld delSld modSld sldOrd">
      <pc:chgData name="Kartik Kapoor" userId="a45309d7300c318a" providerId="LiveId" clId="{3BFA23CF-3964-41E1-9A3E-6238A544BC9D}" dt="2022-09-19T09:05:44.857" v="2702" actId="680"/>
      <pc:docMkLst>
        <pc:docMk/>
      </pc:docMkLst>
      <pc:sldChg chg="modSp new mod">
        <pc:chgData name="Kartik Kapoor" userId="a45309d7300c318a" providerId="LiveId" clId="{3BFA23CF-3964-41E1-9A3E-6238A544BC9D}" dt="2022-09-19T08:28:45.953" v="2294"/>
        <pc:sldMkLst>
          <pc:docMk/>
          <pc:sldMk cId="438734649" sldId="256"/>
        </pc:sldMkLst>
        <pc:spChg chg="mod">
          <ac:chgData name="Kartik Kapoor" userId="a45309d7300c318a" providerId="LiveId" clId="{3BFA23CF-3964-41E1-9A3E-6238A544BC9D}" dt="2022-09-19T08:28:45.953" v="2294"/>
          <ac:spMkLst>
            <pc:docMk/>
            <pc:sldMk cId="438734649" sldId="256"/>
            <ac:spMk id="2" creationId="{008DABFC-2C5B-42D4-23EF-029506C23C6D}"/>
          </ac:spMkLst>
        </pc:spChg>
        <pc:spChg chg="mod">
          <ac:chgData name="Kartik Kapoor" userId="a45309d7300c318a" providerId="LiveId" clId="{3BFA23CF-3964-41E1-9A3E-6238A544BC9D}" dt="2022-09-19T08:28:45.953" v="2294"/>
          <ac:spMkLst>
            <pc:docMk/>
            <pc:sldMk cId="438734649" sldId="256"/>
            <ac:spMk id="3" creationId="{19A9C466-1E40-5A3E-695C-568022B4A0B9}"/>
          </ac:spMkLst>
        </pc:spChg>
      </pc:sldChg>
      <pc:sldChg chg="addSp delSp modSp new mod delAnim modAnim">
        <pc:chgData name="Kartik Kapoor" userId="a45309d7300c318a" providerId="LiveId" clId="{3BFA23CF-3964-41E1-9A3E-6238A544BC9D}" dt="2022-09-19T08:28:45.953" v="2294"/>
        <pc:sldMkLst>
          <pc:docMk/>
          <pc:sldMk cId="3909723883" sldId="257"/>
        </pc:sldMkLst>
        <pc:spChg chg="mod">
          <ac:chgData name="Kartik Kapoor" userId="a45309d7300c318a" providerId="LiveId" clId="{3BFA23CF-3964-41E1-9A3E-6238A544BC9D}" dt="2022-09-19T08:28:45.953" v="2294"/>
          <ac:spMkLst>
            <pc:docMk/>
            <pc:sldMk cId="3909723883" sldId="257"/>
            <ac:spMk id="2" creationId="{00061ABE-75CE-84D9-1C96-93102CDAAA48}"/>
          </ac:spMkLst>
        </pc:spChg>
        <pc:spChg chg="del">
          <ac:chgData name="Kartik Kapoor" userId="a45309d7300c318a" providerId="LiveId" clId="{3BFA23CF-3964-41E1-9A3E-6238A544BC9D}" dt="2022-09-12T11:12:26.720" v="593"/>
          <ac:spMkLst>
            <pc:docMk/>
            <pc:sldMk cId="3909723883" sldId="257"/>
            <ac:spMk id="3" creationId="{1D558B94-91FC-EB56-7AC4-CA14FF57E835}"/>
          </ac:spMkLst>
        </pc:spChg>
        <pc:spChg chg="add mod">
          <ac:chgData name="Kartik Kapoor" userId="a45309d7300c318a" providerId="LiveId" clId="{3BFA23CF-3964-41E1-9A3E-6238A544BC9D}" dt="2022-09-19T08:28:45.953" v="2294"/>
          <ac:spMkLst>
            <pc:docMk/>
            <pc:sldMk cId="3909723883" sldId="257"/>
            <ac:spMk id="5" creationId="{C7EFD66A-F910-8CC0-6301-A84249A9FFB0}"/>
          </ac:spMkLst>
        </pc:spChg>
        <pc:picChg chg="add del mod">
          <ac:chgData name="Kartik Kapoor" userId="a45309d7300c318a" providerId="LiveId" clId="{3BFA23CF-3964-41E1-9A3E-6238A544BC9D}" dt="2022-09-13T12:14:59.724" v="1796" actId="478"/>
          <ac:picMkLst>
            <pc:docMk/>
            <pc:sldMk cId="3909723883" sldId="257"/>
            <ac:picMk id="4" creationId="{865634C5-C5F8-4C26-132A-D800B688052E}"/>
          </ac:picMkLst>
        </pc:picChg>
      </pc:sldChg>
      <pc:sldChg chg="addSp delSp modSp new mod ord setBg delAnim modAnim">
        <pc:chgData name="Kartik Kapoor" userId="a45309d7300c318a" providerId="LiveId" clId="{3BFA23CF-3964-41E1-9A3E-6238A544BC9D}" dt="2022-09-19T07:31:04.535" v="2124" actId="14100"/>
        <pc:sldMkLst>
          <pc:docMk/>
          <pc:sldMk cId="3777052751" sldId="258"/>
        </pc:sldMkLst>
        <pc:spChg chg="mod">
          <ac:chgData name="Kartik Kapoor" userId="a45309d7300c318a" providerId="LiveId" clId="{3BFA23CF-3964-41E1-9A3E-6238A544BC9D}" dt="2022-09-19T07:25:02.430" v="2028" actId="1076"/>
          <ac:spMkLst>
            <pc:docMk/>
            <pc:sldMk cId="3777052751" sldId="258"/>
            <ac:spMk id="2" creationId="{53428460-8EB4-597F-A936-A922635167CF}"/>
          </ac:spMkLst>
        </pc:spChg>
        <pc:spChg chg="del mod">
          <ac:chgData name="Kartik Kapoor" userId="a45309d7300c318a" providerId="LiveId" clId="{3BFA23CF-3964-41E1-9A3E-6238A544BC9D}" dt="2022-09-10T06:23:18.174" v="191" actId="478"/>
          <ac:spMkLst>
            <pc:docMk/>
            <pc:sldMk cId="3777052751" sldId="258"/>
            <ac:spMk id="3" creationId="{94C2379C-70B8-3756-DDE2-51A47AB765CB}"/>
          </ac:spMkLst>
        </pc:spChg>
        <pc:spChg chg="add del mod">
          <ac:chgData name="Kartik Kapoor" userId="a45309d7300c318a" providerId="LiveId" clId="{3BFA23CF-3964-41E1-9A3E-6238A544BC9D}" dt="2022-09-10T06:23:15.247" v="189"/>
          <ac:spMkLst>
            <pc:docMk/>
            <pc:sldMk cId="3777052751" sldId="258"/>
            <ac:spMk id="4" creationId="{0EAF5817-AD82-9476-5554-EE3532F20212}"/>
          </ac:spMkLst>
        </pc:spChg>
        <pc:spChg chg="mod">
          <ac:chgData name="Kartik Kapoor" userId="a45309d7300c318a" providerId="LiveId" clId="{3BFA23CF-3964-41E1-9A3E-6238A544BC9D}" dt="2022-09-19T07:23:43.405" v="1971"/>
          <ac:spMkLst>
            <pc:docMk/>
            <pc:sldMk cId="3777052751" sldId="258"/>
            <ac:spMk id="5" creationId="{4F365803-FAB6-2817-591E-33AE2B23B773}"/>
          </ac:spMkLst>
        </pc:spChg>
        <pc:spChg chg="mod">
          <ac:chgData name="Kartik Kapoor" userId="a45309d7300c318a" providerId="LiveId" clId="{3BFA23CF-3964-41E1-9A3E-6238A544BC9D}" dt="2022-09-10T06:22:49.723" v="134"/>
          <ac:spMkLst>
            <pc:docMk/>
            <pc:sldMk cId="3777052751" sldId="258"/>
            <ac:spMk id="7" creationId="{6A8AD8C5-5BC2-85B8-2C63-C1723B1A0645}"/>
          </ac:spMkLst>
        </pc:spChg>
        <pc:spChg chg="mod">
          <ac:chgData name="Kartik Kapoor" userId="a45309d7300c318a" providerId="LiveId" clId="{3BFA23CF-3964-41E1-9A3E-6238A544BC9D}" dt="2022-09-10T06:22:49.723" v="134"/>
          <ac:spMkLst>
            <pc:docMk/>
            <pc:sldMk cId="3777052751" sldId="258"/>
            <ac:spMk id="10" creationId="{EC5B6A81-913F-95BA-82CD-8A257543835E}"/>
          </ac:spMkLst>
        </pc:spChg>
        <pc:spChg chg="mod">
          <ac:chgData name="Kartik Kapoor" userId="a45309d7300c318a" providerId="LiveId" clId="{3BFA23CF-3964-41E1-9A3E-6238A544BC9D}" dt="2022-09-10T06:22:49.723" v="134"/>
          <ac:spMkLst>
            <pc:docMk/>
            <pc:sldMk cId="3777052751" sldId="258"/>
            <ac:spMk id="12" creationId="{01DF8A60-2B77-0594-8504-7DFB2E7BF111}"/>
          </ac:spMkLst>
        </pc:spChg>
        <pc:spChg chg="mod">
          <ac:chgData name="Kartik Kapoor" userId="a45309d7300c318a" providerId="LiveId" clId="{3BFA23CF-3964-41E1-9A3E-6238A544BC9D}" dt="2022-09-10T06:22:49.723" v="134"/>
          <ac:spMkLst>
            <pc:docMk/>
            <pc:sldMk cId="3777052751" sldId="258"/>
            <ac:spMk id="13" creationId="{D00E3C65-0CF2-B48D-4014-B31B2515CBAF}"/>
          </ac:spMkLst>
        </pc:spChg>
        <pc:spChg chg="add mod">
          <ac:chgData name="Kartik Kapoor" userId="a45309d7300c318a" providerId="LiveId" clId="{3BFA23CF-3964-41E1-9A3E-6238A544BC9D}" dt="2022-09-19T07:31:04.535" v="2124" actId="14100"/>
          <ac:spMkLst>
            <pc:docMk/>
            <pc:sldMk cId="3777052751" sldId="258"/>
            <ac:spMk id="14" creationId="{71078C1B-F53C-02B1-4FEC-262951535A2D}"/>
          </ac:spMkLst>
        </pc:spChg>
        <pc:spChg chg="mod">
          <ac:chgData name="Kartik Kapoor" userId="a45309d7300c318a" providerId="LiveId" clId="{3BFA23CF-3964-41E1-9A3E-6238A544BC9D}" dt="2022-09-19T07:10:35.828" v="1874" actId="207"/>
          <ac:spMkLst>
            <pc:docMk/>
            <pc:sldMk cId="3777052751" sldId="258"/>
            <ac:spMk id="17" creationId="{DC674873-2A23-22CE-4896-71B423A46DC9}"/>
          </ac:spMkLst>
        </pc:spChg>
        <pc:spChg chg="mod">
          <ac:chgData name="Kartik Kapoor" userId="a45309d7300c318a" providerId="LiveId" clId="{3BFA23CF-3964-41E1-9A3E-6238A544BC9D}" dt="2022-09-19T07:10:35.828" v="1874" actId="207"/>
          <ac:spMkLst>
            <pc:docMk/>
            <pc:sldMk cId="3777052751" sldId="258"/>
            <ac:spMk id="20" creationId="{D990AEC0-A552-A260-140E-ADA969EFBACE}"/>
          </ac:spMkLst>
        </pc:spChg>
        <pc:spChg chg="mod">
          <ac:chgData name="Kartik Kapoor" userId="a45309d7300c318a" providerId="LiveId" clId="{3BFA23CF-3964-41E1-9A3E-6238A544BC9D}" dt="2022-09-19T07:10:35.828" v="1874" actId="207"/>
          <ac:spMkLst>
            <pc:docMk/>
            <pc:sldMk cId="3777052751" sldId="258"/>
            <ac:spMk id="22" creationId="{EB7F25E5-869C-3800-78DA-AEDD17B2592E}"/>
          </ac:spMkLst>
        </pc:spChg>
        <pc:spChg chg="mod">
          <ac:chgData name="Kartik Kapoor" userId="a45309d7300c318a" providerId="LiveId" clId="{3BFA23CF-3964-41E1-9A3E-6238A544BC9D}" dt="2022-09-19T07:10:35.828" v="1874" actId="207"/>
          <ac:spMkLst>
            <pc:docMk/>
            <pc:sldMk cId="3777052751" sldId="258"/>
            <ac:spMk id="23" creationId="{62D7A055-82EF-DEA9-FB28-DA5DCC881AFC}"/>
          </ac:spMkLst>
        </pc:spChg>
        <pc:grpChg chg="add del mod">
          <ac:chgData name="Kartik Kapoor" userId="a45309d7300c318a" providerId="LiveId" clId="{3BFA23CF-3964-41E1-9A3E-6238A544BC9D}" dt="2022-09-19T07:23:52.239" v="1972" actId="478"/>
          <ac:grpSpMkLst>
            <pc:docMk/>
            <pc:sldMk cId="3777052751" sldId="258"/>
            <ac:grpSpMk id="3" creationId="{F698FF58-1CA8-14E9-80D0-1261B489C82A}"/>
          </ac:grpSpMkLst>
        </pc:grpChg>
        <pc:grpChg chg="add del mod">
          <ac:chgData name="Kartik Kapoor" userId="a45309d7300c318a" providerId="LiveId" clId="{3BFA23CF-3964-41E1-9A3E-6238A544BC9D}" dt="2022-09-10T06:23:15.247" v="189"/>
          <ac:grpSpMkLst>
            <pc:docMk/>
            <pc:sldMk cId="3777052751" sldId="258"/>
            <ac:grpSpMk id="5" creationId="{76E2658F-C8CC-165E-1301-9D5E78867213}"/>
          </ac:grpSpMkLst>
        </pc:grpChg>
        <pc:grpChg chg="add del mod">
          <ac:chgData name="Kartik Kapoor" userId="a45309d7300c318a" providerId="LiveId" clId="{3BFA23CF-3964-41E1-9A3E-6238A544BC9D}" dt="2022-09-10T06:23:15.247" v="189"/>
          <ac:grpSpMkLst>
            <pc:docMk/>
            <pc:sldMk cId="3777052751" sldId="258"/>
            <ac:grpSpMk id="8" creationId="{E2628963-D51C-B68C-ADF3-C57DEC304C16}"/>
          </ac:grpSpMkLst>
        </pc:grpChg>
        <pc:grpChg chg="mod">
          <ac:chgData name="Kartik Kapoor" userId="a45309d7300c318a" providerId="LiveId" clId="{3BFA23CF-3964-41E1-9A3E-6238A544BC9D}" dt="2022-09-10T06:22:49.723" v="134"/>
          <ac:grpSpMkLst>
            <pc:docMk/>
            <pc:sldMk cId="3777052751" sldId="258"/>
            <ac:grpSpMk id="9" creationId="{643834C1-EE07-C016-867A-B83BB2169495}"/>
          </ac:grpSpMkLst>
        </pc:grpChg>
        <pc:grpChg chg="add del mod">
          <ac:chgData name="Kartik Kapoor" userId="a45309d7300c318a" providerId="LiveId" clId="{3BFA23CF-3964-41E1-9A3E-6238A544BC9D}" dt="2022-09-19T07:10:49.547" v="1877" actId="478"/>
          <ac:grpSpMkLst>
            <pc:docMk/>
            <pc:sldMk cId="3777052751" sldId="258"/>
            <ac:grpSpMk id="15" creationId="{6DA7CF2C-5007-0D61-028B-7583B027DBE8}"/>
          </ac:grpSpMkLst>
        </pc:grpChg>
        <pc:grpChg chg="add del mod">
          <ac:chgData name="Kartik Kapoor" userId="a45309d7300c318a" providerId="LiveId" clId="{3BFA23CF-3964-41E1-9A3E-6238A544BC9D}" dt="2022-09-19T07:10:49.547" v="1877" actId="478"/>
          <ac:grpSpMkLst>
            <pc:docMk/>
            <pc:sldMk cId="3777052751" sldId="258"/>
            <ac:grpSpMk id="18" creationId="{F56ADF24-6F50-C6F4-CE40-FEE6E7981411}"/>
          </ac:grpSpMkLst>
        </pc:grpChg>
        <pc:grpChg chg="mod">
          <ac:chgData name="Kartik Kapoor" userId="a45309d7300c318a" providerId="LiveId" clId="{3BFA23CF-3964-41E1-9A3E-6238A544BC9D}" dt="2022-09-10T06:23:18.910" v="192"/>
          <ac:grpSpMkLst>
            <pc:docMk/>
            <pc:sldMk cId="3777052751" sldId="258"/>
            <ac:grpSpMk id="19" creationId="{AA001DFA-7672-2FA0-849A-891F794F871E}"/>
          </ac:grpSpMkLst>
        </pc:grpChg>
        <pc:picChg chg="mod">
          <ac:chgData name="Kartik Kapoor" userId="a45309d7300c318a" providerId="LiveId" clId="{3BFA23CF-3964-41E1-9A3E-6238A544BC9D}" dt="2022-09-19T07:23:43.405" v="1971"/>
          <ac:picMkLst>
            <pc:docMk/>
            <pc:sldMk cId="3777052751" sldId="258"/>
            <ac:picMk id="4" creationId="{1B7D1561-332E-1E73-7731-C32518C46469}"/>
          </ac:picMkLst>
        </pc:picChg>
        <pc:picChg chg="mod">
          <ac:chgData name="Kartik Kapoor" userId="a45309d7300c318a" providerId="LiveId" clId="{3BFA23CF-3964-41E1-9A3E-6238A544BC9D}" dt="2022-09-10T06:22:49.723" v="134"/>
          <ac:picMkLst>
            <pc:docMk/>
            <pc:sldMk cId="3777052751" sldId="258"/>
            <ac:picMk id="6" creationId="{74F11E83-2ED0-565C-BE7E-BC5EF5B984F0}"/>
          </ac:picMkLst>
        </pc:picChg>
        <pc:picChg chg="mod">
          <ac:chgData name="Kartik Kapoor" userId="a45309d7300c318a" providerId="LiveId" clId="{3BFA23CF-3964-41E1-9A3E-6238A544BC9D}" dt="2022-09-10T06:22:49.723" v="134"/>
          <ac:picMkLst>
            <pc:docMk/>
            <pc:sldMk cId="3777052751" sldId="258"/>
            <ac:picMk id="11" creationId="{50D35D3C-E266-DF53-5079-DDC163160854}"/>
          </ac:picMkLst>
        </pc:picChg>
        <pc:picChg chg="mod">
          <ac:chgData name="Kartik Kapoor" userId="a45309d7300c318a" providerId="LiveId" clId="{3BFA23CF-3964-41E1-9A3E-6238A544BC9D}" dt="2022-09-10T06:23:18.910" v="192"/>
          <ac:picMkLst>
            <pc:docMk/>
            <pc:sldMk cId="3777052751" sldId="258"/>
            <ac:picMk id="16" creationId="{8EACE824-3B18-073E-0952-A7A3A943453E}"/>
          </ac:picMkLst>
        </pc:picChg>
        <pc:picChg chg="mod">
          <ac:chgData name="Kartik Kapoor" userId="a45309d7300c318a" providerId="LiveId" clId="{3BFA23CF-3964-41E1-9A3E-6238A544BC9D}" dt="2022-09-10T06:23:18.910" v="192"/>
          <ac:picMkLst>
            <pc:docMk/>
            <pc:sldMk cId="3777052751" sldId="258"/>
            <ac:picMk id="21" creationId="{A0513E15-1A06-00C6-9654-F8DEDB42E27D}"/>
          </ac:picMkLst>
        </pc:picChg>
      </pc:sldChg>
      <pc:sldChg chg="new del">
        <pc:chgData name="Kartik Kapoor" userId="a45309d7300c318a" providerId="LiveId" clId="{3BFA23CF-3964-41E1-9A3E-6238A544BC9D}" dt="2022-09-10T06:27:17.602" v="225" actId="47"/>
        <pc:sldMkLst>
          <pc:docMk/>
          <pc:sldMk cId="2246801379" sldId="259"/>
        </pc:sldMkLst>
      </pc:sldChg>
      <pc:sldChg chg="delSp modSp add mod">
        <pc:chgData name="Kartik Kapoor" userId="a45309d7300c318a" providerId="LiveId" clId="{3BFA23CF-3964-41E1-9A3E-6238A544BC9D}" dt="2022-09-19T07:32:47.160" v="2135" actId="14100"/>
        <pc:sldMkLst>
          <pc:docMk/>
          <pc:sldMk cId="3340121711" sldId="373"/>
        </pc:sldMkLst>
        <pc:spChg chg="mod">
          <ac:chgData name="Kartik Kapoor" userId="a45309d7300c318a" providerId="LiveId" clId="{3BFA23CF-3964-41E1-9A3E-6238A544BC9D}" dt="2022-09-19T07:32:47.160" v="2135" actId="14100"/>
          <ac:spMkLst>
            <pc:docMk/>
            <pc:sldMk cId="3340121711" sldId="373"/>
            <ac:spMk id="2" creationId="{00000000-0000-0000-0000-000000000000}"/>
          </ac:spMkLst>
        </pc:spChg>
        <pc:spChg chg="mod">
          <ac:chgData name="Kartik Kapoor" userId="a45309d7300c318a" providerId="LiveId" clId="{3BFA23CF-3964-41E1-9A3E-6238A544BC9D}" dt="2022-09-19T07:32:35.652" v="2133" actId="1076"/>
          <ac:spMkLst>
            <pc:docMk/>
            <pc:sldMk cId="3340121711" sldId="373"/>
            <ac:spMk id="3" creationId="{00000000-0000-0000-0000-000000000000}"/>
          </ac:spMkLst>
        </pc:spChg>
        <pc:spChg chg="del">
          <ac:chgData name="Kartik Kapoor" userId="a45309d7300c318a" providerId="LiveId" clId="{3BFA23CF-3964-41E1-9A3E-6238A544BC9D}" dt="2022-09-10T06:28:00.693" v="237" actId="478"/>
          <ac:spMkLst>
            <pc:docMk/>
            <pc:sldMk cId="3340121711" sldId="373"/>
            <ac:spMk id="4" creationId="{00000000-0000-0000-0000-000000000000}"/>
          </ac:spMkLst>
        </pc:spChg>
        <pc:spChg chg="del">
          <ac:chgData name="Kartik Kapoor" userId="a45309d7300c318a" providerId="LiveId" clId="{3BFA23CF-3964-41E1-9A3E-6238A544BC9D}" dt="2022-09-10T06:28:53.299" v="262" actId="478"/>
          <ac:spMkLst>
            <pc:docMk/>
            <pc:sldMk cId="3340121711" sldId="373"/>
            <ac:spMk id="6" creationId="{00000000-0000-0000-0000-000000000000}"/>
          </ac:spMkLst>
        </pc:spChg>
        <pc:spChg chg="del mod">
          <ac:chgData name="Kartik Kapoor" userId="a45309d7300c318a" providerId="LiveId" clId="{3BFA23CF-3964-41E1-9A3E-6238A544BC9D}" dt="2022-09-10T06:28:03.703" v="238" actId="478"/>
          <ac:spMkLst>
            <pc:docMk/>
            <pc:sldMk cId="3340121711" sldId="373"/>
            <ac:spMk id="7" creationId="{F8276F25-B36F-3593-976D-9E3DE751C160}"/>
          </ac:spMkLst>
        </pc:spChg>
        <pc:spChg chg="del">
          <ac:chgData name="Kartik Kapoor" userId="a45309d7300c318a" providerId="LiveId" clId="{3BFA23CF-3964-41E1-9A3E-6238A544BC9D}" dt="2022-09-10T06:27:52.730" v="229" actId="478"/>
          <ac:spMkLst>
            <pc:docMk/>
            <pc:sldMk cId="3340121711" sldId="373"/>
            <ac:spMk id="8" creationId="{BF029140-F312-E696-CD3B-EF9B678A8E77}"/>
          </ac:spMkLst>
        </pc:spChg>
      </pc:sldChg>
      <pc:sldChg chg="delSp modSp add mod">
        <pc:chgData name="Kartik Kapoor" userId="a45309d7300c318a" providerId="LiveId" clId="{3BFA23CF-3964-41E1-9A3E-6238A544BC9D}" dt="2022-09-19T07:39:28.933" v="2282" actId="1038"/>
        <pc:sldMkLst>
          <pc:docMk/>
          <pc:sldMk cId="3490829641" sldId="374"/>
        </pc:sldMkLst>
        <pc:spChg chg="del">
          <ac:chgData name="Kartik Kapoor" userId="a45309d7300c318a" providerId="LiveId" clId="{3BFA23CF-3964-41E1-9A3E-6238A544BC9D}" dt="2022-09-12T11:04:50.688" v="279" actId="478"/>
          <ac:spMkLst>
            <pc:docMk/>
            <pc:sldMk cId="3490829641" sldId="374"/>
            <ac:spMk id="2" creationId="{2C734C67-B9EF-3F2F-7D7F-C765B128A1D0}"/>
          </ac:spMkLst>
        </pc:spChg>
        <pc:spChg chg="mod">
          <ac:chgData name="Kartik Kapoor" userId="a45309d7300c318a" providerId="LiveId" clId="{3BFA23CF-3964-41E1-9A3E-6238A544BC9D}" dt="2022-09-19T07:38:01.009" v="2232" actId="1076"/>
          <ac:spMkLst>
            <pc:docMk/>
            <pc:sldMk cId="3490829641" sldId="374"/>
            <ac:spMk id="3" creationId="{00000000-0000-0000-0000-000000000000}"/>
          </ac:spMkLst>
        </pc:spChg>
        <pc:spChg chg="del">
          <ac:chgData name="Kartik Kapoor" userId="a45309d7300c318a" providerId="LiveId" clId="{3BFA23CF-3964-41E1-9A3E-6238A544BC9D}" dt="2022-09-12T11:04:50.688" v="279" actId="478"/>
          <ac:spMkLst>
            <pc:docMk/>
            <pc:sldMk cId="3490829641" sldId="374"/>
            <ac:spMk id="4" creationId="{00000000-0000-0000-0000-000000000000}"/>
          </ac:spMkLst>
        </pc:spChg>
        <pc:spChg chg="mod">
          <ac:chgData name="Kartik Kapoor" userId="a45309d7300c318a" providerId="LiveId" clId="{3BFA23CF-3964-41E1-9A3E-6238A544BC9D}" dt="2022-09-19T07:37:51.472" v="2231" actId="255"/>
          <ac:spMkLst>
            <pc:docMk/>
            <pc:sldMk cId="3490829641" sldId="374"/>
            <ac:spMk id="13" creationId="{00000000-0000-0000-0000-000000000000}"/>
          </ac:spMkLst>
        </pc:spChg>
        <pc:spChg chg="mod">
          <ac:chgData name="Kartik Kapoor" userId="a45309d7300c318a" providerId="LiveId" clId="{3BFA23CF-3964-41E1-9A3E-6238A544BC9D}" dt="2022-09-19T07:37:51.472" v="2231" actId="255"/>
          <ac:spMkLst>
            <pc:docMk/>
            <pc:sldMk cId="3490829641" sldId="374"/>
            <ac:spMk id="14" creationId="{00000000-0000-0000-0000-000000000000}"/>
          </ac:spMkLst>
        </pc:spChg>
        <pc:spChg chg="mod">
          <ac:chgData name="Kartik Kapoor" userId="a45309d7300c318a" providerId="LiveId" clId="{3BFA23CF-3964-41E1-9A3E-6238A544BC9D}" dt="2022-09-19T07:39:01.460" v="2242" actId="688"/>
          <ac:spMkLst>
            <pc:docMk/>
            <pc:sldMk cId="3490829641" sldId="374"/>
            <ac:spMk id="15" creationId="{00000000-0000-0000-0000-000000000000}"/>
          </ac:spMkLst>
        </pc:spChg>
        <pc:spChg chg="mod">
          <ac:chgData name="Kartik Kapoor" userId="a45309d7300c318a" providerId="LiveId" clId="{3BFA23CF-3964-41E1-9A3E-6238A544BC9D}" dt="2022-09-19T07:38:11.143" v="2233" actId="2710"/>
          <ac:spMkLst>
            <pc:docMk/>
            <pc:sldMk cId="3490829641" sldId="374"/>
            <ac:spMk id="17" creationId="{00000000-0000-0000-0000-000000000000}"/>
          </ac:spMkLst>
        </pc:spChg>
        <pc:spChg chg="mod">
          <ac:chgData name="Kartik Kapoor" userId="a45309d7300c318a" providerId="LiveId" clId="{3BFA23CF-3964-41E1-9A3E-6238A544BC9D}" dt="2022-09-19T07:38:51.069" v="2241" actId="1076"/>
          <ac:spMkLst>
            <pc:docMk/>
            <pc:sldMk cId="3490829641" sldId="374"/>
            <ac:spMk id="18" creationId="{00000000-0000-0000-0000-000000000000}"/>
          </ac:spMkLst>
        </pc:spChg>
        <pc:spChg chg="del">
          <ac:chgData name="Kartik Kapoor" userId="a45309d7300c318a" providerId="LiveId" clId="{3BFA23CF-3964-41E1-9A3E-6238A544BC9D}" dt="2022-09-12T11:04:50.688" v="279" actId="478"/>
          <ac:spMkLst>
            <pc:docMk/>
            <pc:sldMk cId="3490829641" sldId="374"/>
            <ac:spMk id="19" creationId="{1FCD9435-313F-89C2-8A24-8C16A9BC2E73}"/>
          </ac:spMkLst>
        </pc:spChg>
        <pc:spChg chg="mod">
          <ac:chgData name="Kartik Kapoor" userId="a45309d7300c318a" providerId="LiveId" clId="{3BFA23CF-3964-41E1-9A3E-6238A544BC9D}" dt="2022-09-19T07:38:24.966" v="2236" actId="2710"/>
          <ac:spMkLst>
            <pc:docMk/>
            <pc:sldMk cId="3490829641" sldId="374"/>
            <ac:spMk id="20" creationId="{00000000-0000-0000-0000-000000000000}"/>
          </ac:spMkLst>
        </pc:spChg>
        <pc:spChg chg="mod">
          <ac:chgData name="Kartik Kapoor" userId="a45309d7300c318a" providerId="LiveId" clId="{3BFA23CF-3964-41E1-9A3E-6238A544BC9D}" dt="2022-09-19T07:38:46.976" v="2240" actId="14100"/>
          <ac:spMkLst>
            <pc:docMk/>
            <pc:sldMk cId="3490829641" sldId="374"/>
            <ac:spMk id="21" creationId="{00000000-0000-0000-0000-000000000000}"/>
          </ac:spMkLst>
        </pc:spChg>
        <pc:spChg chg="del">
          <ac:chgData name="Kartik Kapoor" userId="a45309d7300c318a" providerId="LiveId" clId="{3BFA23CF-3964-41E1-9A3E-6238A544BC9D}" dt="2022-09-12T11:04:50.688" v="279" actId="478"/>
          <ac:spMkLst>
            <pc:docMk/>
            <pc:sldMk cId="3490829641" sldId="374"/>
            <ac:spMk id="22" creationId="{00000000-0000-0000-0000-000000000000}"/>
          </ac:spMkLst>
        </pc:spChg>
        <pc:cxnChg chg="mod">
          <ac:chgData name="Kartik Kapoor" userId="a45309d7300c318a" providerId="LiveId" clId="{3BFA23CF-3964-41E1-9A3E-6238A544BC9D}" dt="2022-09-19T07:37:51.472" v="2231" actId="255"/>
          <ac:cxnSpMkLst>
            <pc:docMk/>
            <pc:sldMk cId="3490829641" sldId="374"/>
            <ac:cxnSpMk id="7"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9"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0" creationId="{00000000-0000-0000-0000-000000000000}"/>
          </ac:cxnSpMkLst>
        </pc:cxnChg>
        <pc:cxnChg chg="mod">
          <ac:chgData name="Kartik Kapoor" userId="a45309d7300c318a" providerId="LiveId" clId="{3BFA23CF-3964-41E1-9A3E-6238A544BC9D}" dt="2022-09-19T07:39:28.933" v="2282" actId="1038"/>
          <ac:cxnSpMkLst>
            <pc:docMk/>
            <pc:sldMk cId="3490829641" sldId="374"/>
            <ac:cxnSpMk id="12" creationId="{00000000-0000-0000-0000-000000000000}"/>
          </ac:cxnSpMkLst>
        </pc:cxnChg>
      </pc:sldChg>
      <pc:sldChg chg="delSp modSp add mod ord">
        <pc:chgData name="Kartik Kapoor" userId="a45309d7300c318a" providerId="LiveId" clId="{3BFA23CF-3964-41E1-9A3E-6238A544BC9D}" dt="2022-09-19T08:45:36.080" v="2331"/>
        <pc:sldMkLst>
          <pc:docMk/>
          <pc:sldMk cId="4029079200" sldId="1768"/>
        </pc:sldMkLst>
        <pc:spChg chg="del mod">
          <ac:chgData name="Kartik Kapoor" userId="a45309d7300c318a" providerId="LiveId" clId="{3BFA23CF-3964-41E1-9A3E-6238A544BC9D}" dt="2022-09-19T08:31:38.857" v="2329" actId="478"/>
          <ac:spMkLst>
            <pc:docMk/>
            <pc:sldMk cId="4029079200" sldId="1768"/>
            <ac:spMk id="5" creationId="{9EFD8A7A-536B-F78A-6696-6B5A0E7FBB83}"/>
          </ac:spMkLst>
        </pc:spChg>
        <pc:spChg chg="mod">
          <ac:chgData name="Kartik Kapoor" userId="a45309d7300c318a" providerId="LiveId" clId="{3BFA23CF-3964-41E1-9A3E-6238A544BC9D}" dt="2022-09-19T08:28:45.953" v="2294"/>
          <ac:spMkLst>
            <pc:docMk/>
            <pc:sldMk cId="4029079200" sldId="1768"/>
            <ac:spMk id="6" creationId="{F3445339-A109-BD27-9B4F-36289797B8DF}"/>
          </ac:spMkLst>
        </pc:spChg>
        <pc:spChg chg="mod">
          <ac:chgData name="Kartik Kapoor" userId="a45309d7300c318a" providerId="LiveId" clId="{3BFA23CF-3964-41E1-9A3E-6238A544BC9D}" dt="2022-09-12T14:42:55.499" v="675" actId="207"/>
          <ac:spMkLst>
            <pc:docMk/>
            <pc:sldMk cId="4029079200" sldId="1768"/>
            <ac:spMk id="9" creationId="{86250802-8CF9-B205-B455-72041F1F388D}"/>
          </ac:spMkLst>
        </pc:spChg>
        <pc:spChg chg="del mod">
          <ac:chgData name="Kartik Kapoor" userId="a45309d7300c318a" providerId="LiveId" clId="{3BFA23CF-3964-41E1-9A3E-6238A544BC9D}" dt="2022-09-12T14:44:43.973" v="693" actId="478"/>
          <ac:spMkLst>
            <pc:docMk/>
            <pc:sldMk cId="4029079200" sldId="1768"/>
            <ac:spMk id="10" creationId="{A3E994FF-BA2C-15EF-B8BB-47381AA5DC11}"/>
          </ac:spMkLst>
        </pc:spChg>
      </pc:sldChg>
      <pc:sldChg chg="delSp modSp add mod">
        <pc:chgData name="Kartik Kapoor" userId="a45309d7300c318a" providerId="LiveId" clId="{3BFA23CF-3964-41E1-9A3E-6238A544BC9D}" dt="2022-09-19T08:47:54.721" v="2369" actId="27636"/>
        <pc:sldMkLst>
          <pc:docMk/>
          <pc:sldMk cId="1597627156" sldId="1772"/>
        </pc:sldMkLst>
        <pc:spChg chg="mod">
          <ac:chgData name="Kartik Kapoor" userId="a45309d7300c318a" providerId="LiveId" clId="{3BFA23CF-3964-41E1-9A3E-6238A544BC9D}" dt="2022-09-19T08:47:54.721" v="2369" actId="27636"/>
          <ac:spMkLst>
            <pc:docMk/>
            <pc:sldMk cId="1597627156" sldId="1772"/>
            <ac:spMk id="3" creationId="{07B69508-5C55-62F8-2421-1D7A53BB7882}"/>
          </ac:spMkLst>
        </pc:spChg>
        <pc:spChg chg="del">
          <ac:chgData name="Kartik Kapoor" userId="a45309d7300c318a" providerId="LiveId" clId="{3BFA23CF-3964-41E1-9A3E-6238A544BC9D}" dt="2022-09-12T14:42:15.904" v="668" actId="478"/>
          <ac:spMkLst>
            <pc:docMk/>
            <pc:sldMk cId="1597627156" sldId="1772"/>
            <ac:spMk id="5" creationId="{9EFD8A7A-536B-F78A-6696-6B5A0E7FBB83}"/>
          </ac:spMkLst>
        </pc:spChg>
        <pc:spChg chg="mod">
          <ac:chgData name="Kartik Kapoor" userId="a45309d7300c318a" providerId="LiveId" clId="{3BFA23CF-3964-41E1-9A3E-6238A544BC9D}" dt="2022-09-19T08:28:45.953" v="2294"/>
          <ac:spMkLst>
            <pc:docMk/>
            <pc:sldMk cId="1597627156" sldId="1772"/>
            <ac:spMk id="6" creationId="{F3445339-A109-BD27-9B4F-36289797B8DF}"/>
          </ac:spMkLst>
        </pc:spChg>
        <pc:spChg chg="mod">
          <ac:chgData name="Kartik Kapoor" userId="a45309d7300c318a" providerId="LiveId" clId="{3BFA23CF-3964-41E1-9A3E-6238A544BC9D}" dt="2022-09-19T08:47:26.376" v="2360" actId="403"/>
          <ac:spMkLst>
            <pc:docMk/>
            <pc:sldMk cId="1597627156" sldId="1772"/>
            <ac:spMk id="9" creationId="{86250802-8CF9-B205-B455-72041F1F388D}"/>
          </ac:spMkLst>
        </pc:spChg>
        <pc:spChg chg="del mod">
          <ac:chgData name="Kartik Kapoor" userId="a45309d7300c318a" providerId="LiveId" clId="{3BFA23CF-3964-41E1-9A3E-6238A544BC9D}" dt="2022-09-19T08:47:14.590" v="2355" actId="478"/>
          <ac:spMkLst>
            <pc:docMk/>
            <pc:sldMk cId="1597627156" sldId="1772"/>
            <ac:spMk id="10" creationId="{A3E994FF-BA2C-15EF-B8BB-47381AA5DC11}"/>
          </ac:spMkLst>
        </pc:spChg>
      </pc:sldChg>
      <pc:sldChg chg="delSp modSp add mod">
        <pc:chgData name="Kartik Kapoor" userId="a45309d7300c318a" providerId="LiveId" clId="{3BFA23CF-3964-41E1-9A3E-6238A544BC9D}" dt="2022-09-19T08:54:58.801" v="2459" actId="1076"/>
        <pc:sldMkLst>
          <pc:docMk/>
          <pc:sldMk cId="3473990897" sldId="1773"/>
        </pc:sldMkLst>
        <pc:spChg chg="mod">
          <ac:chgData name="Kartik Kapoor" userId="a45309d7300c318a" providerId="LiveId" clId="{3BFA23CF-3964-41E1-9A3E-6238A544BC9D}" dt="2022-09-19T08:54:26.614" v="2454" actId="27636"/>
          <ac:spMkLst>
            <pc:docMk/>
            <pc:sldMk cId="3473990897" sldId="1773"/>
            <ac:spMk id="3" creationId="{07B69508-5C55-62F8-2421-1D7A53BB7882}"/>
          </ac:spMkLst>
        </pc:spChg>
        <pc:spChg chg="del">
          <ac:chgData name="Kartik Kapoor" userId="a45309d7300c318a" providerId="LiveId" clId="{3BFA23CF-3964-41E1-9A3E-6238A544BC9D}" dt="2022-09-12T14:41:42.328" v="664" actId="478"/>
          <ac:spMkLst>
            <pc:docMk/>
            <pc:sldMk cId="3473990897" sldId="1773"/>
            <ac:spMk id="5" creationId="{9EFD8A7A-536B-F78A-6696-6B5A0E7FBB83}"/>
          </ac:spMkLst>
        </pc:spChg>
        <pc:spChg chg="mod">
          <ac:chgData name="Kartik Kapoor" userId="a45309d7300c318a" providerId="LiveId" clId="{3BFA23CF-3964-41E1-9A3E-6238A544BC9D}" dt="2022-09-19T08:28:45.953" v="2294"/>
          <ac:spMkLst>
            <pc:docMk/>
            <pc:sldMk cId="3473990897" sldId="1773"/>
            <ac:spMk id="6" creationId="{F3445339-A109-BD27-9B4F-36289797B8DF}"/>
          </ac:spMkLst>
        </pc:spChg>
        <pc:spChg chg="mod">
          <ac:chgData name="Kartik Kapoor" userId="a45309d7300c318a" providerId="LiveId" clId="{3BFA23CF-3964-41E1-9A3E-6238A544BC9D}" dt="2022-09-19T08:54:50.234" v="2457" actId="1076"/>
          <ac:spMkLst>
            <pc:docMk/>
            <pc:sldMk cId="3473990897" sldId="1773"/>
            <ac:spMk id="8" creationId="{EB231EA7-DEAF-9E97-BAF5-0E633FE68D01}"/>
          </ac:spMkLst>
        </pc:spChg>
        <pc:spChg chg="mod">
          <ac:chgData name="Kartik Kapoor" userId="a45309d7300c318a" providerId="LiveId" clId="{3BFA23CF-3964-41E1-9A3E-6238A544BC9D}" dt="2022-09-19T08:54:29.202" v="2455" actId="1076"/>
          <ac:spMkLst>
            <pc:docMk/>
            <pc:sldMk cId="3473990897" sldId="1773"/>
            <ac:spMk id="9" creationId="{86250802-8CF9-B205-B455-72041F1F388D}"/>
          </ac:spMkLst>
        </pc:spChg>
        <pc:spChg chg="del">
          <ac:chgData name="Kartik Kapoor" userId="a45309d7300c318a" providerId="LiveId" clId="{3BFA23CF-3964-41E1-9A3E-6238A544BC9D}" dt="2022-09-12T14:44:55.381" v="695" actId="478"/>
          <ac:spMkLst>
            <pc:docMk/>
            <pc:sldMk cId="3473990897" sldId="1773"/>
            <ac:spMk id="10" creationId="{A3E994FF-BA2C-15EF-B8BB-47381AA5DC11}"/>
          </ac:spMkLst>
        </pc:spChg>
        <pc:picChg chg="del">
          <ac:chgData name="Kartik Kapoor" userId="a45309d7300c318a" providerId="LiveId" clId="{3BFA23CF-3964-41E1-9A3E-6238A544BC9D}" dt="2022-09-19T08:54:00.821" v="2444" actId="478"/>
          <ac:picMkLst>
            <pc:docMk/>
            <pc:sldMk cId="3473990897" sldId="1773"/>
            <ac:picMk id="11" creationId="{04098C8D-2303-A48D-5F55-FD5E98C00DD9}"/>
          </ac:picMkLst>
        </pc:picChg>
        <pc:picChg chg="mod">
          <ac:chgData name="Kartik Kapoor" userId="a45309d7300c318a" providerId="LiveId" clId="{3BFA23CF-3964-41E1-9A3E-6238A544BC9D}" dt="2022-09-19T08:54:58.801" v="2459" actId="1076"/>
          <ac:picMkLst>
            <pc:docMk/>
            <pc:sldMk cId="3473990897" sldId="1773"/>
            <ac:picMk id="13" creationId="{316441D1-3756-9644-972B-C1D689202C60}"/>
          </ac:picMkLst>
        </pc:picChg>
      </pc:sldChg>
      <pc:sldChg chg="delSp modSp add mod">
        <pc:chgData name="Kartik Kapoor" userId="a45309d7300c318a" providerId="LiveId" clId="{3BFA23CF-3964-41E1-9A3E-6238A544BC9D}" dt="2022-09-19T08:50:05.658" v="2409" actId="1076"/>
        <pc:sldMkLst>
          <pc:docMk/>
          <pc:sldMk cId="3502304693" sldId="1775"/>
        </pc:sldMkLst>
        <pc:spChg chg="mod">
          <ac:chgData name="Kartik Kapoor" userId="a45309d7300c318a" providerId="LiveId" clId="{3BFA23CF-3964-41E1-9A3E-6238A544BC9D}" dt="2022-09-19T08:50:05.658" v="2409" actId="1076"/>
          <ac:spMkLst>
            <pc:docMk/>
            <pc:sldMk cId="3502304693" sldId="1775"/>
            <ac:spMk id="3" creationId="{07B69508-5C55-62F8-2421-1D7A53BB7882}"/>
          </ac:spMkLst>
        </pc:spChg>
        <pc:spChg chg="del">
          <ac:chgData name="Kartik Kapoor" userId="a45309d7300c318a" providerId="LiveId" clId="{3BFA23CF-3964-41E1-9A3E-6238A544BC9D}" dt="2022-09-12T14:41:51.178" v="665" actId="478"/>
          <ac:spMkLst>
            <pc:docMk/>
            <pc:sldMk cId="3502304693" sldId="1775"/>
            <ac:spMk id="5" creationId="{9EFD8A7A-536B-F78A-6696-6B5A0E7FBB83}"/>
          </ac:spMkLst>
        </pc:spChg>
        <pc:spChg chg="mod">
          <ac:chgData name="Kartik Kapoor" userId="a45309d7300c318a" providerId="LiveId" clId="{3BFA23CF-3964-41E1-9A3E-6238A544BC9D}" dt="2022-09-19T08:28:45.953" v="2294"/>
          <ac:spMkLst>
            <pc:docMk/>
            <pc:sldMk cId="3502304693" sldId="1775"/>
            <ac:spMk id="6" creationId="{F3445339-A109-BD27-9B4F-36289797B8DF}"/>
          </ac:spMkLst>
        </pc:spChg>
        <pc:spChg chg="mod">
          <ac:chgData name="Kartik Kapoor" userId="a45309d7300c318a" providerId="LiveId" clId="{3BFA23CF-3964-41E1-9A3E-6238A544BC9D}" dt="2022-09-19T08:49:37.423" v="2399" actId="403"/>
          <ac:spMkLst>
            <pc:docMk/>
            <pc:sldMk cId="3502304693" sldId="1775"/>
            <ac:spMk id="9" creationId="{86250802-8CF9-B205-B455-72041F1F388D}"/>
          </ac:spMkLst>
        </pc:spChg>
        <pc:spChg chg="del">
          <ac:chgData name="Kartik Kapoor" userId="a45309d7300c318a" providerId="LiveId" clId="{3BFA23CF-3964-41E1-9A3E-6238A544BC9D}" dt="2022-09-12T14:44:29.493" v="692" actId="478"/>
          <ac:spMkLst>
            <pc:docMk/>
            <pc:sldMk cId="3502304693" sldId="1775"/>
            <ac:spMk id="10" creationId="{A3E994FF-BA2C-15EF-B8BB-47381AA5DC11}"/>
          </ac:spMkLst>
        </pc:spChg>
      </pc:sldChg>
      <pc:sldChg chg="delSp modSp add mod ord">
        <pc:chgData name="Kartik Kapoor" userId="a45309d7300c318a" providerId="LiveId" clId="{3BFA23CF-3964-41E1-9A3E-6238A544BC9D}" dt="2022-09-19T08:52:12.480" v="2413"/>
        <pc:sldMkLst>
          <pc:docMk/>
          <pc:sldMk cId="702934840" sldId="1799"/>
        </pc:sldMkLst>
        <pc:spChg chg="mod">
          <ac:chgData name="Kartik Kapoor" userId="a45309d7300c318a" providerId="LiveId" clId="{3BFA23CF-3964-41E1-9A3E-6238A544BC9D}" dt="2022-09-19T08:47:05.826" v="2354" actId="14100"/>
          <ac:spMkLst>
            <pc:docMk/>
            <pc:sldMk cId="702934840" sldId="1799"/>
            <ac:spMk id="3" creationId="{07B69508-5C55-62F8-2421-1D7A53BB7882}"/>
          </ac:spMkLst>
        </pc:spChg>
        <pc:spChg chg="del">
          <ac:chgData name="Kartik Kapoor" userId="a45309d7300c318a" providerId="LiveId" clId="{3BFA23CF-3964-41E1-9A3E-6238A544BC9D}" dt="2022-09-12T14:42:11.842" v="667" actId="478"/>
          <ac:spMkLst>
            <pc:docMk/>
            <pc:sldMk cId="702934840" sldId="1799"/>
            <ac:spMk id="5" creationId="{9EFD8A7A-536B-F78A-6696-6B5A0E7FBB83}"/>
          </ac:spMkLst>
        </pc:spChg>
        <pc:spChg chg="mod">
          <ac:chgData name="Kartik Kapoor" userId="a45309d7300c318a" providerId="LiveId" clId="{3BFA23CF-3964-41E1-9A3E-6238A544BC9D}" dt="2022-09-19T08:28:45.953" v="2294"/>
          <ac:spMkLst>
            <pc:docMk/>
            <pc:sldMk cId="702934840" sldId="1799"/>
            <ac:spMk id="6" creationId="{F3445339-A109-BD27-9B4F-36289797B8DF}"/>
          </ac:spMkLst>
        </pc:spChg>
        <pc:spChg chg="del mod">
          <ac:chgData name="Kartik Kapoor" userId="a45309d7300c318a" providerId="LiveId" clId="{3BFA23CF-3964-41E1-9A3E-6238A544BC9D}" dt="2022-09-19T08:45:54.726" v="2333" actId="478"/>
          <ac:spMkLst>
            <pc:docMk/>
            <pc:sldMk cId="702934840" sldId="1799"/>
            <ac:spMk id="7" creationId="{878BBF12-8A8F-CCC3-3BAF-F58EB009EB87}"/>
          </ac:spMkLst>
        </pc:spChg>
        <pc:spChg chg="mod">
          <ac:chgData name="Kartik Kapoor" userId="a45309d7300c318a" providerId="LiveId" clId="{3BFA23CF-3964-41E1-9A3E-6238A544BC9D}" dt="2022-09-19T08:46:46.299" v="2350" actId="1076"/>
          <ac:spMkLst>
            <pc:docMk/>
            <pc:sldMk cId="702934840" sldId="1799"/>
            <ac:spMk id="9" creationId="{86250802-8CF9-B205-B455-72041F1F388D}"/>
          </ac:spMkLst>
        </pc:spChg>
        <pc:spChg chg="del mod">
          <ac:chgData name="Kartik Kapoor" userId="a45309d7300c318a" providerId="LiveId" clId="{3BFA23CF-3964-41E1-9A3E-6238A544BC9D}" dt="2022-09-19T08:45:53.247" v="2332" actId="478"/>
          <ac:spMkLst>
            <pc:docMk/>
            <pc:sldMk cId="702934840" sldId="1799"/>
            <ac:spMk id="10" creationId="{A3E994FF-BA2C-15EF-B8BB-47381AA5DC11}"/>
          </ac:spMkLst>
        </pc:spChg>
        <pc:picChg chg="mod">
          <ac:chgData name="Kartik Kapoor" userId="a45309d7300c318a" providerId="LiveId" clId="{3BFA23CF-3964-41E1-9A3E-6238A544BC9D}" dt="2022-09-19T08:47:02.386" v="2353" actId="14100"/>
          <ac:picMkLst>
            <pc:docMk/>
            <pc:sldMk cId="702934840" sldId="1799"/>
            <ac:picMk id="4" creationId="{A563DB84-19D2-FE6B-9DA4-CE0FD0CB5D6C}"/>
          </ac:picMkLst>
        </pc:picChg>
      </pc:sldChg>
      <pc:sldChg chg="delSp modSp add mod">
        <pc:chgData name="Kartik Kapoor" userId="a45309d7300c318a" providerId="LiveId" clId="{3BFA23CF-3964-41E1-9A3E-6238A544BC9D}" dt="2022-09-19T08:49:15.249" v="2395" actId="1076"/>
        <pc:sldMkLst>
          <pc:docMk/>
          <pc:sldMk cId="1534974423" sldId="1800"/>
        </pc:sldMkLst>
        <pc:spChg chg="mod">
          <ac:chgData name="Kartik Kapoor" userId="a45309d7300c318a" providerId="LiveId" clId="{3BFA23CF-3964-41E1-9A3E-6238A544BC9D}" dt="2022-09-19T08:49:15.249" v="2395" actId="1076"/>
          <ac:spMkLst>
            <pc:docMk/>
            <pc:sldMk cId="1534974423" sldId="1800"/>
            <ac:spMk id="3" creationId="{07B69508-5C55-62F8-2421-1D7A53BB7882}"/>
          </ac:spMkLst>
        </pc:spChg>
        <pc:spChg chg="del">
          <ac:chgData name="Kartik Kapoor" userId="a45309d7300c318a" providerId="LiveId" clId="{3BFA23CF-3964-41E1-9A3E-6238A544BC9D}" dt="2022-09-12T14:42:00.969" v="666" actId="478"/>
          <ac:spMkLst>
            <pc:docMk/>
            <pc:sldMk cId="1534974423" sldId="1800"/>
            <ac:spMk id="5" creationId="{9EFD8A7A-536B-F78A-6696-6B5A0E7FBB83}"/>
          </ac:spMkLst>
        </pc:spChg>
        <pc:spChg chg="mod">
          <ac:chgData name="Kartik Kapoor" userId="a45309d7300c318a" providerId="LiveId" clId="{3BFA23CF-3964-41E1-9A3E-6238A544BC9D}" dt="2022-09-19T08:28:45.953" v="2294"/>
          <ac:spMkLst>
            <pc:docMk/>
            <pc:sldMk cId="1534974423" sldId="1800"/>
            <ac:spMk id="6" creationId="{F3445339-A109-BD27-9B4F-36289797B8DF}"/>
          </ac:spMkLst>
        </pc:spChg>
        <pc:spChg chg="mod">
          <ac:chgData name="Kartik Kapoor" userId="a45309d7300c318a" providerId="LiveId" clId="{3BFA23CF-3964-41E1-9A3E-6238A544BC9D}" dt="2022-09-19T08:48:21.378" v="2374" actId="1076"/>
          <ac:spMkLst>
            <pc:docMk/>
            <pc:sldMk cId="1534974423" sldId="1800"/>
            <ac:spMk id="9" creationId="{86250802-8CF9-B205-B455-72041F1F388D}"/>
          </ac:spMkLst>
        </pc:spChg>
        <pc:spChg chg="del mod">
          <ac:chgData name="Kartik Kapoor" userId="a45309d7300c318a" providerId="LiveId" clId="{3BFA23CF-3964-41E1-9A3E-6238A544BC9D}" dt="2022-09-12T14:44:49.639" v="694" actId="478"/>
          <ac:spMkLst>
            <pc:docMk/>
            <pc:sldMk cId="1534974423" sldId="1800"/>
            <ac:spMk id="10" creationId="{A3E994FF-BA2C-15EF-B8BB-47381AA5DC11}"/>
          </ac:spMkLst>
        </pc:spChg>
        <pc:picChg chg="mod">
          <ac:chgData name="Kartik Kapoor" userId="a45309d7300c318a" providerId="LiveId" clId="{3BFA23CF-3964-41E1-9A3E-6238A544BC9D}" dt="2022-09-19T08:48:53.170" v="2388" actId="1076"/>
          <ac:picMkLst>
            <pc:docMk/>
            <pc:sldMk cId="1534974423" sldId="1800"/>
            <ac:picMk id="4" creationId="{924FAE82-5A4E-E81C-2B55-F6AABFA49F03}"/>
          </ac:picMkLst>
        </pc:picChg>
      </pc:sldChg>
      <pc:sldChg chg="delSp modSp add mod ord">
        <pc:chgData name="Kartik Kapoor" userId="a45309d7300c318a" providerId="LiveId" clId="{3BFA23CF-3964-41E1-9A3E-6238A544BC9D}" dt="2022-09-19T09:00:22.073" v="2490" actId="1076"/>
        <pc:sldMkLst>
          <pc:docMk/>
          <pc:sldMk cId="2519989105" sldId="1804"/>
        </pc:sldMkLst>
        <pc:spChg chg="del">
          <ac:chgData name="Kartik Kapoor" userId="a45309d7300c318a" providerId="LiveId" clId="{3BFA23CF-3964-41E1-9A3E-6238A544BC9D}" dt="2022-09-12T14:41:37.590" v="663" actId="478"/>
          <ac:spMkLst>
            <pc:docMk/>
            <pc:sldMk cId="2519989105" sldId="1804"/>
            <ac:spMk id="5" creationId="{9EFD8A7A-536B-F78A-6696-6B5A0E7FBB83}"/>
          </ac:spMkLst>
        </pc:spChg>
        <pc:spChg chg="mod">
          <ac:chgData name="Kartik Kapoor" userId="a45309d7300c318a" providerId="LiveId" clId="{3BFA23CF-3964-41E1-9A3E-6238A544BC9D}" dt="2022-09-19T08:28:45.953" v="2294"/>
          <ac:spMkLst>
            <pc:docMk/>
            <pc:sldMk cId="2519989105" sldId="1804"/>
            <ac:spMk id="6" creationId="{F3445339-A109-BD27-9B4F-36289797B8DF}"/>
          </ac:spMkLst>
        </pc:spChg>
        <pc:spChg chg="mod">
          <ac:chgData name="Kartik Kapoor" userId="a45309d7300c318a" providerId="LiveId" clId="{3BFA23CF-3964-41E1-9A3E-6238A544BC9D}" dt="2022-09-19T08:59:20.951" v="2471" actId="403"/>
          <ac:spMkLst>
            <pc:docMk/>
            <pc:sldMk cId="2519989105" sldId="1804"/>
            <ac:spMk id="9" creationId="{86250802-8CF9-B205-B455-72041F1F388D}"/>
          </ac:spMkLst>
        </pc:spChg>
        <pc:spChg chg="del mod">
          <ac:chgData name="Kartik Kapoor" userId="a45309d7300c318a" providerId="LiveId" clId="{3BFA23CF-3964-41E1-9A3E-6238A544BC9D}" dt="2022-09-12T14:45:04.201" v="698" actId="478"/>
          <ac:spMkLst>
            <pc:docMk/>
            <pc:sldMk cId="2519989105" sldId="1804"/>
            <ac:spMk id="10" creationId="{A3E994FF-BA2C-15EF-B8BB-47381AA5DC11}"/>
          </ac:spMkLst>
        </pc:spChg>
        <pc:spChg chg="mod">
          <ac:chgData name="Kartik Kapoor" userId="a45309d7300c318a" providerId="LiveId" clId="{3BFA23CF-3964-41E1-9A3E-6238A544BC9D}" dt="2022-09-19T09:00:19.560" v="2489" actId="14100"/>
          <ac:spMkLst>
            <pc:docMk/>
            <pc:sldMk cId="2519989105" sldId="1804"/>
            <ac:spMk id="42" creationId="{0C73D30B-099C-422D-AEE7-B9DB1815A495}"/>
          </ac:spMkLst>
        </pc:spChg>
        <pc:picChg chg="mod">
          <ac:chgData name="Kartik Kapoor" userId="a45309d7300c318a" providerId="LiveId" clId="{3BFA23CF-3964-41E1-9A3E-6238A544BC9D}" dt="2022-09-19T09:00:22.073" v="2490" actId="1076"/>
          <ac:picMkLst>
            <pc:docMk/>
            <pc:sldMk cId="2519989105" sldId="1804"/>
            <ac:picMk id="3" creationId="{4A68E0AB-3E6F-00CA-9313-6C29001F575F}"/>
          </ac:picMkLst>
        </pc:picChg>
        <pc:picChg chg="del">
          <ac:chgData name="Kartik Kapoor" userId="a45309d7300c318a" providerId="LiveId" clId="{3BFA23CF-3964-41E1-9A3E-6238A544BC9D}" dt="2022-09-19T08:59:02.811" v="2466" actId="478"/>
          <ac:picMkLst>
            <pc:docMk/>
            <pc:sldMk cId="2519989105" sldId="1804"/>
            <ac:picMk id="21" creationId="{EF29790B-73C4-7996-C2FE-7625AFA7FBF1}"/>
          </ac:picMkLst>
        </pc:picChg>
      </pc:sldChg>
      <pc:sldChg chg="addSp delSp modSp add del mod delDesignElem">
        <pc:chgData name="Kartik Kapoor" userId="a45309d7300c318a" providerId="LiveId" clId="{3BFA23CF-3964-41E1-9A3E-6238A544BC9D}" dt="2022-09-12T11:11:29.596" v="592" actId="47"/>
        <pc:sldMkLst>
          <pc:docMk/>
          <pc:sldMk cId="843085829" sldId="3636"/>
        </pc:sldMkLst>
        <pc:spChg chg="add del mod">
          <ac:chgData name="Kartik Kapoor" userId="a45309d7300c318a" providerId="LiveId" clId="{3BFA23CF-3964-41E1-9A3E-6238A544BC9D}" dt="2022-09-12T11:07:12.933" v="382"/>
          <ac:spMkLst>
            <pc:docMk/>
            <pc:sldMk cId="843085829" sldId="3636"/>
            <ac:spMk id="5" creationId="{1AC9A313-C3B8-6E3F-F99B-FA559A04625B}"/>
          </ac:spMkLst>
        </pc:spChg>
        <pc:spChg chg="add del mod">
          <ac:chgData name="Kartik Kapoor" userId="a45309d7300c318a" providerId="LiveId" clId="{3BFA23CF-3964-41E1-9A3E-6238A544BC9D}" dt="2022-09-12T11:07:12.933" v="382"/>
          <ac:spMkLst>
            <pc:docMk/>
            <pc:sldMk cId="843085829" sldId="3636"/>
            <ac:spMk id="6" creationId="{97CCA234-1C9B-D22B-6AD0-385B4FBD99D2}"/>
          </ac:spMkLst>
        </pc:spChg>
        <pc:spChg chg="add del mod">
          <ac:chgData name="Kartik Kapoor" userId="a45309d7300c318a" providerId="LiveId" clId="{3BFA23CF-3964-41E1-9A3E-6238A544BC9D}" dt="2022-09-12T11:07:12.933" v="382"/>
          <ac:spMkLst>
            <pc:docMk/>
            <pc:sldMk cId="843085829" sldId="3636"/>
            <ac:spMk id="7" creationId="{CDC3549B-E7E6-0D1C-90B1-0E36C231F2ED}"/>
          </ac:spMkLst>
        </pc:spChg>
        <pc:spChg chg="add del mod">
          <ac:chgData name="Kartik Kapoor" userId="a45309d7300c318a" providerId="LiveId" clId="{3BFA23CF-3964-41E1-9A3E-6238A544BC9D}" dt="2022-09-12T11:07:12.933" v="382"/>
          <ac:spMkLst>
            <pc:docMk/>
            <pc:sldMk cId="843085829" sldId="3636"/>
            <ac:spMk id="8" creationId="{5E41CE60-A370-F7BC-3857-F5160239B3FB}"/>
          </ac:spMkLst>
        </pc:spChg>
        <pc:spChg chg="add del mod">
          <ac:chgData name="Kartik Kapoor" userId="a45309d7300c318a" providerId="LiveId" clId="{3BFA23CF-3964-41E1-9A3E-6238A544BC9D}" dt="2022-09-12T11:07:12.933" v="382"/>
          <ac:spMkLst>
            <pc:docMk/>
            <pc:sldMk cId="843085829" sldId="3636"/>
            <ac:spMk id="10" creationId="{95CA228B-90FD-F3E6-2047-7F20D17FBAF4}"/>
          </ac:spMkLst>
        </pc:spChg>
        <pc:spChg chg="add del mod">
          <ac:chgData name="Kartik Kapoor" userId="a45309d7300c318a" providerId="LiveId" clId="{3BFA23CF-3964-41E1-9A3E-6238A544BC9D}" dt="2022-09-12T11:07:12.933" v="382"/>
          <ac:spMkLst>
            <pc:docMk/>
            <pc:sldMk cId="843085829" sldId="3636"/>
            <ac:spMk id="11" creationId="{2C1C9619-B1B4-6A33-1D4A-DE2FA0425D31}"/>
          </ac:spMkLst>
        </pc:spChg>
        <pc:spChg chg="mod">
          <ac:chgData name="Kartik Kapoor" userId="a45309d7300c318a" providerId="LiveId" clId="{3BFA23CF-3964-41E1-9A3E-6238A544BC9D}" dt="2022-09-12T11:06:15.480" v="290" actId="207"/>
          <ac:spMkLst>
            <pc:docMk/>
            <pc:sldMk cId="843085829" sldId="3636"/>
            <ac:spMk id="13" creationId="{ADF475E2-8996-597E-257C-C4102CEB28D7}"/>
          </ac:spMkLst>
        </pc:spChg>
        <pc:spChg chg="add del mod">
          <ac:chgData name="Kartik Kapoor" userId="a45309d7300c318a" providerId="LiveId" clId="{3BFA23CF-3964-41E1-9A3E-6238A544BC9D}" dt="2022-09-12T11:07:12.933" v="382"/>
          <ac:spMkLst>
            <pc:docMk/>
            <pc:sldMk cId="843085829" sldId="3636"/>
            <ac:spMk id="18" creationId="{BE1AD9E9-01BA-D325-05D3-41370006615E}"/>
          </ac:spMkLst>
        </pc:spChg>
        <pc:spChg chg="add del mod">
          <ac:chgData name="Kartik Kapoor" userId="a45309d7300c318a" providerId="LiveId" clId="{3BFA23CF-3964-41E1-9A3E-6238A544BC9D}" dt="2022-09-12T11:07:12.933" v="382"/>
          <ac:spMkLst>
            <pc:docMk/>
            <pc:sldMk cId="843085829" sldId="3636"/>
            <ac:spMk id="19" creationId="{EAD10F4C-811C-4E61-1E3A-EA814FDE02A4}"/>
          </ac:spMkLst>
        </pc:spChg>
        <pc:spChg chg="add del mod">
          <ac:chgData name="Kartik Kapoor" userId="a45309d7300c318a" providerId="LiveId" clId="{3BFA23CF-3964-41E1-9A3E-6238A544BC9D}" dt="2022-09-12T11:07:12.933" v="382"/>
          <ac:spMkLst>
            <pc:docMk/>
            <pc:sldMk cId="843085829" sldId="3636"/>
            <ac:spMk id="20" creationId="{9690A0AE-5620-A637-9642-539665478836}"/>
          </ac:spMkLst>
        </pc:spChg>
        <pc:spChg chg="add del mod">
          <ac:chgData name="Kartik Kapoor" userId="a45309d7300c318a" providerId="LiveId" clId="{3BFA23CF-3964-41E1-9A3E-6238A544BC9D}" dt="2022-09-12T11:07:12.933" v="382"/>
          <ac:spMkLst>
            <pc:docMk/>
            <pc:sldMk cId="843085829" sldId="3636"/>
            <ac:spMk id="22" creationId="{06E69CEA-BAC2-D1CC-B9CE-88EE686FDF34}"/>
          </ac:spMkLst>
        </pc:spChg>
        <pc:spChg chg="del">
          <ac:chgData name="Kartik Kapoor" userId="a45309d7300c318a" providerId="LiveId" clId="{3BFA23CF-3964-41E1-9A3E-6238A544BC9D}" dt="2022-09-10T06:27:11.937" v="224"/>
          <ac:spMkLst>
            <pc:docMk/>
            <pc:sldMk cId="843085829" sldId="3636"/>
            <ac:spMk id="26" creationId="{75F28DDD-9641-43BA-944D-79B0687051F1}"/>
          </ac:spMkLst>
        </pc:spChg>
        <pc:spChg chg="del">
          <ac:chgData name="Kartik Kapoor" userId="a45309d7300c318a" providerId="LiveId" clId="{3BFA23CF-3964-41E1-9A3E-6238A544BC9D}" dt="2022-09-10T06:27:11.937" v="224"/>
          <ac:spMkLst>
            <pc:docMk/>
            <pc:sldMk cId="843085829" sldId="3636"/>
            <ac:spMk id="28" creationId="{32AA2954-062E-4B72-A97B-0B066FB156D8}"/>
          </ac:spMkLst>
        </pc:spChg>
        <pc:spChg chg="del">
          <ac:chgData name="Kartik Kapoor" userId="a45309d7300c318a" providerId="LiveId" clId="{3BFA23CF-3964-41E1-9A3E-6238A544BC9D}" dt="2022-09-10T06:27:11.937" v="224"/>
          <ac:spMkLst>
            <pc:docMk/>
            <pc:sldMk cId="843085829" sldId="3636"/>
            <ac:spMk id="30" creationId="{10CA29A6-E0B1-40CD-ADF7-7B8E932A3222}"/>
          </ac:spMkLst>
        </pc:spChg>
        <pc:spChg chg="del">
          <ac:chgData name="Kartik Kapoor" userId="a45309d7300c318a" providerId="LiveId" clId="{3BFA23CF-3964-41E1-9A3E-6238A544BC9D}" dt="2022-09-10T06:27:11.937" v="224"/>
          <ac:spMkLst>
            <pc:docMk/>
            <pc:sldMk cId="843085829" sldId="3636"/>
            <ac:spMk id="32" creationId="{8DD5F866-AD72-475A-B6C6-54E4577D4AAC}"/>
          </ac:spMkLst>
        </pc:spChg>
        <pc:spChg chg="del">
          <ac:chgData name="Kartik Kapoor" userId="a45309d7300c318a" providerId="LiveId" clId="{3BFA23CF-3964-41E1-9A3E-6238A544BC9D}" dt="2022-09-10T06:27:11.937" v="224"/>
          <ac:spMkLst>
            <pc:docMk/>
            <pc:sldMk cId="843085829" sldId="3636"/>
            <ac:spMk id="34" creationId="{C02BAD4C-6EA9-4F10-92D4-A1C8C53DAEE4}"/>
          </ac:spMkLst>
        </pc:spChg>
        <pc:graphicFrameChg chg="add del mod">
          <ac:chgData name="Kartik Kapoor" userId="a45309d7300c318a" providerId="LiveId" clId="{3BFA23CF-3964-41E1-9A3E-6238A544BC9D}" dt="2022-09-12T11:07:12.933" v="382"/>
          <ac:graphicFrameMkLst>
            <pc:docMk/>
            <pc:sldMk cId="843085829" sldId="3636"/>
            <ac:graphicFrameMk id="12" creationId="{A3C53772-F738-E769-2FC4-111834954919}"/>
          </ac:graphicFrameMkLst>
        </pc:graphicFrameChg>
        <pc:picChg chg="add del mod">
          <ac:chgData name="Kartik Kapoor" userId="a45309d7300c318a" providerId="LiveId" clId="{3BFA23CF-3964-41E1-9A3E-6238A544BC9D}" dt="2022-09-12T11:07:12.933" v="382"/>
          <ac:picMkLst>
            <pc:docMk/>
            <pc:sldMk cId="843085829" sldId="3636"/>
            <ac:picMk id="14" creationId="{24227ECD-10D3-2007-E67B-8ABCF9B502EB}"/>
          </ac:picMkLst>
        </pc:picChg>
        <pc:picChg chg="add del mod">
          <ac:chgData name="Kartik Kapoor" userId="a45309d7300c318a" providerId="LiveId" clId="{3BFA23CF-3964-41E1-9A3E-6238A544BC9D}" dt="2022-09-12T11:07:12.933" v="382"/>
          <ac:picMkLst>
            <pc:docMk/>
            <pc:sldMk cId="843085829" sldId="3636"/>
            <ac:picMk id="15" creationId="{AF1F759D-48CE-BBB7-42EF-648AB3D315DA}"/>
          </ac:picMkLst>
        </pc:picChg>
        <pc:picChg chg="add del mod">
          <ac:chgData name="Kartik Kapoor" userId="a45309d7300c318a" providerId="LiveId" clId="{3BFA23CF-3964-41E1-9A3E-6238A544BC9D}" dt="2022-09-12T11:07:12.933" v="382"/>
          <ac:picMkLst>
            <pc:docMk/>
            <pc:sldMk cId="843085829" sldId="3636"/>
            <ac:picMk id="16" creationId="{B2AE15F9-075F-D348-E1FE-45FD61C40E42}"/>
          </ac:picMkLst>
        </pc:picChg>
        <pc:picChg chg="add del mod">
          <ac:chgData name="Kartik Kapoor" userId="a45309d7300c318a" providerId="LiveId" clId="{3BFA23CF-3964-41E1-9A3E-6238A544BC9D}" dt="2022-09-12T11:07:12.933" v="382"/>
          <ac:picMkLst>
            <pc:docMk/>
            <pc:sldMk cId="843085829" sldId="3636"/>
            <ac:picMk id="17" creationId="{6B8E883B-22FD-6D6B-F5A0-FB421D050C75}"/>
          </ac:picMkLst>
        </pc:picChg>
        <pc:picChg chg="mod">
          <ac:chgData name="Kartik Kapoor" userId="a45309d7300c318a" providerId="LiveId" clId="{3BFA23CF-3964-41E1-9A3E-6238A544BC9D}" dt="2022-09-12T11:06:27.153" v="377" actId="1038"/>
          <ac:picMkLst>
            <pc:docMk/>
            <pc:sldMk cId="843085829" sldId="3636"/>
            <ac:picMk id="1026" creationId="{B2EDB597-1D43-4973-8102-BCA317C2F802}"/>
          </ac:picMkLst>
        </pc:picChg>
        <pc:picChg chg="mod">
          <ac:chgData name="Kartik Kapoor" userId="a45309d7300c318a" providerId="LiveId" clId="{3BFA23CF-3964-41E1-9A3E-6238A544BC9D}" dt="2022-09-12T11:06:27.153" v="377" actId="1038"/>
          <ac:picMkLst>
            <pc:docMk/>
            <pc:sldMk cId="843085829" sldId="3636"/>
            <ac:picMk id="1028" creationId="{BA85EF63-77D9-4FF2-BB02-360AE59BEAE8}"/>
          </ac:picMkLst>
        </pc:picChg>
        <pc:picChg chg="mod">
          <ac:chgData name="Kartik Kapoor" userId="a45309d7300c318a" providerId="LiveId" clId="{3BFA23CF-3964-41E1-9A3E-6238A544BC9D}" dt="2022-09-12T11:06:27.153" v="377" actId="1038"/>
          <ac:picMkLst>
            <pc:docMk/>
            <pc:sldMk cId="843085829" sldId="3636"/>
            <ac:picMk id="1030" creationId="{E3F2DE64-A4A1-41CE-927B-EE7958649087}"/>
          </ac:picMkLst>
        </pc:picChg>
        <pc:picChg chg="mod">
          <ac:chgData name="Kartik Kapoor" userId="a45309d7300c318a" providerId="LiveId" clId="{3BFA23CF-3964-41E1-9A3E-6238A544BC9D}" dt="2022-09-12T11:06:27.153" v="377" actId="1038"/>
          <ac:picMkLst>
            <pc:docMk/>
            <pc:sldMk cId="843085829" sldId="3636"/>
            <ac:picMk id="1032" creationId="{BFE7410B-AA8A-498B-BF3B-F7403A97BE2B}"/>
          </ac:picMkLst>
        </pc:picChg>
      </pc:sldChg>
      <pc:sldChg chg="addSp delSp modSp add mod">
        <pc:chgData name="Kartik Kapoor" userId="a45309d7300c318a" providerId="LiveId" clId="{3BFA23CF-3964-41E1-9A3E-6238A544BC9D}" dt="2022-09-19T07:35:14.277" v="2172" actId="2710"/>
        <pc:sldMkLst>
          <pc:docMk/>
          <pc:sldMk cId="97063996" sldId="3645"/>
        </pc:sldMkLst>
        <pc:spChg chg="add del mod">
          <ac:chgData name="Kartik Kapoor" userId="a45309d7300c318a" providerId="LiveId" clId="{3BFA23CF-3964-41E1-9A3E-6238A544BC9D}" dt="2022-09-19T07:35:14.277" v="2172" actId="2710"/>
          <ac:spMkLst>
            <pc:docMk/>
            <pc:sldMk cId="97063996" sldId="3645"/>
            <ac:spMk id="2" creationId="{DF4C3774-ECAA-564D-3EA4-156F54FC085D}"/>
          </ac:spMkLst>
        </pc:spChg>
        <pc:spChg chg="mod">
          <ac:chgData name="Kartik Kapoor" userId="a45309d7300c318a" providerId="LiveId" clId="{3BFA23CF-3964-41E1-9A3E-6238A544BC9D}" dt="2022-09-19T07:34:55.243" v="2166" actId="255"/>
          <ac:spMkLst>
            <pc:docMk/>
            <pc:sldMk cId="97063996" sldId="3645"/>
            <ac:spMk id="3" creationId="{33E2E9E6-A1F5-8FB1-EA57-B8987D246BC3}"/>
          </ac:spMkLst>
        </pc:spChg>
        <pc:spChg chg="del">
          <ac:chgData name="Kartik Kapoor" userId="a45309d7300c318a" providerId="LiveId" clId="{3BFA23CF-3964-41E1-9A3E-6238A544BC9D}" dt="2022-09-12T11:03:47.013" v="267" actId="478"/>
          <ac:spMkLst>
            <pc:docMk/>
            <pc:sldMk cId="97063996" sldId="3645"/>
            <ac:spMk id="4" creationId="{509C71BD-39B3-90F8-6452-7BB4611E0AA6}"/>
          </ac:spMkLst>
        </pc:spChg>
        <pc:spChg chg="add del mod">
          <ac:chgData name="Kartik Kapoor" userId="a45309d7300c318a" providerId="LiveId" clId="{3BFA23CF-3964-41E1-9A3E-6238A544BC9D}" dt="2022-09-19T07:34:17.448" v="2155" actId="478"/>
          <ac:spMkLst>
            <pc:docMk/>
            <pc:sldMk cId="97063996" sldId="3645"/>
            <ac:spMk id="5" creationId="{222DB9B0-CDC2-54D1-2494-5D0A5C238699}"/>
          </ac:spMkLst>
        </pc:spChg>
        <pc:spChg chg="del">
          <ac:chgData name="Kartik Kapoor" userId="a45309d7300c318a" providerId="LiveId" clId="{3BFA23CF-3964-41E1-9A3E-6238A544BC9D}" dt="2022-09-12T11:03:47.013" v="267" actId="478"/>
          <ac:spMkLst>
            <pc:docMk/>
            <pc:sldMk cId="97063996" sldId="3645"/>
            <ac:spMk id="6" creationId="{7268B590-F839-C2BA-FEAC-65DCA117BFCA}"/>
          </ac:spMkLst>
        </pc:spChg>
        <pc:spChg chg="del">
          <ac:chgData name="Kartik Kapoor" userId="a45309d7300c318a" providerId="LiveId" clId="{3BFA23CF-3964-41E1-9A3E-6238A544BC9D}" dt="2022-09-12T11:03:47.013" v="267" actId="478"/>
          <ac:spMkLst>
            <pc:docMk/>
            <pc:sldMk cId="97063996" sldId="3645"/>
            <ac:spMk id="10" creationId="{7BC35011-1109-FCAE-5A34-D64FB43B56C8}"/>
          </ac:spMkLst>
        </pc:spChg>
        <pc:picChg chg="del mod">
          <ac:chgData name="Kartik Kapoor" userId="a45309d7300c318a" providerId="LiveId" clId="{3BFA23CF-3964-41E1-9A3E-6238A544BC9D}" dt="2022-09-19T07:34:55.998" v="2167" actId="478"/>
          <ac:picMkLst>
            <pc:docMk/>
            <pc:sldMk cId="97063996" sldId="3645"/>
            <ac:picMk id="9" creationId="{AF8C0833-AFBC-2E18-363A-F88CA76FF78D}"/>
          </ac:picMkLst>
        </pc:picChg>
      </pc:sldChg>
      <pc:sldChg chg="delSp modSp add mod">
        <pc:chgData name="Kartik Kapoor" userId="a45309d7300c318a" providerId="LiveId" clId="{3BFA23CF-3964-41E1-9A3E-6238A544BC9D}" dt="2022-09-19T07:36:57.058" v="2223" actId="1076"/>
        <pc:sldMkLst>
          <pc:docMk/>
          <pc:sldMk cId="3737078196" sldId="3651"/>
        </pc:sldMkLst>
        <pc:spChg chg="del mod">
          <ac:chgData name="Kartik Kapoor" userId="a45309d7300c318a" providerId="LiveId" clId="{3BFA23CF-3964-41E1-9A3E-6238A544BC9D}" dt="2022-09-12T11:04:19.011" v="275" actId="478"/>
          <ac:spMkLst>
            <pc:docMk/>
            <pc:sldMk cId="3737078196" sldId="3651"/>
            <ac:spMk id="2" creationId="{DA0BE144-1AEC-5E5B-F038-041D98A83FEA}"/>
          </ac:spMkLst>
        </pc:spChg>
        <pc:spChg chg="mod">
          <ac:chgData name="Kartik Kapoor" userId="a45309d7300c318a" providerId="LiveId" clId="{3BFA23CF-3964-41E1-9A3E-6238A544BC9D}" dt="2022-09-19T07:36:57.058" v="2223" actId="1076"/>
          <ac:spMkLst>
            <pc:docMk/>
            <pc:sldMk cId="3737078196" sldId="3651"/>
            <ac:spMk id="3" creationId="{B449FB87-4C7A-1490-0A6C-59A213F35BAA}"/>
          </ac:spMkLst>
        </pc:spChg>
        <pc:spChg chg="del mod">
          <ac:chgData name="Kartik Kapoor" userId="a45309d7300c318a" providerId="LiveId" clId="{3BFA23CF-3964-41E1-9A3E-6238A544BC9D}" dt="2022-09-12T11:04:19.011" v="275" actId="478"/>
          <ac:spMkLst>
            <pc:docMk/>
            <pc:sldMk cId="3737078196" sldId="3651"/>
            <ac:spMk id="4" creationId="{15A7A88A-DEC8-59A1-DE45-F2EF4EA5CA9F}"/>
          </ac:spMkLst>
        </pc:spChg>
        <pc:spChg chg="mod">
          <ac:chgData name="Kartik Kapoor" userId="a45309d7300c318a" providerId="LiveId" clId="{3BFA23CF-3964-41E1-9A3E-6238A544BC9D}" dt="2022-09-19T07:36:01.029" v="2209" actId="1076"/>
          <ac:spMkLst>
            <pc:docMk/>
            <pc:sldMk cId="3737078196" sldId="3651"/>
            <ac:spMk id="7" creationId="{3758B0CF-0ABB-BE6C-BD6B-952FCB2DD3E1}"/>
          </ac:spMkLst>
        </pc:spChg>
        <pc:spChg chg="del mod">
          <ac:chgData name="Kartik Kapoor" userId="a45309d7300c318a" providerId="LiveId" clId="{3BFA23CF-3964-41E1-9A3E-6238A544BC9D}" dt="2022-09-12T11:04:19.011" v="275" actId="478"/>
          <ac:spMkLst>
            <pc:docMk/>
            <pc:sldMk cId="3737078196" sldId="3651"/>
            <ac:spMk id="8" creationId="{57AC8AD9-0197-82A2-F40D-155D3427F378}"/>
          </ac:spMkLst>
        </pc:spChg>
        <pc:spChg chg="del mod">
          <ac:chgData name="Kartik Kapoor" userId="a45309d7300c318a" providerId="LiveId" clId="{3BFA23CF-3964-41E1-9A3E-6238A544BC9D}" dt="2022-09-12T11:04:19.011" v="275" actId="478"/>
          <ac:spMkLst>
            <pc:docMk/>
            <pc:sldMk cId="3737078196" sldId="3651"/>
            <ac:spMk id="9" creationId="{1EB9B4D2-23DF-21CD-628D-8405C674A3B4}"/>
          </ac:spMkLst>
        </pc:spChg>
        <pc:picChg chg="mod ord">
          <ac:chgData name="Kartik Kapoor" userId="a45309d7300c318a" providerId="LiveId" clId="{3BFA23CF-3964-41E1-9A3E-6238A544BC9D}" dt="2022-09-19T07:36:45.945" v="2221" actId="167"/>
          <ac:picMkLst>
            <pc:docMk/>
            <pc:sldMk cId="3737078196" sldId="3651"/>
            <ac:picMk id="6" creationId="{D3705648-4334-ED80-2C09-007BE9F62FE6}"/>
          </ac:picMkLst>
        </pc:picChg>
      </pc:sldChg>
      <pc:sldChg chg="delSp add del delDesignElem">
        <pc:chgData name="Kartik Kapoor" userId="a45309d7300c318a" providerId="LiveId" clId="{3BFA23CF-3964-41E1-9A3E-6238A544BC9D}" dt="2022-09-12T11:06:47.602" v="380" actId="47"/>
        <pc:sldMkLst>
          <pc:docMk/>
          <pc:sldMk cId="3744955095" sldId="3652"/>
        </pc:sldMkLst>
        <pc:spChg chg="del">
          <ac:chgData name="Kartik Kapoor" userId="a45309d7300c318a" providerId="LiveId" clId="{3BFA23CF-3964-41E1-9A3E-6238A544BC9D}" dt="2022-09-12T11:06:43.621" v="379"/>
          <ac:spMkLst>
            <pc:docMk/>
            <pc:sldMk cId="3744955095" sldId="3652"/>
            <ac:spMk id="26" creationId="{75F28DDD-9641-43BA-944D-79B0687051F1}"/>
          </ac:spMkLst>
        </pc:spChg>
        <pc:spChg chg="del">
          <ac:chgData name="Kartik Kapoor" userId="a45309d7300c318a" providerId="LiveId" clId="{3BFA23CF-3964-41E1-9A3E-6238A544BC9D}" dt="2022-09-12T11:06:43.621" v="379"/>
          <ac:spMkLst>
            <pc:docMk/>
            <pc:sldMk cId="3744955095" sldId="3652"/>
            <ac:spMk id="28" creationId="{32AA2954-062E-4B72-A97B-0B066FB156D8}"/>
          </ac:spMkLst>
        </pc:spChg>
        <pc:spChg chg="del">
          <ac:chgData name="Kartik Kapoor" userId="a45309d7300c318a" providerId="LiveId" clId="{3BFA23CF-3964-41E1-9A3E-6238A544BC9D}" dt="2022-09-12T11:06:43.621" v="379"/>
          <ac:spMkLst>
            <pc:docMk/>
            <pc:sldMk cId="3744955095" sldId="3652"/>
            <ac:spMk id="30" creationId="{10CA29A6-E0B1-40CD-ADF7-7B8E932A3222}"/>
          </ac:spMkLst>
        </pc:spChg>
        <pc:spChg chg="del">
          <ac:chgData name="Kartik Kapoor" userId="a45309d7300c318a" providerId="LiveId" clId="{3BFA23CF-3964-41E1-9A3E-6238A544BC9D}" dt="2022-09-12T11:06:43.621" v="379"/>
          <ac:spMkLst>
            <pc:docMk/>
            <pc:sldMk cId="3744955095" sldId="3652"/>
            <ac:spMk id="32" creationId="{8DD5F866-AD72-475A-B6C6-54E4577D4AAC}"/>
          </ac:spMkLst>
        </pc:spChg>
        <pc:spChg chg="del">
          <ac:chgData name="Kartik Kapoor" userId="a45309d7300c318a" providerId="LiveId" clId="{3BFA23CF-3964-41E1-9A3E-6238A544BC9D}" dt="2022-09-12T11:06:43.621" v="379"/>
          <ac:spMkLst>
            <pc:docMk/>
            <pc:sldMk cId="3744955095" sldId="3652"/>
            <ac:spMk id="34" creationId="{C02BAD4C-6EA9-4F10-92D4-A1C8C53DAEE4}"/>
          </ac:spMkLst>
        </pc:spChg>
      </pc:sldChg>
      <pc:sldChg chg="addSp delSp modSp new mod setBg delDesignElem">
        <pc:chgData name="Kartik Kapoor" userId="a45309d7300c318a" providerId="LiveId" clId="{3BFA23CF-3964-41E1-9A3E-6238A544BC9D}" dt="2022-09-19T08:31:26.858" v="2328" actId="113"/>
        <pc:sldMkLst>
          <pc:docMk/>
          <pc:sldMk cId="3926596900" sldId="3652"/>
        </pc:sldMkLst>
        <pc:spChg chg="del mod">
          <ac:chgData name="Kartik Kapoor" userId="a45309d7300c318a" providerId="LiveId" clId="{3BFA23CF-3964-41E1-9A3E-6238A544BC9D}" dt="2022-09-19T08:28:39.517" v="2292" actId="478"/>
          <ac:spMkLst>
            <pc:docMk/>
            <pc:sldMk cId="3926596900" sldId="3652"/>
            <ac:spMk id="2" creationId="{AF3AAC4A-FB37-BF49-D8F8-9BB361784DAB}"/>
          </ac:spMkLst>
        </pc:spChg>
        <pc:spChg chg="del mod">
          <ac:chgData name="Kartik Kapoor" userId="a45309d7300c318a" providerId="LiveId" clId="{3BFA23CF-3964-41E1-9A3E-6238A544BC9D}" dt="2022-09-19T08:29:00.033" v="2297" actId="478"/>
          <ac:spMkLst>
            <pc:docMk/>
            <pc:sldMk cId="3926596900" sldId="3652"/>
            <ac:spMk id="3" creationId="{2E8CB414-92F7-07FC-EE65-6451EB53A0D6}"/>
          </ac:spMkLst>
        </pc:spChg>
        <pc:spChg chg="add del mod">
          <ac:chgData name="Kartik Kapoor" userId="a45309d7300c318a" providerId="LiveId" clId="{3BFA23CF-3964-41E1-9A3E-6238A544BC9D}" dt="2022-09-19T08:28:45.953" v="2294"/>
          <ac:spMkLst>
            <pc:docMk/>
            <pc:sldMk cId="3926596900" sldId="3652"/>
            <ac:spMk id="4" creationId="{CF498651-BFFE-F350-305B-05648974D491}"/>
          </ac:spMkLst>
        </pc:spChg>
        <pc:spChg chg="add del mod">
          <ac:chgData name="Kartik Kapoor" userId="a45309d7300c318a" providerId="LiveId" clId="{3BFA23CF-3964-41E1-9A3E-6238A544BC9D}" dt="2022-09-19T08:31:26.858" v="2328" actId="113"/>
          <ac:spMkLst>
            <pc:docMk/>
            <pc:sldMk cId="3926596900" sldId="3652"/>
            <ac:spMk id="5" creationId="{7D2BB558-1DAA-885D-37E0-9DE166B54356}"/>
          </ac:spMkLst>
        </pc:spChg>
        <pc:spChg chg="add del mod">
          <ac:chgData name="Kartik Kapoor" userId="a45309d7300c318a" providerId="LiveId" clId="{3BFA23CF-3964-41E1-9A3E-6238A544BC9D}" dt="2022-09-19T08:28:45.953" v="2294"/>
          <ac:spMkLst>
            <pc:docMk/>
            <pc:sldMk cId="3926596900" sldId="3652"/>
            <ac:spMk id="6" creationId="{46D727F6-BC1B-532E-10B7-246B2BF5FE95}"/>
          </ac:spMkLst>
        </pc:spChg>
        <pc:spChg chg="add del mod">
          <ac:chgData name="Kartik Kapoor" userId="a45309d7300c318a" providerId="LiveId" clId="{3BFA23CF-3964-41E1-9A3E-6238A544BC9D}" dt="2022-09-19T08:28:45.953" v="2294"/>
          <ac:spMkLst>
            <pc:docMk/>
            <pc:sldMk cId="3926596900" sldId="3652"/>
            <ac:spMk id="7" creationId="{516CFD0E-F0E6-CBFE-9E92-C2C119D3D62F}"/>
          </ac:spMkLst>
        </pc:spChg>
        <pc:spChg chg="add del mod">
          <ac:chgData name="Kartik Kapoor" userId="a45309d7300c318a" providerId="LiveId" clId="{3BFA23CF-3964-41E1-9A3E-6238A544BC9D}" dt="2022-09-19T08:28:45.953" v="2294"/>
          <ac:spMkLst>
            <pc:docMk/>
            <pc:sldMk cId="3926596900" sldId="3652"/>
            <ac:spMk id="8" creationId="{5746803B-48D8-F45D-C9B4-83E097B729F9}"/>
          </ac:spMkLst>
        </pc:spChg>
        <pc:spChg chg="add del mod">
          <ac:chgData name="Kartik Kapoor" userId="a45309d7300c318a" providerId="LiveId" clId="{3BFA23CF-3964-41E1-9A3E-6238A544BC9D}" dt="2022-09-19T08:28:45.953" v="2294"/>
          <ac:spMkLst>
            <pc:docMk/>
            <pc:sldMk cId="3926596900" sldId="3652"/>
            <ac:spMk id="9" creationId="{9DF044A9-9DC3-0595-74B3-F5BF868D932A}"/>
          </ac:spMkLst>
        </pc:spChg>
        <pc:spChg chg="add del mod">
          <ac:chgData name="Kartik Kapoor" userId="a45309d7300c318a" providerId="LiveId" clId="{3BFA23CF-3964-41E1-9A3E-6238A544BC9D}" dt="2022-09-19T08:31:20.600" v="2327" actId="403"/>
          <ac:spMkLst>
            <pc:docMk/>
            <pc:sldMk cId="3926596900" sldId="3652"/>
            <ac:spMk id="15" creationId="{34D66E91-E4CA-8125-5FEE-B43E879021C1}"/>
          </ac:spMkLst>
        </pc:spChg>
        <pc:spChg chg="add del mod">
          <ac:chgData name="Kartik Kapoor" userId="a45309d7300c318a" providerId="LiveId" clId="{3BFA23CF-3964-41E1-9A3E-6238A544BC9D}" dt="2022-09-12T11:07:39.958" v="386" actId="478"/>
          <ac:spMkLst>
            <pc:docMk/>
            <pc:sldMk cId="3926596900" sldId="3652"/>
            <ac:spMk id="16" creationId="{86E5B063-D146-CD05-E1B1-5020653BF0C0}"/>
          </ac:spMkLst>
        </pc:spChg>
        <pc:spChg chg="add del mod">
          <ac:chgData name="Kartik Kapoor" userId="a45309d7300c318a" providerId="LiveId" clId="{3BFA23CF-3964-41E1-9A3E-6238A544BC9D}" dt="2022-09-12T11:07:39.958" v="386" actId="478"/>
          <ac:spMkLst>
            <pc:docMk/>
            <pc:sldMk cId="3926596900" sldId="3652"/>
            <ac:spMk id="17" creationId="{E8604390-142B-E67F-9A4F-23D6A1769880}"/>
          </ac:spMkLst>
        </pc:spChg>
        <pc:spChg chg="add del mod">
          <ac:chgData name="Kartik Kapoor" userId="a45309d7300c318a" providerId="LiveId" clId="{3BFA23CF-3964-41E1-9A3E-6238A544BC9D}" dt="2022-09-12T11:07:46.375" v="388" actId="478"/>
          <ac:spMkLst>
            <pc:docMk/>
            <pc:sldMk cId="3926596900" sldId="3652"/>
            <ac:spMk id="18" creationId="{C5BF654B-DC1A-0322-EF79-6FAFB0D70D8C}"/>
          </ac:spMkLst>
        </pc:spChg>
        <pc:spChg chg="add del">
          <ac:chgData name="Kartik Kapoor" userId="a45309d7300c318a" providerId="LiveId" clId="{3BFA23CF-3964-41E1-9A3E-6238A544BC9D}" dt="2022-09-19T08:28:31.326" v="2290" actId="26606"/>
          <ac:spMkLst>
            <pc:docMk/>
            <pc:sldMk cId="3926596900" sldId="3652"/>
            <ac:spMk id="19" creationId="{A3C210E6-A35A-4F68-8D60-801A019C75B8}"/>
          </ac:spMkLst>
        </pc:spChg>
        <pc:spChg chg="add del">
          <ac:chgData name="Kartik Kapoor" userId="a45309d7300c318a" providerId="LiveId" clId="{3BFA23CF-3964-41E1-9A3E-6238A544BC9D}" dt="2022-09-12T14:49:20.335" v="721" actId="26606"/>
          <ac:spMkLst>
            <pc:docMk/>
            <pc:sldMk cId="3926596900" sldId="3652"/>
            <ac:spMk id="20" creationId="{94BFCCA4-109C-4B21-816E-144FE75C38EE}"/>
          </ac:spMkLst>
        </pc:spChg>
        <pc:spChg chg="add del">
          <ac:chgData name="Kartik Kapoor" userId="a45309d7300c318a" providerId="LiveId" clId="{3BFA23CF-3964-41E1-9A3E-6238A544BC9D}" dt="2022-09-19T08:28:31.326" v="2290" actId="26606"/>
          <ac:spMkLst>
            <pc:docMk/>
            <pc:sldMk cId="3926596900" sldId="3652"/>
            <ac:spMk id="21" creationId="{AC0D06B0-F19C-459E-B221-A34B506FB5E3}"/>
          </ac:spMkLst>
        </pc:spChg>
        <pc:spChg chg="add del">
          <ac:chgData name="Kartik Kapoor" userId="a45309d7300c318a" providerId="LiveId" clId="{3BFA23CF-3964-41E1-9A3E-6238A544BC9D}" dt="2022-09-12T14:49:20.335" v="721" actId="26606"/>
          <ac:spMkLst>
            <pc:docMk/>
            <pc:sldMk cId="3926596900" sldId="3652"/>
            <ac:spMk id="22" creationId="{0059B5C0-FEC8-4370-AF45-02E3AEF6FA6D}"/>
          </ac:spMkLst>
        </pc:spChg>
        <pc:spChg chg="add del">
          <ac:chgData name="Kartik Kapoor" userId="a45309d7300c318a" providerId="LiveId" clId="{3BFA23CF-3964-41E1-9A3E-6238A544BC9D}" dt="2022-09-19T08:28:31.326" v="2290" actId="26606"/>
          <ac:spMkLst>
            <pc:docMk/>
            <pc:sldMk cId="3926596900" sldId="3652"/>
            <ac:spMk id="24" creationId="{345B26DA-1C6B-4C66-81C9-9C1877FC2DB1}"/>
          </ac:spMkLst>
        </pc:spChg>
        <pc:spChg chg="add del">
          <ac:chgData name="Kartik Kapoor" userId="a45309d7300c318a" providerId="LiveId" clId="{3BFA23CF-3964-41E1-9A3E-6238A544BC9D}" dt="2022-09-19T08:28:31.326" v="2290" actId="26606"/>
          <ac:spMkLst>
            <pc:docMk/>
            <pc:sldMk cId="3926596900" sldId="3652"/>
            <ac:spMk id="26" creationId="{98DE6C44-43F8-4DE4-AB81-66853FFEA09A}"/>
          </ac:spMkLst>
        </pc:spChg>
        <pc:spChg chg="add del">
          <ac:chgData name="Kartik Kapoor" userId="a45309d7300c318a" providerId="LiveId" clId="{3BFA23CF-3964-41E1-9A3E-6238A544BC9D}" dt="2022-09-19T08:28:31.326" v="2290" actId="26606"/>
          <ac:spMkLst>
            <pc:docMk/>
            <pc:sldMk cId="3926596900" sldId="3652"/>
            <ac:spMk id="28" creationId="{2409529B-9B56-4F10-BE4D-F934DB89E57E}"/>
          </ac:spMkLst>
        </pc:spChg>
        <pc:graphicFrameChg chg="add mod ord modGraphic">
          <ac:chgData name="Kartik Kapoor" userId="a45309d7300c318a" providerId="LiveId" clId="{3BFA23CF-3964-41E1-9A3E-6238A544BC9D}" dt="2022-09-19T08:29:48.146" v="2310" actId="1076"/>
          <ac:graphicFrameMkLst>
            <pc:docMk/>
            <pc:sldMk cId="3926596900" sldId="3652"/>
            <ac:graphicFrameMk id="10" creationId="{CE984D96-67B9-F31A-BD99-11E96C508846}"/>
          </ac:graphicFrameMkLst>
        </pc:graphicFrameChg>
        <pc:picChg chg="add mod ord">
          <ac:chgData name="Kartik Kapoor" userId="a45309d7300c318a" providerId="LiveId" clId="{3BFA23CF-3964-41E1-9A3E-6238A544BC9D}" dt="2022-09-19T08:28:31.326" v="2290" actId="26606"/>
          <ac:picMkLst>
            <pc:docMk/>
            <pc:sldMk cId="3926596900" sldId="3652"/>
            <ac:picMk id="11" creationId="{C9735846-792E-105F-D883-A03CC3EDA74D}"/>
          </ac:picMkLst>
        </pc:picChg>
        <pc:picChg chg="add mod">
          <ac:chgData name="Kartik Kapoor" userId="a45309d7300c318a" providerId="LiveId" clId="{3BFA23CF-3964-41E1-9A3E-6238A544BC9D}" dt="2022-09-19T08:28:31.326" v="2290" actId="26606"/>
          <ac:picMkLst>
            <pc:docMk/>
            <pc:sldMk cId="3926596900" sldId="3652"/>
            <ac:picMk id="12" creationId="{58C41264-C2A2-4AF0-A6A9-9DA851BF3BE7}"/>
          </ac:picMkLst>
        </pc:picChg>
        <pc:picChg chg="add mod ord">
          <ac:chgData name="Kartik Kapoor" userId="a45309d7300c318a" providerId="LiveId" clId="{3BFA23CF-3964-41E1-9A3E-6238A544BC9D}" dt="2022-09-19T08:28:31.326" v="2290" actId="26606"/>
          <ac:picMkLst>
            <pc:docMk/>
            <pc:sldMk cId="3926596900" sldId="3652"/>
            <ac:picMk id="13" creationId="{558DBE8E-00FA-4DB1-1112-0397F729FF09}"/>
          </ac:picMkLst>
        </pc:picChg>
        <pc:picChg chg="add mod ord">
          <ac:chgData name="Kartik Kapoor" userId="a45309d7300c318a" providerId="LiveId" clId="{3BFA23CF-3964-41E1-9A3E-6238A544BC9D}" dt="2022-09-19T08:30:35.389" v="2320" actId="1076"/>
          <ac:picMkLst>
            <pc:docMk/>
            <pc:sldMk cId="3926596900" sldId="3652"/>
            <ac:picMk id="14" creationId="{DF24984A-5E0C-221E-5837-5B933A3671C8}"/>
          </ac:picMkLst>
        </pc:picChg>
      </pc:sldChg>
      <pc:sldChg chg="modSp new mod">
        <pc:chgData name="Kartik Kapoor" userId="a45309d7300c318a" providerId="LiveId" clId="{3BFA23CF-3964-41E1-9A3E-6238A544BC9D}" dt="2022-09-19T09:05:19.897" v="2687" actId="5793"/>
        <pc:sldMkLst>
          <pc:docMk/>
          <pc:sldMk cId="108404553" sldId="3653"/>
        </pc:sldMkLst>
        <pc:spChg chg="mod">
          <ac:chgData name="Kartik Kapoor" userId="a45309d7300c318a" providerId="LiveId" clId="{3BFA23CF-3964-41E1-9A3E-6238A544BC9D}" dt="2022-09-19T09:05:14.556" v="2686" actId="2711"/>
          <ac:spMkLst>
            <pc:docMk/>
            <pc:sldMk cId="108404553" sldId="3653"/>
            <ac:spMk id="2" creationId="{37FEDEFF-0AEC-2408-B85D-E349674D2E4B}"/>
          </ac:spMkLst>
        </pc:spChg>
        <pc:spChg chg="mod">
          <ac:chgData name="Kartik Kapoor" userId="a45309d7300c318a" providerId="LiveId" clId="{3BFA23CF-3964-41E1-9A3E-6238A544BC9D}" dt="2022-09-19T09:05:19.897" v="2687" actId="5793"/>
          <ac:spMkLst>
            <pc:docMk/>
            <pc:sldMk cId="108404553" sldId="3653"/>
            <ac:spMk id="3" creationId="{7F434277-911D-7C16-A6AE-D7BAA2B951B8}"/>
          </ac:spMkLst>
        </pc:spChg>
      </pc:sldChg>
      <pc:sldChg chg="modSp new del mod">
        <pc:chgData name="Kartik Kapoor" userId="a45309d7300c318a" providerId="LiveId" clId="{3BFA23CF-3964-41E1-9A3E-6238A544BC9D}" dt="2022-09-12T14:47:09.203" v="701" actId="47"/>
        <pc:sldMkLst>
          <pc:docMk/>
          <pc:sldMk cId="1429867425" sldId="3653"/>
        </pc:sldMkLst>
        <pc:spChg chg="mod">
          <ac:chgData name="Kartik Kapoor" userId="a45309d7300c318a" providerId="LiveId" clId="{3BFA23CF-3964-41E1-9A3E-6238A544BC9D}" dt="2022-09-12T14:37:31.908" v="655" actId="20577"/>
          <ac:spMkLst>
            <pc:docMk/>
            <pc:sldMk cId="1429867425" sldId="3653"/>
            <ac:spMk id="2" creationId="{250D6C94-C88E-7BC3-360E-714BC77BA56B}"/>
          </ac:spMkLst>
        </pc:spChg>
      </pc:sldChg>
      <pc:sldChg chg="modSp new mod ord modNotesTx">
        <pc:chgData name="Kartik Kapoor" userId="a45309d7300c318a" providerId="LiveId" clId="{3BFA23CF-3964-41E1-9A3E-6238A544BC9D}" dt="2022-09-19T09:05:01.979" v="2673" actId="20577"/>
        <pc:sldMkLst>
          <pc:docMk/>
          <pc:sldMk cId="1693966593" sldId="3654"/>
        </pc:sldMkLst>
        <pc:spChg chg="mod">
          <ac:chgData name="Kartik Kapoor" userId="a45309d7300c318a" providerId="LiveId" clId="{3BFA23CF-3964-41E1-9A3E-6238A544BC9D}" dt="2022-09-19T09:05:01.979" v="2673" actId="20577"/>
          <ac:spMkLst>
            <pc:docMk/>
            <pc:sldMk cId="1693966593" sldId="3654"/>
            <ac:spMk id="2" creationId="{0DC86A0D-8405-5EAC-A659-F0FABF8216FD}"/>
          </ac:spMkLst>
        </pc:spChg>
        <pc:spChg chg="mod">
          <ac:chgData name="Kartik Kapoor" userId="a45309d7300c318a" providerId="LiveId" clId="{3BFA23CF-3964-41E1-9A3E-6238A544BC9D}" dt="2022-09-19T09:04:55.952" v="2660"/>
          <ac:spMkLst>
            <pc:docMk/>
            <pc:sldMk cId="1693966593" sldId="3654"/>
            <ac:spMk id="3" creationId="{592A923C-A3E6-F95E-333A-262F963A29E8}"/>
          </ac:spMkLst>
        </pc:spChg>
      </pc:sldChg>
      <pc:sldChg chg="modSp add mod">
        <pc:chgData name="Kartik Kapoor" userId="a45309d7300c318a" providerId="LiveId" clId="{3BFA23CF-3964-41E1-9A3E-6238A544BC9D}" dt="2022-09-19T09:05:40.824" v="2701" actId="6549"/>
        <pc:sldMkLst>
          <pc:docMk/>
          <pc:sldMk cId="2302100848" sldId="3655"/>
        </pc:sldMkLst>
        <pc:spChg chg="mod">
          <ac:chgData name="Kartik Kapoor" userId="a45309d7300c318a" providerId="LiveId" clId="{3BFA23CF-3964-41E1-9A3E-6238A544BC9D}" dt="2022-09-19T09:05:40.824" v="2701" actId="6549"/>
          <ac:spMkLst>
            <pc:docMk/>
            <pc:sldMk cId="2302100848" sldId="3655"/>
            <ac:spMk id="2" creationId="{37FEDEFF-0AEC-2408-B85D-E349674D2E4B}"/>
          </ac:spMkLst>
        </pc:spChg>
        <pc:spChg chg="mod">
          <ac:chgData name="Kartik Kapoor" userId="a45309d7300c318a" providerId="LiveId" clId="{3BFA23CF-3964-41E1-9A3E-6238A544BC9D}" dt="2022-09-19T09:05:24.256" v="2690" actId="20577"/>
          <ac:spMkLst>
            <pc:docMk/>
            <pc:sldMk cId="2302100848" sldId="3655"/>
            <ac:spMk id="3" creationId="{7F434277-911D-7C16-A6AE-D7BAA2B951B8}"/>
          </ac:spMkLst>
        </pc:spChg>
      </pc:sldChg>
      <pc:sldChg chg="modSp new">
        <pc:chgData name="Kartik Kapoor" userId="a45309d7300c318a" providerId="LiveId" clId="{3BFA23CF-3964-41E1-9A3E-6238A544BC9D}" dt="2022-09-19T08:28:45.953" v="2294"/>
        <pc:sldMkLst>
          <pc:docMk/>
          <pc:sldMk cId="1011794423" sldId="3656"/>
        </pc:sldMkLst>
        <pc:spChg chg="mod">
          <ac:chgData name="Kartik Kapoor" userId="a45309d7300c318a" providerId="LiveId" clId="{3BFA23CF-3964-41E1-9A3E-6238A544BC9D}" dt="2022-09-19T08:28:45.953" v="2294"/>
          <ac:spMkLst>
            <pc:docMk/>
            <pc:sldMk cId="1011794423" sldId="3656"/>
            <ac:spMk id="2" creationId="{8B0A1A9F-CF07-6818-0E12-30964325CE40}"/>
          </ac:spMkLst>
        </pc:spChg>
        <pc:spChg chg="mod">
          <ac:chgData name="Kartik Kapoor" userId="a45309d7300c318a" providerId="LiveId" clId="{3BFA23CF-3964-41E1-9A3E-6238A544BC9D}" dt="2022-09-19T08:28:45.953" v="2294"/>
          <ac:spMkLst>
            <pc:docMk/>
            <pc:sldMk cId="1011794423" sldId="3656"/>
            <ac:spMk id="3" creationId="{D1990F65-B48B-4DC1-516B-E98325385F01}"/>
          </ac:spMkLst>
        </pc:spChg>
      </pc:sldChg>
      <pc:sldChg chg="delSp modSp add mod ord delAnim">
        <pc:chgData name="Kartik Kapoor" userId="a45309d7300c318a" providerId="LiveId" clId="{3BFA23CF-3964-41E1-9A3E-6238A544BC9D}" dt="2022-09-19T08:28:45.953" v="2294"/>
        <pc:sldMkLst>
          <pc:docMk/>
          <pc:sldMk cId="2301975976" sldId="3657"/>
        </pc:sldMkLst>
        <pc:spChg chg="mod">
          <ac:chgData name="Kartik Kapoor" userId="a45309d7300c318a" providerId="LiveId" clId="{3BFA23CF-3964-41E1-9A3E-6238A544BC9D}" dt="2022-09-19T08:28:45.953" v="2294"/>
          <ac:spMkLst>
            <pc:docMk/>
            <pc:sldMk cId="2301975976" sldId="3657"/>
            <ac:spMk id="2" creationId="{53428460-8EB4-597F-A936-A922635167CF}"/>
          </ac:spMkLst>
        </pc:spChg>
        <pc:spChg chg="mod">
          <ac:chgData name="Kartik Kapoor" userId="a45309d7300c318a" providerId="LiveId" clId="{3BFA23CF-3964-41E1-9A3E-6238A544BC9D}" dt="2022-09-19T07:26:21.360" v="2039" actId="1076"/>
          <ac:spMkLst>
            <pc:docMk/>
            <pc:sldMk cId="2301975976" sldId="3657"/>
            <ac:spMk id="14" creationId="{71078C1B-F53C-02B1-4FEC-262951535A2D}"/>
          </ac:spMkLst>
        </pc:spChg>
        <pc:spChg chg="mod">
          <ac:chgData name="Kartik Kapoor" userId="a45309d7300c318a" providerId="LiveId" clId="{3BFA23CF-3964-41E1-9A3E-6238A544BC9D}" dt="2022-09-19T07:23:22.006" v="1970" actId="1036"/>
          <ac:spMkLst>
            <pc:docMk/>
            <pc:sldMk cId="2301975976" sldId="3657"/>
            <ac:spMk id="17" creationId="{DC674873-2A23-22CE-4896-71B423A46DC9}"/>
          </ac:spMkLst>
        </pc:spChg>
        <pc:grpChg chg="mod">
          <ac:chgData name="Kartik Kapoor" userId="a45309d7300c318a" providerId="LiveId" clId="{3BFA23CF-3964-41E1-9A3E-6238A544BC9D}" dt="2022-09-19T07:26:08.111" v="2036" actId="14100"/>
          <ac:grpSpMkLst>
            <pc:docMk/>
            <pc:sldMk cId="2301975976" sldId="3657"/>
            <ac:grpSpMk id="15" creationId="{6DA7CF2C-5007-0D61-028B-7583B027DBE8}"/>
          </ac:grpSpMkLst>
        </pc:grpChg>
        <pc:grpChg chg="del">
          <ac:chgData name="Kartik Kapoor" userId="a45309d7300c318a" providerId="LiveId" clId="{3BFA23CF-3964-41E1-9A3E-6238A544BC9D}" dt="2022-09-19T07:23:05.373" v="1966" actId="478"/>
          <ac:grpSpMkLst>
            <pc:docMk/>
            <pc:sldMk cId="2301975976" sldId="3657"/>
            <ac:grpSpMk id="18" creationId="{F56ADF24-6F50-C6F4-CE40-FEE6E7981411}"/>
          </ac:grpSpMkLst>
        </pc:grpChg>
      </pc:sldChg>
      <pc:sldChg chg="addSp delSp modSp add mod ord">
        <pc:chgData name="Kartik Kapoor" userId="a45309d7300c318a" providerId="LiveId" clId="{3BFA23CF-3964-41E1-9A3E-6238A544BC9D}" dt="2022-09-19T07:34:44.166" v="2164" actId="1076"/>
        <pc:sldMkLst>
          <pc:docMk/>
          <pc:sldMk cId="2845918325" sldId="3658"/>
        </pc:sldMkLst>
        <pc:spChg chg="del">
          <ac:chgData name="Kartik Kapoor" userId="a45309d7300c318a" providerId="LiveId" clId="{3BFA23CF-3964-41E1-9A3E-6238A544BC9D}" dt="2022-09-19T07:33:14.032" v="2137" actId="478"/>
          <ac:spMkLst>
            <pc:docMk/>
            <pc:sldMk cId="2845918325" sldId="3658"/>
            <ac:spMk id="2" creationId="{DF4C3774-ECAA-564D-3EA4-156F54FC085D}"/>
          </ac:spMkLst>
        </pc:spChg>
        <pc:spChg chg="mod">
          <ac:chgData name="Kartik Kapoor" userId="a45309d7300c318a" providerId="LiveId" clId="{3BFA23CF-3964-41E1-9A3E-6238A544BC9D}" dt="2022-09-19T07:34:31.202" v="2159" actId="255"/>
          <ac:spMkLst>
            <pc:docMk/>
            <pc:sldMk cId="2845918325" sldId="3658"/>
            <ac:spMk id="3" creationId="{33E2E9E6-A1F5-8FB1-EA57-B8987D246BC3}"/>
          </ac:spMkLst>
        </pc:spChg>
        <pc:spChg chg="add del mod">
          <ac:chgData name="Kartik Kapoor" userId="a45309d7300c318a" providerId="LiveId" clId="{3BFA23CF-3964-41E1-9A3E-6238A544BC9D}" dt="2022-09-19T07:34:33.256" v="2160" actId="478"/>
          <ac:spMkLst>
            <pc:docMk/>
            <pc:sldMk cId="2845918325" sldId="3658"/>
            <ac:spMk id="5" creationId="{0454B8C0-DCC5-6C3B-A26C-5382143E6DDD}"/>
          </ac:spMkLst>
        </pc:spChg>
        <pc:picChg chg="mod">
          <ac:chgData name="Kartik Kapoor" userId="a45309d7300c318a" providerId="LiveId" clId="{3BFA23CF-3964-41E1-9A3E-6238A544BC9D}" dt="2022-09-19T07:34:44.166" v="2164" actId="1076"/>
          <ac:picMkLst>
            <pc:docMk/>
            <pc:sldMk cId="2845918325" sldId="3658"/>
            <ac:picMk id="9" creationId="{AF8C0833-AFBC-2E18-363A-F88CA76FF78D}"/>
          </ac:picMkLst>
        </pc:picChg>
      </pc:sldChg>
      <pc:sldChg chg="modSp new">
        <pc:chgData name="Kartik Kapoor" userId="a45309d7300c318a" providerId="LiveId" clId="{3BFA23CF-3964-41E1-9A3E-6238A544BC9D}" dt="2022-09-19T08:28:45.953" v="2294"/>
        <pc:sldMkLst>
          <pc:docMk/>
          <pc:sldMk cId="87677781" sldId="3659"/>
        </pc:sldMkLst>
        <pc:spChg chg="mod">
          <ac:chgData name="Kartik Kapoor" userId="a45309d7300c318a" providerId="LiveId" clId="{3BFA23CF-3964-41E1-9A3E-6238A544BC9D}" dt="2022-09-19T08:28:45.953" v="2294"/>
          <ac:spMkLst>
            <pc:docMk/>
            <pc:sldMk cId="87677781" sldId="3659"/>
            <ac:spMk id="2" creationId="{041D0D7D-9684-B9D6-9496-89F75D8240FA}"/>
          </ac:spMkLst>
        </pc:spChg>
        <pc:spChg chg="mod">
          <ac:chgData name="Kartik Kapoor" userId="a45309d7300c318a" providerId="LiveId" clId="{3BFA23CF-3964-41E1-9A3E-6238A544BC9D}" dt="2022-09-19T08:28:45.953" v="2294"/>
          <ac:spMkLst>
            <pc:docMk/>
            <pc:sldMk cId="87677781" sldId="3659"/>
            <ac:spMk id="3" creationId="{B2FDEBD0-9AAD-C1B7-C387-7C34724F957A}"/>
          </ac:spMkLst>
        </pc:spChg>
      </pc:sldChg>
      <pc:sldChg chg="new">
        <pc:chgData name="Kartik Kapoor" userId="a45309d7300c318a" providerId="LiveId" clId="{3BFA23CF-3964-41E1-9A3E-6238A544BC9D}" dt="2022-09-19T08:55:05.812" v="2460" actId="680"/>
        <pc:sldMkLst>
          <pc:docMk/>
          <pc:sldMk cId="219921530" sldId="3660"/>
        </pc:sldMkLst>
      </pc:sldChg>
      <pc:sldChg chg="addSp delSp modSp new mod">
        <pc:chgData name="Kartik Kapoor" userId="a45309d7300c318a" providerId="LiveId" clId="{3BFA23CF-3964-41E1-9A3E-6238A544BC9D}" dt="2022-09-19T09:01:38.109" v="2558" actId="207"/>
        <pc:sldMkLst>
          <pc:docMk/>
          <pc:sldMk cId="3052933943" sldId="3661"/>
        </pc:sldMkLst>
        <pc:spChg chg="mod">
          <ac:chgData name="Kartik Kapoor" userId="a45309d7300c318a" providerId="LiveId" clId="{3BFA23CF-3964-41E1-9A3E-6238A544BC9D}" dt="2022-09-19T09:01:03.224" v="2555" actId="14100"/>
          <ac:spMkLst>
            <pc:docMk/>
            <pc:sldMk cId="3052933943" sldId="3661"/>
            <ac:spMk id="2" creationId="{9FC69C32-0F6B-FCE2-3F6D-7C9596C948C3}"/>
          </ac:spMkLst>
        </pc:spChg>
        <pc:spChg chg="del">
          <ac:chgData name="Kartik Kapoor" userId="a45309d7300c318a" providerId="LiveId" clId="{3BFA23CF-3964-41E1-9A3E-6238A544BC9D}" dt="2022-09-19T08:58:42.009" v="2463"/>
          <ac:spMkLst>
            <pc:docMk/>
            <pc:sldMk cId="3052933943" sldId="3661"/>
            <ac:spMk id="3" creationId="{4302D7EA-7023-7925-C144-214B63C50497}"/>
          </ac:spMkLst>
        </pc:spChg>
        <pc:graphicFrameChg chg="add mod">
          <ac:chgData name="Kartik Kapoor" userId="a45309d7300c318a" providerId="LiveId" clId="{3BFA23CF-3964-41E1-9A3E-6238A544BC9D}" dt="2022-09-19T09:01:38.109" v="2558" actId="207"/>
          <ac:graphicFrameMkLst>
            <pc:docMk/>
            <pc:sldMk cId="3052933943" sldId="3661"/>
            <ac:graphicFrameMk id="4" creationId="{95476621-54DD-9108-8883-058591CB9AB5}"/>
          </ac:graphicFrameMkLst>
        </pc:graphicFrameChg>
      </pc:sldChg>
      <pc:sldChg chg="addSp delSp modSp add mod">
        <pc:chgData name="Kartik Kapoor" userId="a45309d7300c318a" providerId="LiveId" clId="{3BFA23CF-3964-41E1-9A3E-6238A544BC9D}" dt="2022-09-19T09:02:44.473" v="2617" actId="20577"/>
        <pc:sldMkLst>
          <pc:docMk/>
          <pc:sldMk cId="1077777707" sldId="3662"/>
        </pc:sldMkLst>
        <pc:spChg chg="mod">
          <ac:chgData name="Kartik Kapoor" userId="a45309d7300c318a" providerId="LiveId" clId="{3BFA23CF-3964-41E1-9A3E-6238A544BC9D}" dt="2022-09-19T09:02:44.473" v="2617" actId="20577"/>
          <ac:spMkLst>
            <pc:docMk/>
            <pc:sldMk cId="1077777707" sldId="3662"/>
            <ac:spMk id="2" creationId="{9FC69C32-0F6B-FCE2-3F6D-7C9596C948C3}"/>
          </ac:spMkLst>
        </pc:spChg>
        <pc:spChg chg="add del mod">
          <ac:chgData name="Kartik Kapoor" userId="a45309d7300c318a" providerId="LiveId" clId="{3BFA23CF-3964-41E1-9A3E-6238A544BC9D}" dt="2022-09-19T09:02:30.073" v="2564"/>
          <ac:spMkLst>
            <pc:docMk/>
            <pc:sldMk cId="1077777707" sldId="3662"/>
            <ac:spMk id="5" creationId="{658E7438-115C-1FB1-7B94-1F81FB72DD86}"/>
          </ac:spMkLst>
        </pc:spChg>
        <pc:graphicFrameChg chg="del">
          <ac:chgData name="Kartik Kapoor" userId="a45309d7300c318a" providerId="LiveId" clId="{3BFA23CF-3964-41E1-9A3E-6238A544BC9D}" dt="2022-09-19T09:02:14.014" v="2560" actId="478"/>
          <ac:graphicFrameMkLst>
            <pc:docMk/>
            <pc:sldMk cId="1077777707" sldId="3662"/>
            <ac:graphicFrameMk id="4" creationId="{95476621-54DD-9108-8883-058591CB9AB5}"/>
          </ac:graphicFrameMkLst>
        </pc:graphicFrameChg>
        <pc:graphicFrameChg chg="add del mod">
          <ac:chgData name="Kartik Kapoor" userId="a45309d7300c318a" providerId="LiveId" clId="{3BFA23CF-3964-41E1-9A3E-6238A544BC9D}" dt="2022-09-19T09:02:23.194" v="2563" actId="478"/>
          <ac:graphicFrameMkLst>
            <pc:docMk/>
            <pc:sldMk cId="1077777707" sldId="3662"/>
            <ac:graphicFrameMk id="6" creationId="{6EE8BCE6-F9D4-BC9D-3224-D8ABD8629FBC}"/>
          </ac:graphicFrameMkLst>
        </pc:graphicFrameChg>
        <pc:graphicFrameChg chg="add mod">
          <ac:chgData name="Kartik Kapoor" userId="a45309d7300c318a" providerId="LiveId" clId="{3BFA23CF-3964-41E1-9A3E-6238A544BC9D}" dt="2022-09-19T09:02:30.073" v="2564"/>
          <ac:graphicFrameMkLst>
            <pc:docMk/>
            <pc:sldMk cId="1077777707" sldId="3662"/>
            <ac:graphicFrameMk id="7" creationId="{5D257F9F-9845-3AF4-6768-DE7B35A52CA2}"/>
          </ac:graphicFrameMkLst>
        </pc:graphicFrameChg>
      </pc:sldChg>
      <pc:sldChg chg="addSp delSp modSp add mod">
        <pc:chgData name="Kartik Kapoor" userId="a45309d7300c318a" providerId="LiveId" clId="{3BFA23CF-3964-41E1-9A3E-6238A544BC9D}" dt="2022-09-19T09:03:43.208" v="2626" actId="2711"/>
        <pc:sldMkLst>
          <pc:docMk/>
          <pc:sldMk cId="3885058094" sldId="3663"/>
        </pc:sldMkLst>
        <pc:spChg chg="mod">
          <ac:chgData name="Kartik Kapoor" userId="a45309d7300c318a" providerId="LiveId" clId="{3BFA23CF-3964-41E1-9A3E-6238A544BC9D}" dt="2022-09-19T09:03:43.208" v="2626" actId="2711"/>
          <ac:spMkLst>
            <pc:docMk/>
            <pc:sldMk cId="3885058094" sldId="3663"/>
            <ac:spMk id="2" creationId="{9FC69C32-0F6B-FCE2-3F6D-7C9596C948C3}"/>
          </ac:spMkLst>
        </pc:spChg>
        <pc:spChg chg="add del mod">
          <ac:chgData name="Kartik Kapoor" userId="a45309d7300c318a" providerId="LiveId" clId="{3BFA23CF-3964-41E1-9A3E-6238A544BC9D}" dt="2022-09-19T09:03:13.391" v="2622"/>
          <ac:spMkLst>
            <pc:docMk/>
            <pc:sldMk cId="3885058094" sldId="3663"/>
            <ac:spMk id="4" creationId="{93A88288-C3E7-3682-B97A-6555F2A9D462}"/>
          </ac:spMkLst>
        </pc:spChg>
        <pc:graphicFrameChg chg="add del mod">
          <ac:chgData name="Kartik Kapoor" userId="a45309d7300c318a" providerId="LiveId" clId="{3BFA23CF-3964-41E1-9A3E-6238A544BC9D}" dt="2022-09-19T09:03:11.698" v="2621"/>
          <ac:graphicFrameMkLst>
            <pc:docMk/>
            <pc:sldMk cId="3885058094" sldId="3663"/>
            <ac:graphicFrameMk id="5" creationId="{0A4C4C43-BCA0-118C-12EC-FAC481963BDF}"/>
          </ac:graphicFrameMkLst>
        </pc:graphicFrameChg>
        <pc:graphicFrameChg chg="add mod">
          <ac:chgData name="Kartik Kapoor" userId="a45309d7300c318a" providerId="LiveId" clId="{3BFA23CF-3964-41E1-9A3E-6238A544BC9D}" dt="2022-09-19T09:03:13.391" v="2622"/>
          <ac:graphicFrameMkLst>
            <pc:docMk/>
            <pc:sldMk cId="3885058094" sldId="3663"/>
            <ac:graphicFrameMk id="6" creationId="{CE6712A5-B0D0-40E6-31F2-CDD73735487A}"/>
          </ac:graphicFrameMkLst>
        </pc:graphicFrameChg>
        <pc:graphicFrameChg chg="del">
          <ac:chgData name="Kartik Kapoor" userId="a45309d7300c318a" providerId="LiveId" clId="{3BFA23CF-3964-41E1-9A3E-6238A544BC9D}" dt="2022-09-19T09:03:08.467" v="2619" actId="478"/>
          <ac:graphicFrameMkLst>
            <pc:docMk/>
            <pc:sldMk cId="3885058094" sldId="3663"/>
            <ac:graphicFrameMk id="7" creationId="{5D257F9F-9845-3AF4-6768-DE7B35A52CA2}"/>
          </ac:graphicFrameMkLst>
        </pc:graphicFrameChg>
      </pc:sldChg>
      <pc:sldChg chg="new">
        <pc:chgData name="Kartik Kapoor" userId="a45309d7300c318a" providerId="LiveId" clId="{3BFA23CF-3964-41E1-9A3E-6238A544BC9D}" dt="2022-09-19T09:05:44.857" v="2702" actId="680"/>
        <pc:sldMkLst>
          <pc:docMk/>
          <pc:sldMk cId="1068883665" sldId="3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26BC7-FCA7-4DFE-AE57-C80C17DD4F70}" type="datetimeFigureOut">
              <a:rPr lang="en-IN" smtClean="0"/>
              <a:t>26-09-2022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A2B2E-F4BA-4F53-9001-70027B65141E}" type="slidenum">
              <a:rPr lang="en-IN" smtClean="0"/>
              <a:t>‹#›</a:t>
            </a:fld>
            <a:endParaRPr lang="en-IN"/>
          </a:p>
        </p:txBody>
      </p:sp>
    </p:spTree>
    <p:extLst>
      <p:ext uri="{BB962C8B-B14F-4D97-AF65-F5344CB8AC3E}">
        <p14:creationId xmlns:p14="http://schemas.microsoft.com/office/powerpoint/2010/main" val="25859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1A2B2E-F4BA-4F53-9001-70027B65141E}" type="slidenum">
              <a:rPr lang="en-IN" smtClean="0"/>
              <a:t>1</a:t>
            </a:fld>
            <a:endParaRPr lang="en-IN"/>
          </a:p>
        </p:txBody>
      </p:sp>
    </p:spTree>
    <p:extLst>
      <p:ext uri="{BB962C8B-B14F-4D97-AF65-F5344CB8AC3E}">
        <p14:creationId xmlns:p14="http://schemas.microsoft.com/office/powerpoint/2010/main" val="295893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1A2B2E-F4BA-4F53-9001-70027B65141E}" type="slidenum">
              <a:rPr lang="en-IN" smtClean="0"/>
              <a:t>2</a:t>
            </a:fld>
            <a:endParaRPr lang="en-IN"/>
          </a:p>
        </p:txBody>
      </p:sp>
    </p:spTree>
    <p:extLst>
      <p:ext uri="{BB962C8B-B14F-4D97-AF65-F5344CB8AC3E}">
        <p14:creationId xmlns:p14="http://schemas.microsoft.com/office/powerpoint/2010/main" val="286974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EA24-CA02-B705-9E48-8993AE4ED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8D9717-0138-51EB-C28D-D551E590DC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B2EA25-4186-AC10-0A0D-6BCA87E0EDD1}"/>
              </a:ext>
            </a:extLst>
          </p:cNvPr>
          <p:cNvSpPr>
            <a:spLocks noGrp="1"/>
          </p:cNvSpPr>
          <p:nvPr>
            <p:ph type="dt" sz="half" idx="10"/>
          </p:nvPr>
        </p:nvSpPr>
        <p:spPr/>
        <p:txBody>
          <a:bodyPr/>
          <a:lstStyle/>
          <a:p>
            <a:fld id="{4DBCACCF-74DE-42EE-91AB-8BF55693B9A7}" type="datetime1">
              <a:rPr lang="en-IN" smtClean="0"/>
              <a:t>26-09-2022</a:t>
            </a:fld>
            <a:endParaRPr lang="en-IN"/>
          </a:p>
        </p:txBody>
      </p:sp>
      <p:sp>
        <p:nvSpPr>
          <p:cNvPr id="5" name="Footer Placeholder 4">
            <a:extLst>
              <a:ext uri="{FF2B5EF4-FFF2-40B4-BE49-F238E27FC236}">
                <a16:creationId xmlns:a16="http://schemas.microsoft.com/office/drawing/2014/main" id="{EDC33ACB-9463-A328-7536-68D100E8A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FD501-ED4F-5464-4087-9976500542E9}"/>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7865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4D6D-68DA-8284-6ABA-88872F403F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A29A0-C77A-687E-CD96-A372B45E2F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BD3B9-DB02-C241-1ECB-8D41860A9135}"/>
              </a:ext>
            </a:extLst>
          </p:cNvPr>
          <p:cNvSpPr>
            <a:spLocks noGrp="1"/>
          </p:cNvSpPr>
          <p:nvPr>
            <p:ph type="dt" sz="half" idx="10"/>
          </p:nvPr>
        </p:nvSpPr>
        <p:spPr/>
        <p:txBody>
          <a:bodyPr/>
          <a:lstStyle/>
          <a:p>
            <a:fld id="{4F7386E3-C769-45D3-86CF-7A853A585BED}" type="datetime1">
              <a:rPr lang="en-IN" smtClean="0"/>
              <a:t>26-09-2022</a:t>
            </a:fld>
            <a:endParaRPr lang="en-IN"/>
          </a:p>
        </p:txBody>
      </p:sp>
      <p:sp>
        <p:nvSpPr>
          <p:cNvPr id="5" name="Footer Placeholder 4">
            <a:extLst>
              <a:ext uri="{FF2B5EF4-FFF2-40B4-BE49-F238E27FC236}">
                <a16:creationId xmlns:a16="http://schemas.microsoft.com/office/drawing/2014/main" id="{64888A02-C319-03E7-8D63-B96F317F3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988EA-3733-4F0F-9127-1BCC30BE821D}"/>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38356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1C0AE-42EE-4F3C-E21F-455694FFD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03C889-A939-260F-80F3-99A3181B5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9BDAE-4E12-6F61-0604-4B20EBEC55FC}"/>
              </a:ext>
            </a:extLst>
          </p:cNvPr>
          <p:cNvSpPr>
            <a:spLocks noGrp="1"/>
          </p:cNvSpPr>
          <p:nvPr>
            <p:ph type="dt" sz="half" idx="10"/>
          </p:nvPr>
        </p:nvSpPr>
        <p:spPr/>
        <p:txBody>
          <a:bodyPr/>
          <a:lstStyle/>
          <a:p>
            <a:fld id="{4952C476-A38E-45FE-8767-AE5E6453DB78}" type="datetime1">
              <a:rPr lang="en-IN" smtClean="0"/>
              <a:t>26-09-2022</a:t>
            </a:fld>
            <a:endParaRPr lang="en-IN"/>
          </a:p>
        </p:txBody>
      </p:sp>
      <p:sp>
        <p:nvSpPr>
          <p:cNvPr id="5" name="Footer Placeholder 4">
            <a:extLst>
              <a:ext uri="{FF2B5EF4-FFF2-40B4-BE49-F238E27FC236}">
                <a16:creationId xmlns:a16="http://schemas.microsoft.com/office/drawing/2014/main" id="{5EBFF93A-9DA8-206A-D504-6786D9AF5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5BA908-6FEB-0ED6-9C78-BFB65895531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46137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8BCA-4767-86DF-F2F8-C873961BA3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72BBDD-1C72-A389-3D35-AEC9F4F68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BB9F2-5B1A-096E-4058-5C8DEF812BB1}"/>
              </a:ext>
            </a:extLst>
          </p:cNvPr>
          <p:cNvSpPr>
            <a:spLocks noGrp="1"/>
          </p:cNvSpPr>
          <p:nvPr>
            <p:ph type="dt" sz="half" idx="10"/>
          </p:nvPr>
        </p:nvSpPr>
        <p:spPr/>
        <p:txBody>
          <a:bodyPr/>
          <a:lstStyle/>
          <a:p>
            <a:fld id="{6A300C7B-7FCD-425D-98F9-B2C6BEB7AB80}" type="datetime1">
              <a:rPr lang="en-IN" smtClean="0"/>
              <a:t>26-09-2022</a:t>
            </a:fld>
            <a:endParaRPr lang="en-IN"/>
          </a:p>
        </p:txBody>
      </p:sp>
      <p:sp>
        <p:nvSpPr>
          <p:cNvPr id="5" name="Footer Placeholder 4">
            <a:extLst>
              <a:ext uri="{FF2B5EF4-FFF2-40B4-BE49-F238E27FC236}">
                <a16:creationId xmlns:a16="http://schemas.microsoft.com/office/drawing/2014/main" id="{0AE11B84-AE3A-A53F-8B40-2099E7C07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F169B-32DB-B553-DFBD-1E5A06C28DE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97639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0425-DC6C-1C2F-0BD0-71DEEAD62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B530DB-40F1-4606-578A-3BC414E33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1710B-5475-71DC-FF0E-09CD4B56BD88}"/>
              </a:ext>
            </a:extLst>
          </p:cNvPr>
          <p:cNvSpPr>
            <a:spLocks noGrp="1"/>
          </p:cNvSpPr>
          <p:nvPr>
            <p:ph type="dt" sz="half" idx="10"/>
          </p:nvPr>
        </p:nvSpPr>
        <p:spPr/>
        <p:txBody>
          <a:bodyPr/>
          <a:lstStyle/>
          <a:p>
            <a:fld id="{702D2B8C-D62E-4DC4-890B-29559D624D50}" type="datetime1">
              <a:rPr lang="en-IN" smtClean="0"/>
              <a:t>26-09-2022</a:t>
            </a:fld>
            <a:endParaRPr lang="en-IN"/>
          </a:p>
        </p:txBody>
      </p:sp>
      <p:sp>
        <p:nvSpPr>
          <p:cNvPr id="5" name="Footer Placeholder 4">
            <a:extLst>
              <a:ext uri="{FF2B5EF4-FFF2-40B4-BE49-F238E27FC236}">
                <a16:creationId xmlns:a16="http://schemas.microsoft.com/office/drawing/2014/main" id="{E380E454-60EF-4689-019C-8934DE4B2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8CEB9E-1D54-153B-CD7D-10E4B7F83EFA}"/>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21515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0A7A3-DE8C-2BEE-5805-6FE0299C12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A63AA-FC94-6529-49B6-0B508FCD7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3101B7-B082-EAE4-4F96-85469D5F6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855F38-D48F-5024-8353-9A0C7305B6C9}"/>
              </a:ext>
            </a:extLst>
          </p:cNvPr>
          <p:cNvSpPr>
            <a:spLocks noGrp="1"/>
          </p:cNvSpPr>
          <p:nvPr>
            <p:ph type="dt" sz="half" idx="10"/>
          </p:nvPr>
        </p:nvSpPr>
        <p:spPr/>
        <p:txBody>
          <a:bodyPr/>
          <a:lstStyle/>
          <a:p>
            <a:fld id="{91CA37CB-B23E-4B7E-A4ED-8A89AB02D980}" type="datetime1">
              <a:rPr lang="en-IN" smtClean="0"/>
              <a:t>26-09-2022</a:t>
            </a:fld>
            <a:endParaRPr lang="en-IN"/>
          </a:p>
        </p:txBody>
      </p:sp>
      <p:sp>
        <p:nvSpPr>
          <p:cNvPr id="6" name="Footer Placeholder 5">
            <a:extLst>
              <a:ext uri="{FF2B5EF4-FFF2-40B4-BE49-F238E27FC236}">
                <a16:creationId xmlns:a16="http://schemas.microsoft.com/office/drawing/2014/main" id="{352672C4-D9EE-150F-6128-28D4CD1D9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36F382-13FA-A721-4C42-C34A21D12F2F}"/>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81627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6A67-DB3A-9C25-50A9-C555B16D71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4E64D3-B566-9873-928B-CA7D76375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26C3B-D397-06ED-3E36-BA7C90AB9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A8EDE9-84F7-EE1A-0B2F-14D7CB614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21449-12CE-43D2-9162-A1AC15E48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765838-3340-24D9-148D-C8800CD789B7}"/>
              </a:ext>
            </a:extLst>
          </p:cNvPr>
          <p:cNvSpPr>
            <a:spLocks noGrp="1"/>
          </p:cNvSpPr>
          <p:nvPr>
            <p:ph type="dt" sz="half" idx="10"/>
          </p:nvPr>
        </p:nvSpPr>
        <p:spPr/>
        <p:txBody>
          <a:bodyPr/>
          <a:lstStyle/>
          <a:p>
            <a:fld id="{55ABD276-DF2A-4B3C-A1AA-8BE9210E4E9E}" type="datetime1">
              <a:rPr lang="en-IN" smtClean="0"/>
              <a:t>26-09-2022</a:t>
            </a:fld>
            <a:endParaRPr lang="en-IN"/>
          </a:p>
        </p:txBody>
      </p:sp>
      <p:sp>
        <p:nvSpPr>
          <p:cNvPr id="8" name="Footer Placeholder 7">
            <a:extLst>
              <a:ext uri="{FF2B5EF4-FFF2-40B4-BE49-F238E27FC236}">
                <a16:creationId xmlns:a16="http://schemas.microsoft.com/office/drawing/2014/main" id="{91C4D9B7-E4C6-4CED-4DBC-DDE0385ED7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6BDF0F-03C3-8B50-A97A-7EEAC812FF2B}"/>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428039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C7D1-AD0D-54DF-FA6D-E2CAB2D517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A109E9-CA9A-FFC4-ECF2-847FB0E2F7A3}"/>
              </a:ext>
            </a:extLst>
          </p:cNvPr>
          <p:cNvSpPr>
            <a:spLocks noGrp="1"/>
          </p:cNvSpPr>
          <p:nvPr>
            <p:ph type="dt" sz="half" idx="10"/>
          </p:nvPr>
        </p:nvSpPr>
        <p:spPr/>
        <p:txBody>
          <a:bodyPr/>
          <a:lstStyle/>
          <a:p>
            <a:fld id="{AB957294-8CB1-4BFA-AD3C-D1E2A4E745B8}" type="datetime1">
              <a:rPr lang="en-IN" smtClean="0"/>
              <a:t>26-09-2022</a:t>
            </a:fld>
            <a:endParaRPr lang="en-IN"/>
          </a:p>
        </p:txBody>
      </p:sp>
      <p:sp>
        <p:nvSpPr>
          <p:cNvPr id="4" name="Footer Placeholder 3">
            <a:extLst>
              <a:ext uri="{FF2B5EF4-FFF2-40B4-BE49-F238E27FC236}">
                <a16:creationId xmlns:a16="http://schemas.microsoft.com/office/drawing/2014/main" id="{69F1DFAD-79BC-614F-379E-7037E6CE64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E8FE72-3951-E171-F7CB-926A9185F19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16967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82D37-223C-2736-DB33-DBF2263F928F}"/>
              </a:ext>
            </a:extLst>
          </p:cNvPr>
          <p:cNvSpPr>
            <a:spLocks noGrp="1"/>
          </p:cNvSpPr>
          <p:nvPr>
            <p:ph type="dt" sz="half" idx="10"/>
          </p:nvPr>
        </p:nvSpPr>
        <p:spPr/>
        <p:txBody>
          <a:bodyPr/>
          <a:lstStyle/>
          <a:p>
            <a:fld id="{5A3B3C3F-8A61-41A1-9887-55B05F7B5ABB}" type="datetime1">
              <a:rPr lang="en-IN" smtClean="0"/>
              <a:t>26-09-2022</a:t>
            </a:fld>
            <a:endParaRPr lang="en-IN"/>
          </a:p>
        </p:txBody>
      </p:sp>
      <p:sp>
        <p:nvSpPr>
          <p:cNvPr id="3" name="Footer Placeholder 2">
            <a:extLst>
              <a:ext uri="{FF2B5EF4-FFF2-40B4-BE49-F238E27FC236}">
                <a16:creationId xmlns:a16="http://schemas.microsoft.com/office/drawing/2014/main" id="{C87ECC44-7312-CBAE-6AA6-95AC0F3558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431C42-86B6-3BF5-3BEB-AB467CB39821}"/>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268055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BA07-BA69-3258-ED1C-C3059BB08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3610F7-CE22-E13B-EB81-D9AB3DEC0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6C973-C38B-EE63-F51A-A537288DA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B83EC-90A1-4CCE-3A8D-F0E6567FFDBA}"/>
              </a:ext>
            </a:extLst>
          </p:cNvPr>
          <p:cNvSpPr>
            <a:spLocks noGrp="1"/>
          </p:cNvSpPr>
          <p:nvPr>
            <p:ph type="dt" sz="half" idx="10"/>
          </p:nvPr>
        </p:nvSpPr>
        <p:spPr/>
        <p:txBody>
          <a:bodyPr/>
          <a:lstStyle/>
          <a:p>
            <a:fld id="{0616D6E0-978F-41D5-A8D6-3F1A1014BF8B}" type="datetime1">
              <a:rPr lang="en-IN" smtClean="0"/>
              <a:t>26-09-2022</a:t>
            </a:fld>
            <a:endParaRPr lang="en-IN"/>
          </a:p>
        </p:txBody>
      </p:sp>
      <p:sp>
        <p:nvSpPr>
          <p:cNvPr id="6" name="Footer Placeholder 5">
            <a:extLst>
              <a:ext uri="{FF2B5EF4-FFF2-40B4-BE49-F238E27FC236}">
                <a16:creationId xmlns:a16="http://schemas.microsoft.com/office/drawing/2014/main" id="{ED4510D9-015A-5079-3D92-DD7BDFF74A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2893C-25D6-4DD2-8F26-06F466A7DD1E}"/>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2668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CDF6-ADA2-EF47-F040-B8DCAD5EE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658E3C-1C55-A131-2524-521B6D85F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77CC7A-2167-85C3-6D38-379A68DB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AE668-9112-9852-3425-1F856C24D95A}"/>
              </a:ext>
            </a:extLst>
          </p:cNvPr>
          <p:cNvSpPr>
            <a:spLocks noGrp="1"/>
          </p:cNvSpPr>
          <p:nvPr>
            <p:ph type="dt" sz="half" idx="10"/>
          </p:nvPr>
        </p:nvSpPr>
        <p:spPr/>
        <p:txBody>
          <a:bodyPr/>
          <a:lstStyle/>
          <a:p>
            <a:fld id="{553FEC84-018D-449D-AAB9-9B408009D485}" type="datetime1">
              <a:rPr lang="en-IN" smtClean="0"/>
              <a:t>26-09-2022</a:t>
            </a:fld>
            <a:endParaRPr lang="en-IN"/>
          </a:p>
        </p:txBody>
      </p:sp>
      <p:sp>
        <p:nvSpPr>
          <p:cNvPr id="6" name="Footer Placeholder 5">
            <a:extLst>
              <a:ext uri="{FF2B5EF4-FFF2-40B4-BE49-F238E27FC236}">
                <a16:creationId xmlns:a16="http://schemas.microsoft.com/office/drawing/2014/main" id="{3577B237-241C-4E3E-E476-354702891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7DC80-557B-6B52-3B8C-D1A773421CF7}"/>
              </a:ext>
            </a:extLst>
          </p:cNvPr>
          <p:cNvSpPr>
            <a:spLocks noGrp="1"/>
          </p:cNvSpPr>
          <p:nvPr>
            <p:ph type="sldNum" sz="quarter" idx="12"/>
          </p:nvPr>
        </p:nvSpPr>
        <p:spPr/>
        <p:txBody>
          <a:bodyPr/>
          <a:lstStyle/>
          <a:p>
            <a:fld id="{AB9480DD-4253-4245-80DB-0A1798392633}" type="slidenum">
              <a:rPr lang="en-IN" smtClean="0"/>
              <a:t>‹#›</a:t>
            </a:fld>
            <a:endParaRPr lang="en-IN"/>
          </a:p>
        </p:txBody>
      </p:sp>
    </p:spTree>
    <p:extLst>
      <p:ext uri="{BB962C8B-B14F-4D97-AF65-F5344CB8AC3E}">
        <p14:creationId xmlns:p14="http://schemas.microsoft.com/office/powerpoint/2010/main" val="341003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7BA03-E68E-BF7E-90E6-E71D9793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2E486-4C50-6B7C-9557-3CBEC28FA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4C65A-E63F-EA13-7A8B-E2B953725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B7A4E-9560-4883-9570-B7FAECAF7292}" type="datetime1">
              <a:rPr lang="en-IN" smtClean="0"/>
              <a:t>26-09-2022</a:t>
            </a:fld>
            <a:endParaRPr lang="en-IN"/>
          </a:p>
        </p:txBody>
      </p:sp>
      <p:sp>
        <p:nvSpPr>
          <p:cNvPr id="5" name="Footer Placeholder 4">
            <a:extLst>
              <a:ext uri="{FF2B5EF4-FFF2-40B4-BE49-F238E27FC236}">
                <a16:creationId xmlns:a16="http://schemas.microsoft.com/office/drawing/2014/main" id="{EE636398-D69E-8E69-43E1-B60280AAD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237D76-476D-B3D8-F7A2-F6AA59D41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480DD-4253-4245-80DB-0A1798392633}" type="slidenum">
              <a:rPr lang="en-IN" smtClean="0"/>
              <a:t>‹#›</a:t>
            </a:fld>
            <a:endParaRPr lang="en-IN"/>
          </a:p>
        </p:txBody>
      </p:sp>
    </p:spTree>
    <p:extLst>
      <p:ext uri="{BB962C8B-B14F-4D97-AF65-F5344CB8AC3E}">
        <p14:creationId xmlns:p14="http://schemas.microsoft.com/office/powerpoint/2010/main" val="2967430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pcb.nic.in/uploads/plasticwaste/Annual_Report_2019-20_PWM.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www.teriin.org/sites/default/files/files/factsheet.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8460-8EB4-597F-A936-A922635167C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Plastic Consumption in India</a:t>
            </a:r>
            <a:endParaRPr lang="en-IN" b="1" dirty="0">
              <a:latin typeface="Arial" panose="020B0604020202020204" pitchFamily="34" charset="0"/>
              <a:cs typeface="Arial" panose="020B0604020202020204" pitchFamily="34" charset="0"/>
            </a:endParaRPr>
          </a:p>
        </p:txBody>
      </p:sp>
      <p:sp>
        <p:nvSpPr>
          <p:cNvPr id="14" name="Content Placeholder 4">
            <a:extLst>
              <a:ext uri="{FF2B5EF4-FFF2-40B4-BE49-F238E27FC236}">
                <a16:creationId xmlns:a16="http://schemas.microsoft.com/office/drawing/2014/main" id="{71078C1B-F53C-02B1-4FEC-262951535A2D}"/>
              </a:ext>
            </a:extLst>
          </p:cNvPr>
          <p:cNvSpPr>
            <a:spLocks noGrp="1"/>
          </p:cNvSpPr>
          <p:nvPr>
            <p:ph idx="1"/>
          </p:nvPr>
        </p:nvSpPr>
        <p:spPr>
          <a:xfrm>
            <a:off x="838200" y="1922710"/>
            <a:ext cx="2756339" cy="3808416"/>
          </a:xfrm>
        </p:spPr>
        <p:txBody>
          <a:bodyPr>
            <a:normAutofit/>
          </a:bodyPr>
          <a:lstStyle/>
          <a:p>
            <a:pPr algn="just">
              <a:lnSpc>
                <a:spcPct val="150000"/>
              </a:lnSpc>
            </a:pPr>
            <a:r>
              <a:rPr lang="en-US" sz="2000" dirty="0">
                <a:latin typeface="Arial" panose="020B0604020202020204" pitchFamily="34" charset="0"/>
                <a:cs typeface="Arial" panose="020B0604020202020204" pitchFamily="34" charset="0"/>
              </a:rPr>
              <a:t>Plastic consumption in India has increased over decades.</a:t>
            </a:r>
          </a:p>
          <a:p>
            <a:pPr algn="just">
              <a:lnSpc>
                <a:spcPct val="150000"/>
              </a:lnSpc>
            </a:pPr>
            <a:r>
              <a:rPr lang="en-US" sz="2000" dirty="0">
                <a:latin typeface="Arial" panose="020B0604020202020204" pitchFamily="34" charset="0"/>
                <a:cs typeface="Arial" panose="020B0604020202020204" pitchFamily="34" charset="0"/>
              </a:rPr>
              <a:t>India’s plastic waste generation is </a:t>
            </a:r>
            <a:r>
              <a:rPr lang="en-US"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5</a:t>
            </a:r>
            <a:r>
              <a:rPr lang="en-US" sz="2000" baseline="30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th</a:t>
            </a:r>
            <a:r>
              <a:rPr lang="en-US" sz="20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highest in World</a:t>
            </a:r>
            <a:endParaRPr lang="en-US" sz="2000" dirty="0">
              <a:latin typeface="DINPro-Bold"/>
              <a:cs typeface="Arial" panose="020B0604020202020204" pitchFamily="34" charset="0"/>
            </a:endParaRPr>
          </a:p>
        </p:txBody>
      </p:sp>
      <p:grpSp>
        <p:nvGrpSpPr>
          <p:cNvPr id="15" name="Group 14">
            <a:extLst>
              <a:ext uri="{FF2B5EF4-FFF2-40B4-BE49-F238E27FC236}">
                <a16:creationId xmlns:a16="http://schemas.microsoft.com/office/drawing/2014/main" id="{6DA7CF2C-5007-0D61-028B-7583B027DBE8}"/>
              </a:ext>
            </a:extLst>
          </p:cNvPr>
          <p:cNvGrpSpPr/>
          <p:nvPr/>
        </p:nvGrpSpPr>
        <p:grpSpPr>
          <a:xfrm>
            <a:off x="4083269" y="1690688"/>
            <a:ext cx="7516951" cy="4615519"/>
            <a:chOff x="6441127" y="1417710"/>
            <a:chExt cx="5543108" cy="2305391"/>
          </a:xfrm>
        </p:grpSpPr>
        <p:pic>
          <p:nvPicPr>
            <p:cNvPr id="16" name="Picture 15">
              <a:extLst>
                <a:ext uri="{FF2B5EF4-FFF2-40B4-BE49-F238E27FC236}">
                  <a16:creationId xmlns:a16="http://schemas.microsoft.com/office/drawing/2014/main" id="{8EACE824-3B18-073E-0952-A7A3A943453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938"/>
                      </a14:imgEffect>
                    </a14:imgLayer>
                  </a14:imgProps>
                </a:ext>
              </a:extLst>
            </a:blip>
            <a:stretch>
              <a:fillRect/>
            </a:stretch>
          </p:blipFill>
          <p:spPr>
            <a:xfrm>
              <a:off x="6441127" y="1417710"/>
              <a:ext cx="5543108" cy="2305391"/>
            </a:xfrm>
            <a:prstGeom prst="rect">
              <a:avLst/>
            </a:prstGeom>
          </p:spPr>
        </p:pic>
        <p:sp>
          <p:nvSpPr>
            <p:cNvPr id="17" name="TextBox 16">
              <a:extLst>
                <a:ext uri="{FF2B5EF4-FFF2-40B4-BE49-F238E27FC236}">
                  <a16:creationId xmlns:a16="http://schemas.microsoft.com/office/drawing/2014/main" id="{DC674873-2A23-22CE-4896-71B423A46DC9}"/>
                </a:ext>
              </a:extLst>
            </p:cNvPr>
            <p:cNvSpPr txBox="1"/>
            <p:nvPr/>
          </p:nvSpPr>
          <p:spPr>
            <a:xfrm>
              <a:off x="6462523" y="1475627"/>
              <a:ext cx="589935" cy="115950"/>
            </a:xfrm>
            <a:prstGeom prst="rect">
              <a:avLst/>
            </a:prstGeom>
            <a:solidFill>
              <a:schemeClr val="bg1"/>
            </a:solidFill>
          </p:spPr>
          <p:txBody>
            <a:bodyPr wrap="square" rtlCol="0">
              <a:spAutoFit/>
            </a:bodyPr>
            <a:lstStyle/>
            <a:p>
              <a:endParaRPr lang="en-US" sz="375" dirty="0"/>
            </a:p>
          </p:txBody>
        </p:sp>
      </p:grpSp>
    </p:spTree>
    <p:extLst>
      <p:ext uri="{BB962C8B-B14F-4D97-AF65-F5344CB8AC3E}">
        <p14:creationId xmlns:p14="http://schemas.microsoft.com/office/powerpoint/2010/main" val="230197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fade">
                                      <p:cBhvr>
                                        <p:cTn id="13" dur="1000"/>
                                        <p:tgtEl>
                                          <p:spTgt spid="14">
                                            <p:txEl>
                                              <p:pRg st="0" end="0"/>
                                            </p:txEl>
                                          </p:spTgt>
                                        </p:tgtEl>
                                      </p:cBhvr>
                                    </p:animEffect>
                                    <p:anim calcmode="lin" valueType="num">
                                      <p:cBhvr>
                                        <p:cTn id="1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1000"/>
                                        <p:tgtEl>
                                          <p:spTgt spid="14">
                                            <p:txEl>
                                              <p:pRg st="1" end="1"/>
                                            </p:txEl>
                                          </p:spTgt>
                                        </p:tgtEl>
                                      </p:cBhvr>
                                    </p:animEffect>
                                    <p:anim calcmode="lin" valueType="num">
                                      <p:cBhvr>
                                        <p:cTn id="20"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8460-8EB4-597F-A936-A922635167CF}"/>
              </a:ext>
            </a:extLst>
          </p:cNvPr>
          <p:cNvSpPr>
            <a:spLocks noGrp="1"/>
          </p:cNvSpPr>
          <p:nvPr>
            <p:ph type="title"/>
          </p:nvPr>
        </p:nvSpPr>
        <p:spPr>
          <a:xfrm>
            <a:off x="570186" y="333594"/>
            <a:ext cx="10515600" cy="1325563"/>
          </a:xfrm>
        </p:spPr>
        <p:txBody>
          <a:bodyPr/>
          <a:lstStyle/>
          <a:p>
            <a:r>
              <a:rPr lang="en-US" b="1" dirty="0">
                <a:latin typeface="Arial" panose="020B0604020202020204" pitchFamily="34" charset="0"/>
                <a:cs typeface="Arial" panose="020B0604020202020204" pitchFamily="34" charset="0"/>
              </a:rPr>
              <a:t>Plastic Waste Issue in India</a:t>
            </a:r>
            <a:endParaRPr lang="en-IN" b="1" dirty="0">
              <a:latin typeface="Arial" panose="020B0604020202020204" pitchFamily="34" charset="0"/>
              <a:cs typeface="Arial" panose="020B0604020202020204" pitchFamily="34" charset="0"/>
            </a:endParaRPr>
          </a:p>
        </p:txBody>
      </p:sp>
      <p:sp>
        <p:nvSpPr>
          <p:cNvPr id="14" name="Content Placeholder 4">
            <a:extLst>
              <a:ext uri="{FF2B5EF4-FFF2-40B4-BE49-F238E27FC236}">
                <a16:creationId xmlns:a16="http://schemas.microsoft.com/office/drawing/2014/main" id="{71078C1B-F53C-02B1-4FEC-262951535A2D}"/>
              </a:ext>
            </a:extLst>
          </p:cNvPr>
          <p:cNvSpPr>
            <a:spLocks noGrp="1"/>
          </p:cNvSpPr>
          <p:nvPr>
            <p:ph idx="1"/>
          </p:nvPr>
        </p:nvSpPr>
        <p:spPr>
          <a:xfrm>
            <a:off x="570186" y="1406908"/>
            <a:ext cx="11301248" cy="4865249"/>
          </a:xfrm>
        </p:spPr>
        <p:txBody>
          <a:bodyPr>
            <a:noAutofit/>
          </a:bodyPr>
          <a:lstStyle/>
          <a:p>
            <a:pPr algn="just">
              <a:lnSpc>
                <a:spcPct val="170000"/>
              </a:lnSpc>
            </a:pPr>
            <a:r>
              <a:rPr lang="en-IN" sz="1800" dirty="0">
                <a:latin typeface="Arial" panose="020B0604020202020204" pitchFamily="34" charset="0"/>
                <a:cs typeface="Arial" panose="020B0604020202020204" pitchFamily="34" charset="0"/>
              </a:rPr>
              <a:t>Plastic waste management has been a global issue and data suggests that India generates around 4 Million tonnes of Plastic waste every year,</a:t>
            </a:r>
          </a:p>
          <a:p>
            <a:pPr algn="just">
              <a:lnSpc>
                <a:spcPct val="170000"/>
              </a:lnSpc>
            </a:pPr>
            <a:r>
              <a:rPr lang="en-IN" sz="1800" dirty="0">
                <a:latin typeface="Arial" panose="020B0604020202020204" pitchFamily="34" charset="0"/>
                <a:cs typeface="Arial" panose="020B0604020202020204" pitchFamily="34" charset="0"/>
              </a:rPr>
              <a:t>In the total plastic waste generated in India, </a:t>
            </a:r>
            <a:r>
              <a:rPr lang="en-IN" sz="1800" u="sng" dirty="0">
                <a:latin typeface="Arial" panose="020B0604020202020204" pitchFamily="34" charset="0"/>
                <a:cs typeface="Arial" panose="020B0604020202020204" pitchFamily="34" charset="0"/>
                <a:hlinkClick r:id="rId3"/>
              </a:rPr>
              <a:t>43% of it is plastic packaging waste</a:t>
            </a:r>
            <a:r>
              <a:rPr lang="en-IN" sz="1800" dirty="0">
                <a:latin typeface="Arial" panose="020B0604020202020204" pitchFamily="34" charset="0"/>
                <a:cs typeface="Arial" panose="020B0604020202020204" pitchFamily="34" charset="0"/>
              </a:rPr>
              <a:t>. (Fact sheet on plastic waste in India, </a:t>
            </a:r>
            <a:r>
              <a:rPr lang="en-IN" sz="1800">
                <a:latin typeface="Arial" panose="020B0604020202020204" pitchFamily="34" charset="0"/>
                <a:cs typeface="Arial" panose="020B0604020202020204" pitchFamily="34" charset="0"/>
              </a:rPr>
              <a:t>Teri, 2018</a:t>
            </a:r>
            <a:r>
              <a:rPr lang="en-IN" sz="1800" dirty="0">
                <a:latin typeface="Arial" panose="020B0604020202020204" pitchFamily="34" charset="0"/>
                <a:cs typeface="Arial" panose="020B0604020202020204" pitchFamily="34" charset="0"/>
              </a:rPr>
              <a:t>) </a:t>
            </a:r>
          </a:p>
          <a:p>
            <a:pPr algn="just">
              <a:lnSpc>
                <a:spcPct val="170000"/>
              </a:lnSpc>
            </a:pPr>
            <a:r>
              <a:rPr lang="en-IN" sz="1800" dirty="0">
                <a:latin typeface="Arial" panose="020B0604020202020204" pitchFamily="34" charset="0"/>
                <a:cs typeface="Arial" panose="020B0604020202020204" pitchFamily="34" charset="0"/>
              </a:rPr>
              <a:t>Successful implementation of  EPR would address a big share of the plastic waste problem in the country.</a:t>
            </a:r>
          </a:p>
          <a:p>
            <a:pPr algn="just">
              <a:lnSpc>
                <a:spcPct val="170000"/>
              </a:lnSpc>
            </a:pPr>
            <a:r>
              <a:rPr lang="en-IN" sz="1800" dirty="0">
                <a:latin typeface="Arial" panose="020B0604020202020204" pitchFamily="34" charset="0"/>
                <a:cs typeface="Arial" panose="020B0604020202020204" pitchFamily="34" charset="0"/>
              </a:rPr>
              <a:t>Currently in India, plastic waste, the one with some value like PET, HDPE, is collected by informal and formal collection stakeholders, who channelize it to aggregators and then finally to recycling or recovery as suitable. </a:t>
            </a:r>
          </a:p>
          <a:p>
            <a:pPr algn="just">
              <a:lnSpc>
                <a:spcPct val="170000"/>
              </a:lnSpc>
            </a:pPr>
            <a:r>
              <a:rPr lang="en-IN" sz="1800" dirty="0">
                <a:latin typeface="Arial" panose="020B0604020202020204" pitchFamily="34" charset="0"/>
                <a:cs typeface="Arial" panose="020B0604020202020204" pitchFamily="34" charset="0"/>
              </a:rPr>
              <a:t>The ones with no or low value (SUPS and low-value non-recyclable plastics), are littered and then collected through municipal collection systems ending in dumpsites or incinerated for energy recovery. </a:t>
            </a:r>
          </a:p>
          <a:p>
            <a:pPr marL="0" indent="0" algn="just">
              <a:lnSpc>
                <a:spcPct val="170000"/>
              </a:lnSpc>
              <a:buNone/>
            </a:pP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705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1000"/>
                                        <p:tgtEl>
                                          <p:spTgt spid="14">
                                            <p:txEl>
                                              <p:pRg st="1" end="1"/>
                                            </p:txEl>
                                          </p:spTgt>
                                        </p:tgtEl>
                                      </p:cBhvr>
                                    </p:animEffect>
                                    <p:anim calcmode="lin" valueType="num">
                                      <p:cBhvr>
                                        <p:cTn id="14"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fade">
                                      <p:cBhvr>
                                        <p:cTn id="19" dur="1000"/>
                                        <p:tgtEl>
                                          <p:spTgt spid="14">
                                            <p:txEl>
                                              <p:pRg st="2" end="2"/>
                                            </p:txEl>
                                          </p:spTgt>
                                        </p:tgtEl>
                                      </p:cBhvr>
                                    </p:animEffect>
                                    <p:anim calcmode="lin" valueType="num">
                                      <p:cBhvr>
                                        <p:cTn id="20"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Effect transition="in" filter="fade">
                                      <p:cBhvr>
                                        <p:cTn id="25" dur="1000"/>
                                        <p:tgtEl>
                                          <p:spTgt spid="14">
                                            <p:txEl>
                                              <p:pRg st="3" end="3"/>
                                            </p:txEl>
                                          </p:spTgt>
                                        </p:tgtEl>
                                      </p:cBhvr>
                                    </p:animEffect>
                                    <p:anim calcmode="lin" valueType="num">
                                      <p:cBhvr>
                                        <p:cTn id="26"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Effect transition="in" filter="fade">
                                      <p:cBhvr>
                                        <p:cTn id="31" dur="1000"/>
                                        <p:tgtEl>
                                          <p:spTgt spid="14">
                                            <p:txEl>
                                              <p:pRg st="4" end="4"/>
                                            </p:txEl>
                                          </p:spTgt>
                                        </p:tgtEl>
                                      </p:cBhvr>
                                    </p:animEffect>
                                    <p:anim calcmode="lin" valueType="num">
                                      <p:cBhvr>
                                        <p:cTn id="32"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3832</TotalTime>
  <Words>175</Words>
  <Application>Microsoft Office PowerPoint</Application>
  <PresentationFormat>Widescreen</PresentationFormat>
  <Paragraphs>11</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DINPro-Bold</vt:lpstr>
      <vt:lpstr>Office Theme</vt:lpstr>
      <vt:lpstr>Plastic Consumption in India</vt:lpstr>
      <vt:lpstr>Plastic Waste Issue in India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1</dc:title>
  <dc:creator>Kartik Kapoor</dc:creator>
  <cp:lastModifiedBy>Kartik Kapoor</cp:lastModifiedBy>
  <cp:revision>1</cp:revision>
  <dcterms:created xsi:type="dcterms:W3CDTF">2022-09-10T06:13:00Z</dcterms:created>
  <dcterms:modified xsi:type="dcterms:W3CDTF">2022-09-26T09:46:17Z</dcterms:modified>
</cp:coreProperties>
</file>