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6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27077-426C-4514-B39B-7A566BE266C0}" v="205" dt="2022-11-03T12:01:25.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0F81BB1A-8AC3-4851-9D98-9A86F7523EBA}"/>
    <pc:docChg chg="undo custSel delSld modSld">
      <pc:chgData name="Kartik Kapoor" userId="a45309d7300c318a" providerId="LiveId" clId="{0F81BB1A-8AC3-4851-9D98-9A86F7523EBA}" dt="2022-09-26T09:46:09.530" v="81" actId="20577"/>
      <pc:docMkLst>
        <pc:docMk/>
      </pc:docMkLst>
      <pc:sldChg chg="del">
        <pc:chgData name="Kartik Kapoor" userId="a45309d7300c318a" providerId="LiveId" clId="{0F81BB1A-8AC3-4851-9D98-9A86F7523EBA}" dt="2022-09-19T10:43:42.434" v="0" actId="47"/>
        <pc:sldMkLst>
          <pc:docMk/>
          <pc:sldMk cId="438734649" sldId="256"/>
        </pc:sldMkLst>
      </pc:sldChg>
      <pc:sldChg chg="del">
        <pc:chgData name="Kartik Kapoor" userId="a45309d7300c318a" providerId="LiveId" clId="{0F81BB1A-8AC3-4851-9D98-9A86F7523EBA}" dt="2022-09-19T10:43:54.101" v="1" actId="47"/>
        <pc:sldMkLst>
          <pc:docMk/>
          <pc:sldMk cId="3909723883" sldId="257"/>
        </pc:sldMkLst>
      </pc:sldChg>
      <pc:sldChg chg="modSp mod">
        <pc:chgData name="Kartik Kapoor" userId="a45309d7300c318a" providerId="LiveId" clId="{0F81BB1A-8AC3-4851-9D98-9A86F7523EBA}" dt="2022-09-26T09:46:09.530" v="81" actId="20577"/>
        <pc:sldMkLst>
          <pc:docMk/>
          <pc:sldMk cId="3777052751" sldId="258"/>
        </pc:sldMkLst>
        <pc:spChg chg="mod">
          <ac:chgData name="Kartik Kapoor" userId="a45309d7300c318a" providerId="LiveId" clId="{0F81BB1A-8AC3-4851-9D98-9A86F7523EBA}" dt="2022-09-26T09:46:09.530" v="81" actId="20577"/>
          <ac:spMkLst>
            <pc:docMk/>
            <pc:sldMk cId="3777052751" sldId="258"/>
            <ac:spMk id="14" creationId="{71078C1B-F53C-02B1-4FEC-262951535A2D}"/>
          </ac:spMkLst>
        </pc:spChg>
      </pc:sldChg>
      <pc:sldChg chg="del">
        <pc:chgData name="Kartik Kapoor" userId="a45309d7300c318a" providerId="LiveId" clId="{0F81BB1A-8AC3-4851-9D98-9A86F7523EBA}" dt="2022-09-19T10:43:54.101" v="1" actId="47"/>
        <pc:sldMkLst>
          <pc:docMk/>
          <pc:sldMk cId="3340121711" sldId="373"/>
        </pc:sldMkLst>
      </pc:sldChg>
      <pc:sldChg chg="del">
        <pc:chgData name="Kartik Kapoor" userId="a45309d7300c318a" providerId="LiveId" clId="{0F81BB1A-8AC3-4851-9D98-9A86F7523EBA}" dt="2022-09-19T10:43:54.101" v="1" actId="47"/>
        <pc:sldMkLst>
          <pc:docMk/>
          <pc:sldMk cId="3490829641" sldId="374"/>
        </pc:sldMkLst>
      </pc:sldChg>
      <pc:sldChg chg="del">
        <pc:chgData name="Kartik Kapoor" userId="a45309d7300c318a" providerId="LiveId" clId="{0F81BB1A-8AC3-4851-9D98-9A86F7523EBA}" dt="2022-09-19T10:43:54.101" v="1" actId="47"/>
        <pc:sldMkLst>
          <pc:docMk/>
          <pc:sldMk cId="4029079200" sldId="1768"/>
        </pc:sldMkLst>
      </pc:sldChg>
      <pc:sldChg chg="del">
        <pc:chgData name="Kartik Kapoor" userId="a45309d7300c318a" providerId="LiveId" clId="{0F81BB1A-8AC3-4851-9D98-9A86F7523EBA}" dt="2022-09-19T10:43:54.101" v="1" actId="47"/>
        <pc:sldMkLst>
          <pc:docMk/>
          <pc:sldMk cId="1597627156" sldId="1772"/>
        </pc:sldMkLst>
      </pc:sldChg>
      <pc:sldChg chg="del">
        <pc:chgData name="Kartik Kapoor" userId="a45309d7300c318a" providerId="LiveId" clId="{0F81BB1A-8AC3-4851-9D98-9A86F7523EBA}" dt="2022-09-19T10:43:54.101" v="1" actId="47"/>
        <pc:sldMkLst>
          <pc:docMk/>
          <pc:sldMk cId="3473990897" sldId="1773"/>
        </pc:sldMkLst>
      </pc:sldChg>
      <pc:sldChg chg="del">
        <pc:chgData name="Kartik Kapoor" userId="a45309d7300c318a" providerId="LiveId" clId="{0F81BB1A-8AC3-4851-9D98-9A86F7523EBA}" dt="2022-09-19T10:43:54.101" v="1" actId="47"/>
        <pc:sldMkLst>
          <pc:docMk/>
          <pc:sldMk cId="3502304693" sldId="1775"/>
        </pc:sldMkLst>
      </pc:sldChg>
      <pc:sldChg chg="del">
        <pc:chgData name="Kartik Kapoor" userId="a45309d7300c318a" providerId="LiveId" clId="{0F81BB1A-8AC3-4851-9D98-9A86F7523EBA}" dt="2022-09-19T10:43:54.101" v="1" actId="47"/>
        <pc:sldMkLst>
          <pc:docMk/>
          <pc:sldMk cId="702934840" sldId="1799"/>
        </pc:sldMkLst>
      </pc:sldChg>
      <pc:sldChg chg="del">
        <pc:chgData name="Kartik Kapoor" userId="a45309d7300c318a" providerId="LiveId" clId="{0F81BB1A-8AC3-4851-9D98-9A86F7523EBA}" dt="2022-09-19T10:43:54.101" v="1" actId="47"/>
        <pc:sldMkLst>
          <pc:docMk/>
          <pc:sldMk cId="1534974423" sldId="1800"/>
        </pc:sldMkLst>
      </pc:sldChg>
      <pc:sldChg chg="del">
        <pc:chgData name="Kartik Kapoor" userId="a45309d7300c318a" providerId="LiveId" clId="{0F81BB1A-8AC3-4851-9D98-9A86F7523EBA}" dt="2022-09-19T10:43:54.101" v="1" actId="47"/>
        <pc:sldMkLst>
          <pc:docMk/>
          <pc:sldMk cId="2519989105" sldId="1804"/>
        </pc:sldMkLst>
      </pc:sldChg>
      <pc:sldChg chg="del">
        <pc:chgData name="Kartik Kapoor" userId="a45309d7300c318a" providerId="LiveId" clId="{0F81BB1A-8AC3-4851-9D98-9A86F7523EBA}" dt="2022-09-19T10:43:54.101" v="1" actId="47"/>
        <pc:sldMkLst>
          <pc:docMk/>
          <pc:sldMk cId="97063996" sldId="3645"/>
        </pc:sldMkLst>
      </pc:sldChg>
      <pc:sldChg chg="del">
        <pc:chgData name="Kartik Kapoor" userId="a45309d7300c318a" providerId="LiveId" clId="{0F81BB1A-8AC3-4851-9D98-9A86F7523EBA}" dt="2022-09-19T10:43:54.101" v="1" actId="47"/>
        <pc:sldMkLst>
          <pc:docMk/>
          <pc:sldMk cId="3737078196" sldId="3651"/>
        </pc:sldMkLst>
      </pc:sldChg>
      <pc:sldChg chg="del">
        <pc:chgData name="Kartik Kapoor" userId="a45309d7300c318a" providerId="LiveId" clId="{0F81BB1A-8AC3-4851-9D98-9A86F7523EBA}" dt="2022-09-19T10:43:54.101" v="1" actId="47"/>
        <pc:sldMkLst>
          <pc:docMk/>
          <pc:sldMk cId="3926596900" sldId="3652"/>
        </pc:sldMkLst>
      </pc:sldChg>
      <pc:sldChg chg="del">
        <pc:chgData name="Kartik Kapoor" userId="a45309d7300c318a" providerId="LiveId" clId="{0F81BB1A-8AC3-4851-9D98-9A86F7523EBA}" dt="2022-09-19T10:43:54.101" v="1" actId="47"/>
        <pc:sldMkLst>
          <pc:docMk/>
          <pc:sldMk cId="108404553" sldId="3653"/>
        </pc:sldMkLst>
      </pc:sldChg>
      <pc:sldChg chg="del">
        <pc:chgData name="Kartik Kapoor" userId="a45309d7300c318a" providerId="LiveId" clId="{0F81BB1A-8AC3-4851-9D98-9A86F7523EBA}" dt="2022-09-19T10:43:54.101" v="1" actId="47"/>
        <pc:sldMkLst>
          <pc:docMk/>
          <pc:sldMk cId="1693966593" sldId="3654"/>
        </pc:sldMkLst>
      </pc:sldChg>
      <pc:sldChg chg="del">
        <pc:chgData name="Kartik Kapoor" userId="a45309d7300c318a" providerId="LiveId" clId="{0F81BB1A-8AC3-4851-9D98-9A86F7523EBA}" dt="2022-09-19T10:43:54.101" v="1" actId="47"/>
        <pc:sldMkLst>
          <pc:docMk/>
          <pc:sldMk cId="2302100848" sldId="3655"/>
        </pc:sldMkLst>
      </pc:sldChg>
      <pc:sldChg chg="del">
        <pc:chgData name="Kartik Kapoor" userId="a45309d7300c318a" providerId="LiveId" clId="{0F81BB1A-8AC3-4851-9D98-9A86F7523EBA}" dt="2022-09-19T10:43:54.101" v="1" actId="47"/>
        <pc:sldMkLst>
          <pc:docMk/>
          <pc:sldMk cId="1011794423" sldId="3656"/>
        </pc:sldMkLst>
      </pc:sldChg>
      <pc:sldChg chg="del">
        <pc:chgData name="Kartik Kapoor" userId="a45309d7300c318a" providerId="LiveId" clId="{0F81BB1A-8AC3-4851-9D98-9A86F7523EBA}" dt="2022-09-19T10:43:54.101" v="1" actId="47"/>
        <pc:sldMkLst>
          <pc:docMk/>
          <pc:sldMk cId="2845918325" sldId="3658"/>
        </pc:sldMkLst>
      </pc:sldChg>
      <pc:sldChg chg="del">
        <pc:chgData name="Kartik Kapoor" userId="a45309d7300c318a" providerId="LiveId" clId="{0F81BB1A-8AC3-4851-9D98-9A86F7523EBA}" dt="2022-09-19T10:43:54.101" v="1" actId="47"/>
        <pc:sldMkLst>
          <pc:docMk/>
          <pc:sldMk cId="87677781" sldId="3659"/>
        </pc:sldMkLst>
      </pc:sldChg>
      <pc:sldChg chg="del">
        <pc:chgData name="Kartik Kapoor" userId="a45309d7300c318a" providerId="LiveId" clId="{0F81BB1A-8AC3-4851-9D98-9A86F7523EBA}" dt="2022-09-19T10:43:54.101" v="1" actId="47"/>
        <pc:sldMkLst>
          <pc:docMk/>
          <pc:sldMk cId="219921530" sldId="3660"/>
        </pc:sldMkLst>
      </pc:sldChg>
      <pc:sldChg chg="del">
        <pc:chgData name="Kartik Kapoor" userId="a45309d7300c318a" providerId="LiveId" clId="{0F81BB1A-8AC3-4851-9D98-9A86F7523EBA}" dt="2022-09-19T10:43:54.101" v="1" actId="47"/>
        <pc:sldMkLst>
          <pc:docMk/>
          <pc:sldMk cId="3052933943" sldId="3661"/>
        </pc:sldMkLst>
      </pc:sldChg>
      <pc:sldChg chg="del">
        <pc:chgData name="Kartik Kapoor" userId="a45309d7300c318a" providerId="LiveId" clId="{0F81BB1A-8AC3-4851-9D98-9A86F7523EBA}" dt="2022-09-19T10:43:54.101" v="1" actId="47"/>
        <pc:sldMkLst>
          <pc:docMk/>
          <pc:sldMk cId="1077777707" sldId="3662"/>
        </pc:sldMkLst>
      </pc:sldChg>
      <pc:sldChg chg="del">
        <pc:chgData name="Kartik Kapoor" userId="a45309d7300c318a" providerId="LiveId" clId="{0F81BB1A-8AC3-4851-9D98-9A86F7523EBA}" dt="2022-09-19T10:43:54.101" v="1" actId="47"/>
        <pc:sldMkLst>
          <pc:docMk/>
          <pc:sldMk cId="3885058094" sldId="3663"/>
        </pc:sldMkLst>
      </pc:sldChg>
      <pc:sldChg chg="del">
        <pc:chgData name="Kartik Kapoor" userId="a45309d7300c318a" providerId="LiveId" clId="{0F81BB1A-8AC3-4851-9D98-9A86F7523EBA}" dt="2022-09-19T10:43:54.101" v="1" actId="47"/>
        <pc:sldMkLst>
          <pc:docMk/>
          <pc:sldMk cId="1068883665" sldId="3664"/>
        </pc:sldMkLst>
      </pc:sldChg>
      <pc:sldMasterChg chg="delSldLayout">
        <pc:chgData name="Kartik Kapoor" userId="a45309d7300c318a" providerId="LiveId" clId="{0F81BB1A-8AC3-4851-9D98-9A86F7523EBA}" dt="2022-09-19T10:43:54.101" v="1" actId="47"/>
        <pc:sldMasterMkLst>
          <pc:docMk/>
          <pc:sldMasterMk cId="2967430528" sldId="2147483648"/>
        </pc:sldMasterMkLst>
        <pc:sldLayoutChg chg="del">
          <pc:chgData name="Kartik Kapoor" userId="a45309d7300c318a" providerId="LiveId" clId="{0F81BB1A-8AC3-4851-9D98-9A86F7523EBA}" dt="2022-09-19T10:43:54.101" v="1" actId="47"/>
          <pc:sldLayoutMkLst>
            <pc:docMk/>
            <pc:sldMasterMk cId="2967430528" sldId="2147483648"/>
            <pc:sldLayoutMk cId="339932165" sldId="2147483660"/>
          </pc:sldLayoutMkLst>
        </pc:sldLayoutChg>
      </pc:sldMasterChg>
    </pc:docChg>
  </pc:docChgLst>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docChgLst>
    <pc:chgData name="Kartik Kapoor" userId="a45309d7300c318a" providerId="LiveId" clId="{F8527077-426C-4514-B39B-7A566BE266C0}"/>
    <pc:docChg chg="undo custSel modSld">
      <pc:chgData name="Kartik Kapoor" userId="a45309d7300c318a" providerId="LiveId" clId="{F8527077-426C-4514-B39B-7A566BE266C0}" dt="2022-11-03T12:01:47.320" v="236" actId="27918"/>
      <pc:docMkLst>
        <pc:docMk/>
      </pc:docMkLst>
      <pc:sldChg chg="addSp delSp modSp mod delAnim">
        <pc:chgData name="Kartik Kapoor" userId="a45309d7300c318a" providerId="LiveId" clId="{F8527077-426C-4514-B39B-7A566BE266C0}" dt="2022-11-03T12:01:47.320" v="236" actId="27918"/>
        <pc:sldMkLst>
          <pc:docMk/>
          <pc:sldMk cId="2301975976" sldId="3657"/>
        </pc:sldMkLst>
        <pc:grpChg chg="del">
          <ac:chgData name="Kartik Kapoor" userId="a45309d7300c318a" providerId="LiveId" clId="{F8527077-426C-4514-B39B-7A566BE266C0}" dt="2022-11-03T11:54:05.889" v="21" actId="478"/>
          <ac:grpSpMkLst>
            <pc:docMk/>
            <pc:sldMk cId="2301975976" sldId="3657"/>
            <ac:grpSpMk id="15" creationId="{6DA7CF2C-5007-0D61-028B-7583B027DBE8}"/>
          </ac:grpSpMkLst>
        </pc:grpChg>
        <pc:graphicFrameChg chg="add del mod">
          <ac:chgData name="Kartik Kapoor" userId="a45309d7300c318a" providerId="LiveId" clId="{F8527077-426C-4514-B39B-7A566BE266C0}" dt="2022-11-03T12:01:25.142" v="231" actId="20577"/>
          <ac:graphicFrameMkLst>
            <pc:docMk/>
            <pc:sldMk cId="2301975976" sldId="3657"/>
            <ac:graphicFrameMk id="5" creationId="{DA71D7F9-55B1-3C56-3AE3-85DF4674565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t>Total Plastic Waste generated in India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Total Plastic Waste Generated in India</c:v>
                </c:pt>
              </c:strCache>
            </c:strRef>
          </c:tx>
          <c:spPr>
            <a:solidFill>
              <a:schemeClr val="accent1"/>
            </a:solidFill>
            <a:ln>
              <a:noFill/>
            </a:ln>
            <a:effectLst/>
          </c:spPr>
          <c:invertIfNegative val="0"/>
          <c:cat>
            <c:strRef>
              <c:f>Sheet1!$A$2:$A$4</c:f>
              <c:strCache>
                <c:ptCount val="3"/>
                <c:pt idx="0">
                  <c:v>2018-19</c:v>
                </c:pt>
                <c:pt idx="1">
                  <c:v>2019-20</c:v>
                </c:pt>
                <c:pt idx="2">
                  <c:v>2020-21</c:v>
                </c:pt>
              </c:strCache>
            </c:strRef>
          </c:cat>
          <c:val>
            <c:numRef>
              <c:f>Sheet1!$C$2:$C$4</c:f>
              <c:numCache>
                <c:formatCode>General</c:formatCode>
                <c:ptCount val="3"/>
                <c:pt idx="0">
                  <c:v>3360.0430000000001</c:v>
                </c:pt>
                <c:pt idx="1">
                  <c:v>3469.78</c:v>
                </c:pt>
                <c:pt idx="2">
                  <c:v>4126.9970000000003</c:v>
                </c:pt>
              </c:numCache>
            </c:numRef>
          </c:val>
          <c:extLst>
            <c:ext xmlns:c16="http://schemas.microsoft.com/office/drawing/2014/chart" uri="{C3380CC4-5D6E-409C-BE32-E72D297353CC}">
              <c16:uniqueId val="{00000000-1252-4BE4-B6A1-186099A2A488}"/>
            </c:ext>
          </c:extLst>
        </c:ser>
        <c:dLbls>
          <c:showLegendKey val="0"/>
          <c:showVal val="0"/>
          <c:showCatName val="0"/>
          <c:showSerName val="0"/>
          <c:showPercent val="0"/>
          <c:showBubbleSize val="0"/>
        </c:dLbls>
        <c:gapWidth val="219"/>
        <c:overlap val="-27"/>
        <c:axId val="1420389151"/>
        <c:axId val="1420391647"/>
      </c:barChart>
      <c:catAx>
        <c:axId val="142038915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dirty="0"/>
                  <a:t>Source: Central pollution Control Board, India</a:t>
                </a:r>
              </a:p>
            </c:rich>
          </c:tx>
          <c:layout>
            <c:manualLayout>
              <c:xMode val="edge"/>
              <c:yMode val="edge"/>
              <c:x val="1.5842766151888876E-3"/>
              <c:y val="0.9450754275577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20391647"/>
        <c:crosses val="autoZero"/>
        <c:auto val="1"/>
        <c:lblAlgn val="ctr"/>
        <c:lblOffset val="100"/>
        <c:noMultiLvlLbl val="0"/>
      </c:catAx>
      <c:valAx>
        <c:axId val="1420391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dirty="0"/>
                  <a:t>Kilo </a:t>
                </a:r>
                <a:r>
                  <a:rPr lang="en-US" dirty="0" err="1"/>
                  <a:t>Tonnes</a:t>
                </a:r>
                <a:r>
                  <a:rPr lang="en-US" dirty="0"/>
                  <a:t> per Annum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20389151"/>
        <c:crosses val="autoZero"/>
        <c:crossBetween val="between"/>
      </c:valAx>
      <c:spPr>
        <a:noFill/>
        <a:ln>
          <a:noFill/>
        </a:ln>
        <a:effectLst/>
      </c:spPr>
    </c:plotArea>
    <c:legend>
      <c:legendPos val="b"/>
      <c:layout>
        <c:manualLayout>
          <c:xMode val="edge"/>
          <c:yMode val="edge"/>
          <c:x val="0.27160094110457833"/>
          <c:y val="0.84733673663253262"/>
          <c:w val="0.43770072000605298"/>
          <c:h val="5.843362048904532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1</a:t>
            </a:fld>
            <a:endParaRPr lang="en-IN"/>
          </a:p>
        </p:txBody>
      </p:sp>
    </p:spTree>
    <p:extLst>
      <p:ext uri="{BB962C8B-B14F-4D97-AF65-F5344CB8AC3E}">
        <p14:creationId xmlns:p14="http://schemas.microsoft.com/office/powerpoint/2010/main" val="295893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2</a:t>
            </a:fld>
            <a:endParaRPr lang="en-IN"/>
          </a:p>
        </p:txBody>
      </p:sp>
    </p:spTree>
    <p:extLst>
      <p:ext uri="{BB962C8B-B14F-4D97-AF65-F5344CB8AC3E}">
        <p14:creationId xmlns:p14="http://schemas.microsoft.com/office/powerpoint/2010/main" val="28697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03-11-2022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03-11-2022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03-11-2022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03-11-2022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03-11-2022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03-11-2022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03-11-2022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03-11-2022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03-11-2022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03-11-2022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03-11-2022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03-11-2022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pcb.nic.in/uploads/plasticwaste/Annual_Report_2019-20_PWM.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riin.org/sites/default/files/files/factsheet.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Plastic Consumption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838200" y="1922710"/>
            <a:ext cx="2756339" cy="3808416"/>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Plastic consumption in India has increased over decades.</a:t>
            </a:r>
          </a:p>
          <a:p>
            <a:pPr algn="just">
              <a:lnSpc>
                <a:spcPct val="150000"/>
              </a:lnSpc>
            </a:pPr>
            <a:r>
              <a:rPr lang="en-US" sz="2000" dirty="0">
                <a:latin typeface="Arial" panose="020B0604020202020204" pitchFamily="34" charset="0"/>
                <a:cs typeface="Arial" panose="020B0604020202020204" pitchFamily="34" charset="0"/>
              </a:rPr>
              <a:t>India’s plastic waste generation is </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5</a:t>
            </a:r>
            <a:r>
              <a:rPr lang="en-US" sz="2000" baseline="30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highest in World</a:t>
            </a:r>
            <a:endParaRPr lang="en-US" sz="2000" dirty="0">
              <a:latin typeface="DINPro-Bold"/>
              <a:cs typeface="Arial" panose="020B0604020202020204" pitchFamily="34" charset="0"/>
            </a:endParaRPr>
          </a:p>
        </p:txBody>
      </p:sp>
      <p:graphicFrame>
        <p:nvGraphicFramePr>
          <p:cNvPr id="5" name="Chart 4">
            <a:extLst>
              <a:ext uri="{FF2B5EF4-FFF2-40B4-BE49-F238E27FC236}">
                <a16:creationId xmlns:a16="http://schemas.microsoft.com/office/drawing/2014/main" id="{DA71D7F9-55B1-3C56-3AE3-85DF46745658}"/>
              </a:ext>
            </a:extLst>
          </p:cNvPr>
          <p:cNvGraphicFramePr/>
          <p:nvPr>
            <p:extLst>
              <p:ext uri="{D42A27DB-BD31-4B8C-83A1-F6EECF244321}">
                <p14:modId xmlns:p14="http://schemas.microsoft.com/office/powerpoint/2010/main" val="3777546094"/>
              </p:ext>
            </p:extLst>
          </p:nvPr>
        </p:nvGraphicFramePr>
        <p:xfrm>
          <a:off x="4193627" y="1603095"/>
          <a:ext cx="6912303" cy="44476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19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a:xfrm>
            <a:off x="570186" y="333594"/>
            <a:ext cx="10515600" cy="1325563"/>
          </a:xfrm>
        </p:spPr>
        <p:txBody>
          <a:bodyPr/>
          <a:lstStyle/>
          <a:p>
            <a:r>
              <a:rPr lang="en-US" b="1" dirty="0">
                <a:latin typeface="Arial" panose="020B0604020202020204" pitchFamily="34" charset="0"/>
                <a:cs typeface="Arial" panose="020B0604020202020204" pitchFamily="34" charset="0"/>
              </a:rPr>
              <a:t>Plastic Waste Issue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570186" y="1406908"/>
            <a:ext cx="11301248" cy="4865249"/>
          </a:xfrm>
        </p:spPr>
        <p:txBody>
          <a:bodyPr>
            <a:noAutofit/>
          </a:bodyPr>
          <a:lstStyle/>
          <a:p>
            <a:pPr algn="just">
              <a:lnSpc>
                <a:spcPct val="170000"/>
              </a:lnSpc>
            </a:pPr>
            <a:r>
              <a:rPr lang="en-IN" sz="1800" dirty="0">
                <a:latin typeface="Arial" panose="020B0604020202020204" pitchFamily="34" charset="0"/>
                <a:cs typeface="Arial" panose="020B0604020202020204" pitchFamily="34" charset="0"/>
              </a:rPr>
              <a:t>Plastic waste management has been a global issue and data suggests that India generates around 4 Million tonnes of Plastic waste every year,</a:t>
            </a:r>
          </a:p>
          <a:p>
            <a:pPr algn="just">
              <a:lnSpc>
                <a:spcPct val="170000"/>
              </a:lnSpc>
            </a:pPr>
            <a:r>
              <a:rPr lang="en-IN" sz="1800" dirty="0">
                <a:latin typeface="Arial" panose="020B0604020202020204" pitchFamily="34" charset="0"/>
                <a:cs typeface="Arial" panose="020B0604020202020204" pitchFamily="34" charset="0"/>
              </a:rPr>
              <a:t>In the total plastic waste generated in India, </a:t>
            </a:r>
            <a:r>
              <a:rPr lang="en-IN" sz="1800" u="sng" dirty="0">
                <a:latin typeface="Arial" panose="020B0604020202020204" pitchFamily="34" charset="0"/>
                <a:cs typeface="Arial" panose="020B0604020202020204" pitchFamily="34" charset="0"/>
                <a:hlinkClick r:id="rId3"/>
              </a:rPr>
              <a:t>43% of it is plastic packaging waste</a:t>
            </a:r>
            <a:r>
              <a:rPr lang="en-IN" sz="1800" dirty="0">
                <a:latin typeface="Arial" panose="020B0604020202020204" pitchFamily="34" charset="0"/>
                <a:cs typeface="Arial" panose="020B0604020202020204" pitchFamily="34" charset="0"/>
              </a:rPr>
              <a:t>. (Fact sheet on plastic waste in India, </a:t>
            </a:r>
            <a:r>
              <a:rPr lang="en-IN" sz="1800">
                <a:latin typeface="Arial" panose="020B0604020202020204" pitchFamily="34" charset="0"/>
                <a:cs typeface="Arial" panose="020B0604020202020204" pitchFamily="34" charset="0"/>
              </a:rPr>
              <a:t>Teri, 2018</a:t>
            </a:r>
            <a:r>
              <a:rPr lang="en-IN" sz="1800" dirty="0">
                <a:latin typeface="Arial" panose="020B0604020202020204" pitchFamily="34" charset="0"/>
                <a:cs typeface="Arial" panose="020B0604020202020204" pitchFamily="34" charset="0"/>
              </a:rPr>
              <a:t>) </a:t>
            </a:r>
          </a:p>
          <a:p>
            <a:pPr algn="just">
              <a:lnSpc>
                <a:spcPct val="170000"/>
              </a:lnSpc>
            </a:pPr>
            <a:r>
              <a:rPr lang="en-IN" sz="1800" dirty="0">
                <a:latin typeface="Arial" panose="020B0604020202020204" pitchFamily="34" charset="0"/>
                <a:cs typeface="Arial" panose="020B0604020202020204" pitchFamily="34" charset="0"/>
              </a:rPr>
              <a:t>Successful implementation of  EPR would address a big share of the plastic waste problem in the country.</a:t>
            </a:r>
          </a:p>
          <a:p>
            <a:pPr algn="just">
              <a:lnSpc>
                <a:spcPct val="170000"/>
              </a:lnSpc>
            </a:pPr>
            <a:r>
              <a:rPr lang="en-IN" sz="1800" dirty="0">
                <a:latin typeface="Arial" panose="020B0604020202020204" pitchFamily="34" charset="0"/>
                <a:cs typeface="Arial" panose="020B0604020202020204" pitchFamily="34" charset="0"/>
              </a:rPr>
              <a:t>Currently in India, plastic waste, the one with some value like PET, HDPE, is collected by informal and formal collection stakeholders, who channelize it to aggregators and then finally to recycling or recovery as suitable. </a:t>
            </a:r>
          </a:p>
          <a:p>
            <a:pPr algn="just">
              <a:lnSpc>
                <a:spcPct val="170000"/>
              </a:lnSpc>
            </a:pPr>
            <a:r>
              <a:rPr lang="en-IN" sz="1800" dirty="0">
                <a:latin typeface="Arial" panose="020B0604020202020204" pitchFamily="34" charset="0"/>
                <a:cs typeface="Arial" panose="020B0604020202020204" pitchFamily="34" charset="0"/>
              </a:rPr>
              <a:t>The ones with no or low value (SUPS and low-value non-recyclable plastics), are littered and then collected through municipal collection systems ending in dumpsites or incinerated for energy recovery. </a:t>
            </a:r>
          </a:p>
          <a:p>
            <a:pPr marL="0" indent="0" algn="just">
              <a:lnSpc>
                <a:spcPct val="170000"/>
              </a:lnSpc>
              <a:buNone/>
            </a:pP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0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1000"/>
                                        <p:tgtEl>
                                          <p:spTgt spid="14">
                                            <p:txEl>
                                              <p:pRg st="2" end="2"/>
                                            </p:txEl>
                                          </p:spTgt>
                                        </p:tgtEl>
                                      </p:cBhvr>
                                    </p:animEffect>
                                    <p:anim calcmode="lin" valueType="num">
                                      <p:cBhvr>
                                        <p:cTn id="2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1000"/>
                                        <p:tgtEl>
                                          <p:spTgt spid="14">
                                            <p:txEl>
                                              <p:pRg st="3" end="3"/>
                                            </p:txEl>
                                          </p:spTgt>
                                        </p:tgtEl>
                                      </p:cBhvr>
                                    </p:animEffect>
                                    <p:anim calcmode="lin" valueType="num">
                                      <p:cBhvr>
                                        <p:cTn id="26"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fade">
                                      <p:cBhvr>
                                        <p:cTn id="31" dur="1000"/>
                                        <p:tgtEl>
                                          <p:spTgt spid="14">
                                            <p:txEl>
                                              <p:pRg st="4" end="4"/>
                                            </p:txEl>
                                          </p:spTgt>
                                        </p:tgtEl>
                                      </p:cBhvr>
                                    </p:animEffect>
                                    <p:anim calcmode="lin" valueType="num">
                                      <p:cBhvr>
                                        <p:cTn id="3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3843</TotalTime>
  <Words>193</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DINPro-Bold</vt:lpstr>
      <vt:lpstr>Office Theme</vt:lpstr>
      <vt:lpstr>Plastic Consumption in India</vt:lpstr>
      <vt:lpstr>Plastic Waste Issue in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2022-11-03T12:01:55Z</dcterms:modified>
</cp:coreProperties>
</file>