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73" r:id="rId2"/>
    <p:sldId id="3645" r:id="rId3"/>
    <p:sldId id="3658" r:id="rId4"/>
    <p:sldId id="3651" r:id="rId5"/>
    <p:sldId id="37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B42B40-DF27-4393-928A-22574A687F73}" v="314" dt="2022-09-26T09:55:23.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ik Kapoor" userId="a45309d7300c318a" providerId="LiveId" clId="{3BFA23CF-3964-41E1-9A3E-6238A544BC9D}"/>
    <pc:docChg chg="undo custSel addSld delSld modSld sldOrd">
      <pc:chgData name="Kartik Kapoor" userId="a45309d7300c318a" providerId="LiveId" clId="{3BFA23CF-3964-41E1-9A3E-6238A544BC9D}" dt="2022-09-19T09:05:44.857" v="2702" actId="680"/>
      <pc:docMkLst>
        <pc:docMk/>
      </pc:docMkLst>
      <pc:sldChg chg="modSp new mod">
        <pc:chgData name="Kartik Kapoor" userId="a45309d7300c318a" providerId="LiveId" clId="{3BFA23CF-3964-41E1-9A3E-6238A544BC9D}" dt="2022-09-19T08:28:45.953" v="2294"/>
        <pc:sldMkLst>
          <pc:docMk/>
          <pc:sldMk cId="438734649" sldId="256"/>
        </pc:sldMkLst>
        <pc:spChg chg="mod">
          <ac:chgData name="Kartik Kapoor" userId="a45309d7300c318a" providerId="LiveId" clId="{3BFA23CF-3964-41E1-9A3E-6238A544BC9D}" dt="2022-09-19T08:28:45.953" v="2294"/>
          <ac:spMkLst>
            <pc:docMk/>
            <pc:sldMk cId="438734649" sldId="256"/>
            <ac:spMk id="2" creationId="{008DABFC-2C5B-42D4-23EF-029506C23C6D}"/>
          </ac:spMkLst>
        </pc:spChg>
        <pc:spChg chg="mod">
          <ac:chgData name="Kartik Kapoor" userId="a45309d7300c318a" providerId="LiveId" clId="{3BFA23CF-3964-41E1-9A3E-6238A544BC9D}" dt="2022-09-19T08:28:45.953" v="2294"/>
          <ac:spMkLst>
            <pc:docMk/>
            <pc:sldMk cId="438734649" sldId="256"/>
            <ac:spMk id="3" creationId="{19A9C466-1E40-5A3E-695C-568022B4A0B9}"/>
          </ac:spMkLst>
        </pc:spChg>
      </pc:sldChg>
      <pc:sldChg chg="addSp delSp modSp new mod delAnim modAnim">
        <pc:chgData name="Kartik Kapoor" userId="a45309d7300c318a" providerId="LiveId" clId="{3BFA23CF-3964-41E1-9A3E-6238A544BC9D}" dt="2022-09-19T08:28:45.953" v="2294"/>
        <pc:sldMkLst>
          <pc:docMk/>
          <pc:sldMk cId="3909723883" sldId="257"/>
        </pc:sldMkLst>
        <pc:spChg chg="mod">
          <ac:chgData name="Kartik Kapoor" userId="a45309d7300c318a" providerId="LiveId" clId="{3BFA23CF-3964-41E1-9A3E-6238A544BC9D}" dt="2022-09-19T08:28:45.953" v="2294"/>
          <ac:spMkLst>
            <pc:docMk/>
            <pc:sldMk cId="3909723883" sldId="257"/>
            <ac:spMk id="2" creationId="{00061ABE-75CE-84D9-1C96-93102CDAAA48}"/>
          </ac:spMkLst>
        </pc:spChg>
        <pc:spChg chg="del">
          <ac:chgData name="Kartik Kapoor" userId="a45309d7300c318a" providerId="LiveId" clId="{3BFA23CF-3964-41E1-9A3E-6238A544BC9D}" dt="2022-09-12T11:12:26.720" v="593"/>
          <ac:spMkLst>
            <pc:docMk/>
            <pc:sldMk cId="3909723883" sldId="257"/>
            <ac:spMk id="3" creationId="{1D558B94-91FC-EB56-7AC4-CA14FF57E835}"/>
          </ac:spMkLst>
        </pc:spChg>
        <pc:spChg chg="add mod">
          <ac:chgData name="Kartik Kapoor" userId="a45309d7300c318a" providerId="LiveId" clId="{3BFA23CF-3964-41E1-9A3E-6238A544BC9D}" dt="2022-09-19T08:28:45.953" v="2294"/>
          <ac:spMkLst>
            <pc:docMk/>
            <pc:sldMk cId="3909723883" sldId="257"/>
            <ac:spMk id="5" creationId="{C7EFD66A-F910-8CC0-6301-A84249A9FFB0}"/>
          </ac:spMkLst>
        </pc:spChg>
        <pc:picChg chg="add del mod">
          <ac:chgData name="Kartik Kapoor" userId="a45309d7300c318a" providerId="LiveId" clId="{3BFA23CF-3964-41E1-9A3E-6238A544BC9D}" dt="2022-09-13T12:14:59.724" v="1796" actId="478"/>
          <ac:picMkLst>
            <pc:docMk/>
            <pc:sldMk cId="3909723883" sldId="257"/>
            <ac:picMk id="4" creationId="{865634C5-C5F8-4C26-132A-D800B688052E}"/>
          </ac:picMkLst>
        </pc:picChg>
      </pc:sldChg>
      <pc:sldChg chg="addSp delSp modSp new mod ord setBg delAnim modAnim">
        <pc:chgData name="Kartik Kapoor" userId="a45309d7300c318a" providerId="LiveId" clId="{3BFA23CF-3964-41E1-9A3E-6238A544BC9D}" dt="2022-09-19T07:31:04.535" v="2124" actId="14100"/>
        <pc:sldMkLst>
          <pc:docMk/>
          <pc:sldMk cId="3777052751" sldId="258"/>
        </pc:sldMkLst>
        <pc:spChg chg="mod">
          <ac:chgData name="Kartik Kapoor" userId="a45309d7300c318a" providerId="LiveId" clId="{3BFA23CF-3964-41E1-9A3E-6238A544BC9D}" dt="2022-09-19T07:25:02.430" v="2028" actId="1076"/>
          <ac:spMkLst>
            <pc:docMk/>
            <pc:sldMk cId="3777052751" sldId="258"/>
            <ac:spMk id="2" creationId="{53428460-8EB4-597F-A936-A922635167CF}"/>
          </ac:spMkLst>
        </pc:spChg>
        <pc:spChg chg="del mod">
          <ac:chgData name="Kartik Kapoor" userId="a45309d7300c318a" providerId="LiveId" clId="{3BFA23CF-3964-41E1-9A3E-6238A544BC9D}" dt="2022-09-10T06:23:18.174" v="191" actId="478"/>
          <ac:spMkLst>
            <pc:docMk/>
            <pc:sldMk cId="3777052751" sldId="258"/>
            <ac:spMk id="3" creationId="{94C2379C-70B8-3756-DDE2-51A47AB765CB}"/>
          </ac:spMkLst>
        </pc:spChg>
        <pc:spChg chg="add del mod">
          <ac:chgData name="Kartik Kapoor" userId="a45309d7300c318a" providerId="LiveId" clId="{3BFA23CF-3964-41E1-9A3E-6238A544BC9D}" dt="2022-09-10T06:23:15.247" v="189"/>
          <ac:spMkLst>
            <pc:docMk/>
            <pc:sldMk cId="3777052751" sldId="258"/>
            <ac:spMk id="4" creationId="{0EAF5817-AD82-9476-5554-EE3532F20212}"/>
          </ac:spMkLst>
        </pc:spChg>
        <pc:spChg chg="mod">
          <ac:chgData name="Kartik Kapoor" userId="a45309d7300c318a" providerId="LiveId" clId="{3BFA23CF-3964-41E1-9A3E-6238A544BC9D}" dt="2022-09-19T07:23:43.405" v="1971"/>
          <ac:spMkLst>
            <pc:docMk/>
            <pc:sldMk cId="3777052751" sldId="258"/>
            <ac:spMk id="5" creationId="{4F365803-FAB6-2817-591E-33AE2B23B773}"/>
          </ac:spMkLst>
        </pc:spChg>
        <pc:spChg chg="mod">
          <ac:chgData name="Kartik Kapoor" userId="a45309d7300c318a" providerId="LiveId" clId="{3BFA23CF-3964-41E1-9A3E-6238A544BC9D}" dt="2022-09-10T06:22:49.723" v="134"/>
          <ac:spMkLst>
            <pc:docMk/>
            <pc:sldMk cId="3777052751" sldId="258"/>
            <ac:spMk id="7" creationId="{6A8AD8C5-5BC2-85B8-2C63-C1723B1A0645}"/>
          </ac:spMkLst>
        </pc:spChg>
        <pc:spChg chg="mod">
          <ac:chgData name="Kartik Kapoor" userId="a45309d7300c318a" providerId="LiveId" clId="{3BFA23CF-3964-41E1-9A3E-6238A544BC9D}" dt="2022-09-10T06:22:49.723" v="134"/>
          <ac:spMkLst>
            <pc:docMk/>
            <pc:sldMk cId="3777052751" sldId="258"/>
            <ac:spMk id="10" creationId="{EC5B6A81-913F-95BA-82CD-8A257543835E}"/>
          </ac:spMkLst>
        </pc:spChg>
        <pc:spChg chg="mod">
          <ac:chgData name="Kartik Kapoor" userId="a45309d7300c318a" providerId="LiveId" clId="{3BFA23CF-3964-41E1-9A3E-6238A544BC9D}" dt="2022-09-10T06:22:49.723" v="134"/>
          <ac:spMkLst>
            <pc:docMk/>
            <pc:sldMk cId="3777052751" sldId="258"/>
            <ac:spMk id="12" creationId="{01DF8A60-2B77-0594-8504-7DFB2E7BF111}"/>
          </ac:spMkLst>
        </pc:spChg>
        <pc:spChg chg="mod">
          <ac:chgData name="Kartik Kapoor" userId="a45309d7300c318a" providerId="LiveId" clId="{3BFA23CF-3964-41E1-9A3E-6238A544BC9D}" dt="2022-09-10T06:22:49.723" v="134"/>
          <ac:spMkLst>
            <pc:docMk/>
            <pc:sldMk cId="3777052751" sldId="258"/>
            <ac:spMk id="13" creationId="{D00E3C65-0CF2-B48D-4014-B31B2515CBAF}"/>
          </ac:spMkLst>
        </pc:spChg>
        <pc:spChg chg="add mod">
          <ac:chgData name="Kartik Kapoor" userId="a45309d7300c318a" providerId="LiveId" clId="{3BFA23CF-3964-41E1-9A3E-6238A544BC9D}" dt="2022-09-19T07:31:04.535" v="2124" actId="14100"/>
          <ac:spMkLst>
            <pc:docMk/>
            <pc:sldMk cId="3777052751" sldId="258"/>
            <ac:spMk id="14" creationId="{71078C1B-F53C-02B1-4FEC-262951535A2D}"/>
          </ac:spMkLst>
        </pc:spChg>
        <pc:spChg chg="mod">
          <ac:chgData name="Kartik Kapoor" userId="a45309d7300c318a" providerId="LiveId" clId="{3BFA23CF-3964-41E1-9A3E-6238A544BC9D}" dt="2022-09-19T07:10:35.828" v="1874" actId="207"/>
          <ac:spMkLst>
            <pc:docMk/>
            <pc:sldMk cId="3777052751" sldId="258"/>
            <ac:spMk id="17" creationId="{DC674873-2A23-22CE-4896-71B423A46DC9}"/>
          </ac:spMkLst>
        </pc:spChg>
        <pc:spChg chg="mod">
          <ac:chgData name="Kartik Kapoor" userId="a45309d7300c318a" providerId="LiveId" clId="{3BFA23CF-3964-41E1-9A3E-6238A544BC9D}" dt="2022-09-19T07:10:35.828" v="1874" actId="207"/>
          <ac:spMkLst>
            <pc:docMk/>
            <pc:sldMk cId="3777052751" sldId="258"/>
            <ac:spMk id="20" creationId="{D990AEC0-A552-A260-140E-ADA969EFBACE}"/>
          </ac:spMkLst>
        </pc:spChg>
        <pc:spChg chg="mod">
          <ac:chgData name="Kartik Kapoor" userId="a45309d7300c318a" providerId="LiveId" clId="{3BFA23CF-3964-41E1-9A3E-6238A544BC9D}" dt="2022-09-19T07:10:35.828" v="1874" actId="207"/>
          <ac:spMkLst>
            <pc:docMk/>
            <pc:sldMk cId="3777052751" sldId="258"/>
            <ac:spMk id="22" creationId="{EB7F25E5-869C-3800-78DA-AEDD17B2592E}"/>
          </ac:spMkLst>
        </pc:spChg>
        <pc:spChg chg="mod">
          <ac:chgData name="Kartik Kapoor" userId="a45309d7300c318a" providerId="LiveId" clId="{3BFA23CF-3964-41E1-9A3E-6238A544BC9D}" dt="2022-09-19T07:10:35.828" v="1874" actId="207"/>
          <ac:spMkLst>
            <pc:docMk/>
            <pc:sldMk cId="3777052751" sldId="258"/>
            <ac:spMk id="23" creationId="{62D7A055-82EF-DEA9-FB28-DA5DCC881AFC}"/>
          </ac:spMkLst>
        </pc:spChg>
        <pc:grpChg chg="add del mod">
          <ac:chgData name="Kartik Kapoor" userId="a45309d7300c318a" providerId="LiveId" clId="{3BFA23CF-3964-41E1-9A3E-6238A544BC9D}" dt="2022-09-19T07:23:52.239" v="1972" actId="478"/>
          <ac:grpSpMkLst>
            <pc:docMk/>
            <pc:sldMk cId="3777052751" sldId="258"/>
            <ac:grpSpMk id="3" creationId="{F698FF58-1CA8-14E9-80D0-1261B489C82A}"/>
          </ac:grpSpMkLst>
        </pc:grpChg>
        <pc:grpChg chg="add del mod">
          <ac:chgData name="Kartik Kapoor" userId="a45309d7300c318a" providerId="LiveId" clId="{3BFA23CF-3964-41E1-9A3E-6238A544BC9D}" dt="2022-09-10T06:23:15.247" v="189"/>
          <ac:grpSpMkLst>
            <pc:docMk/>
            <pc:sldMk cId="3777052751" sldId="258"/>
            <ac:grpSpMk id="5" creationId="{76E2658F-C8CC-165E-1301-9D5E78867213}"/>
          </ac:grpSpMkLst>
        </pc:grpChg>
        <pc:grpChg chg="add del mod">
          <ac:chgData name="Kartik Kapoor" userId="a45309d7300c318a" providerId="LiveId" clId="{3BFA23CF-3964-41E1-9A3E-6238A544BC9D}" dt="2022-09-10T06:23:15.247" v="189"/>
          <ac:grpSpMkLst>
            <pc:docMk/>
            <pc:sldMk cId="3777052751" sldId="258"/>
            <ac:grpSpMk id="8" creationId="{E2628963-D51C-B68C-ADF3-C57DEC304C16}"/>
          </ac:grpSpMkLst>
        </pc:grpChg>
        <pc:grpChg chg="mod">
          <ac:chgData name="Kartik Kapoor" userId="a45309d7300c318a" providerId="LiveId" clId="{3BFA23CF-3964-41E1-9A3E-6238A544BC9D}" dt="2022-09-10T06:22:49.723" v="134"/>
          <ac:grpSpMkLst>
            <pc:docMk/>
            <pc:sldMk cId="3777052751" sldId="258"/>
            <ac:grpSpMk id="9" creationId="{643834C1-EE07-C016-867A-B83BB2169495}"/>
          </ac:grpSpMkLst>
        </pc:grpChg>
        <pc:grpChg chg="add del mod">
          <ac:chgData name="Kartik Kapoor" userId="a45309d7300c318a" providerId="LiveId" clId="{3BFA23CF-3964-41E1-9A3E-6238A544BC9D}" dt="2022-09-19T07:10:49.547" v="1877" actId="478"/>
          <ac:grpSpMkLst>
            <pc:docMk/>
            <pc:sldMk cId="3777052751" sldId="258"/>
            <ac:grpSpMk id="15" creationId="{6DA7CF2C-5007-0D61-028B-7583B027DBE8}"/>
          </ac:grpSpMkLst>
        </pc:grpChg>
        <pc:grpChg chg="add del mod">
          <ac:chgData name="Kartik Kapoor" userId="a45309d7300c318a" providerId="LiveId" clId="{3BFA23CF-3964-41E1-9A3E-6238A544BC9D}" dt="2022-09-19T07:10:49.547" v="1877" actId="478"/>
          <ac:grpSpMkLst>
            <pc:docMk/>
            <pc:sldMk cId="3777052751" sldId="258"/>
            <ac:grpSpMk id="18" creationId="{F56ADF24-6F50-C6F4-CE40-FEE6E7981411}"/>
          </ac:grpSpMkLst>
        </pc:grpChg>
        <pc:grpChg chg="mod">
          <ac:chgData name="Kartik Kapoor" userId="a45309d7300c318a" providerId="LiveId" clId="{3BFA23CF-3964-41E1-9A3E-6238A544BC9D}" dt="2022-09-10T06:23:18.910" v="192"/>
          <ac:grpSpMkLst>
            <pc:docMk/>
            <pc:sldMk cId="3777052751" sldId="258"/>
            <ac:grpSpMk id="19" creationId="{AA001DFA-7672-2FA0-849A-891F794F871E}"/>
          </ac:grpSpMkLst>
        </pc:grpChg>
        <pc:picChg chg="mod">
          <ac:chgData name="Kartik Kapoor" userId="a45309d7300c318a" providerId="LiveId" clId="{3BFA23CF-3964-41E1-9A3E-6238A544BC9D}" dt="2022-09-19T07:23:43.405" v="1971"/>
          <ac:picMkLst>
            <pc:docMk/>
            <pc:sldMk cId="3777052751" sldId="258"/>
            <ac:picMk id="4" creationId="{1B7D1561-332E-1E73-7731-C32518C46469}"/>
          </ac:picMkLst>
        </pc:picChg>
        <pc:picChg chg="mod">
          <ac:chgData name="Kartik Kapoor" userId="a45309d7300c318a" providerId="LiveId" clId="{3BFA23CF-3964-41E1-9A3E-6238A544BC9D}" dt="2022-09-10T06:22:49.723" v="134"/>
          <ac:picMkLst>
            <pc:docMk/>
            <pc:sldMk cId="3777052751" sldId="258"/>
            <ac:picMk id="6" creationId="{74F11E83-2ED0-565C-BE7E-BC5EF5B984F0}"/>
          </ac:picMkLst>
        </pc:picChg>
        <pc:picChg chg="mod">
          <ac:chgData name="Kartik Kapoor" userId="a45309d7300c318a" providerId="LiveId" clId="{3BFA23CF-3964-41E1-9A3E-6238A544BC9D}" dt="2022-09-10T06:22:49.723" v="134"/>
          <ac:picMkLst>
            <pc:docMk/>
            <pc:sldMk cId="3777052751" sldId="258"/>
            <ac:picMk id="11" creationId="{50D35D3C-E266-DF53-5079-DDC163160854}"/>
          </ac:picMkLst>
        </pc:picChg>
        <pc:picChg chg="mod">
          <ac:chgData name="Kartik Kapoor" userId="a45309d7300c318a" providerId="LiveId" clId="{3BFA23CF-3964-41E1-9A3E-6238A544BC9D}" dt="2022-09-10T06:23:18.910" v="192"/>
          <ac:picMkLst>
            <pc:docMk/>
            <pc:sldMk cId="3777052751" sldId="258"/>
            <ac:picMk id="16" creationId="{8EACE824-3B18-073E-0952-A7A3A943453E}"/>
          </ac:picMkLst>
        </pc:picChg>
        <pc:picChg chg="mod">
          <ac:chgData name="Kartik Kapoor" userId="a45309d7300c318a" providerId="LiveId" clId="{3BFA23CF-3964-41E1-9A3E-6238A544BC9D}" dt="2022-09-10T06:23:18.910" v="192"/>
          <ac:picMkLst>
            <pc:docMk/>
            <pc:sldMk cId="3777052751" sldId="258"/>
            <ac:picMk id="21" creationId="{A0513E15-1A06-00C6-9654-F8DEDB42E27D}"/>
          </ac:picMkLst>
        </pc:picChg>
      </pc:sldChg>
      <pc:sldChg chg="new del">
        <pc:chgData name="Kartik Kapoor" userId="a45309d7300c318a" providerId="LiveId" clId="{3BFA23CF-3964-41E1-9A3E-6238A544BC9D}" dt="2022-09-10T06:27:17.602" v="225" actId="47"/>
        <pc:sldMkLst>
          <pc:docMk/>
          <pc:sldMk cId="2246801379" sldId="259"/>
        </pc:sldMkLst>
      </pc:sldChg>
      <pc:sldChg chg="delSp modSp add mod">
        <pc:chgData name="Kartik Kapoor" userId="a45309d7300c318a" providerId="LiveId" clId="{3BFA23CF-3964-41E1-9A3E-6238A544BC9D}" dt="2022-09-19T07:32:47.160" v="2135" actId="14100"/>
        <pc:sldMkLst>
          <pc:docMk/>
          <pc:sldMk cId="3340121711" sldId="373"/>
        </pc:sldMkLst>
        <pc:spChg chg="mod">
          <ac:chgData name="Kartik Kapoor" userId="a45309d7300c318a" providerId="LiveId" clId="{3BFA23CF-3964-41E1-9A3E-6238A544BC9D}" dt="2022-09-19T07:32:47.160" v="2135" actId="14100"/>
          <ac:spMkLst>
            <pc:docMk/>
            <pc:sldMk cId="3340121711" sldId="373"/>
            <ac:spMk id="2" creationId="{00000000-0000-0000-0000-000000000000}"/>
          </ac:spMkLst>
        </pc:spChg>
        <pc:spChg chg="mod">
          <ac:chgData name="Kartik Kapoor" userId="a45309d7300c318a" providerId="LiveId" clId="{3BFA23CF-3964-41E1-9A3E-6238A544BC9D}" dt="2022-09-19T07:32:35.652" v="2133" actId="1076"/>
          <ac:spMkLst>
            <pc:docMk/>
            <pc:sldMk cId="3340121711" sldId="373"/>
            <ac:spMk id="3" creationId="{00000000-0000-0000-0000-000000000000}"/>
          </ac:spMkLst>
        </pc:spChg>
        <pc:spChg chg="del">
          <ac:chgData name="Kartik Kapoor" userId="a45309d7300c318a" providerId="LiveId" clId="{3BFA23CF-3964-41E1-9A3E-6238A544BC9D}" dt="2022-09-10T06:28:00.693" v="237" actId="478"/>
          <ac:spMkLst>
            <pc:docMk/>
            <pc:sldMk cId="3340121711" sldId="373"/>
            <ac:spMk id="4" creationId="{00000000-0000-0000-0000-000000000000}"/>
          </ac:spMkLst>
        </pc:spChg>
        <pc:spChg chg="del">
          <ac:chgData name="Kartik Kapoor" userId="a45309d7300c318a" providerId="LiveId" clId="{3BFA23CF-3964-41E1-9A3E-6238A544BC9D}" dt="2022-09-10T06:28:53.299" v="262" actId="478"/>
          <ac:spMkLst>
            <pc:docMk/>
            <pc:sldMk cId="3340121711" sldId="373"/>
            <ac:spMk id="6" creationId="{00000000-0000-0000-0000-000000000000}"/>
          </ac:spMkLst>
        </pc:spChg>
        <pc:spChg chg="del mod">
          <ac:chgData name="Kartik Kapoor" userId="a45309d7300c318a" providerId="LiveId" clId="{3BFA23CF-3964-41E1-9A3E-6238A544BC9D}" dt="2022-09-10T06:28:03.703" v="238" actId="478"/>
          <ac:spMkLst>
            <pc:docMk/>
            <pc:sldMk cId="3340121711" sldId="373"/>
            <ac:spMk id="7" creationId="{F8276F25-B36F-3593-976D-9E3DE751C160}"/>
          </ac:spMkLst>
        </pc:spChg>
        <pc:spChg chg="del">
          <ac:chgData name="Kartik Kapoor" userId="a45309d7300c318a" providerId="LiveId" clId="{3BFA23CF-3964-41E1-9A3E-6238A544BC9D}" dt="2022-09-10T06:27:52.730" v="229" actId="478"/>
          <ac:spMkLst>
            <pc:docMk/>
            <pc:sldMk cId="3340121711" sldId="373"/>
            <ac:spMk id="8" creationId="{BF029140-F312-E696-CD3B-EF9B678A8E77}"/>
          </ac:spMkLst>
        </pc:spChg>
      </pc:sldChg>
      <pc:sldChg chg="delSp modSp add mod">
        <pc:chgData name="Kartik Kapoor" userId="a45309d7300c318a" providerId="LiveId" clId="{3BFA23CF-3964-41E1-9A3E-6238A544BC9D}" dt="2022-09-19T07:39:28.933" v="2282" actId="1038"/>
        <pc:sldMkLst>
          <pc:docMk/>
          <pc:sldMk cId="3490829641" sldId="374"/>
        </pc:sldMkLst>
        <pc:spChg chg="del">
          <ac:chgData name="Kartik Kapoor" userId="a45309d7300c318a" providerId="LiveId" clId="{3BFA23CF-3964-41E1-9A3E-6238A544BC9D}" dt="2022-09-12T11:04:50.688" v="279" actId="478"/>
          <ac:spMkLst>
            <pc:docMk/>
            <pc:sldMk cId="3490829641" sldId="374"/>
            <ac:spMk id="2" creationId="{2C734C67-B9EF-3F2F-7D7F-C765B128A1D0}"/>
          </ac:spMkLst>
        </pc:spChg>
        <pc:spChg chg="mod">
          <ac:chgData name="Kartik Kapoor" userId="a45309d7300c318a" providerId="LiveId" clId="{3BFA23CF-3964-41E1-9A3E-6238A544BC9D}" dt="2022-09-19T07:38:01.009" v="2232" actId="1076"/>
          <ac:spMkLst>
            <pc:docMk/>
            <pc:sldMk cId="3490829641" sldId="374"/>
            <ac:spMk id="3" creationId="{00000000-0000-0000-0000-000000000000}"/>
          </ac:spMkLst>
        </pc:spChg>
        <pc:spChg chg="del">
          <ac:chgData name="Kartik Kapoor" userId="a45309d7300c318a" providerId="LiveId" clId="{3BFA23CF-3964-41E1-9A3E-6238A544BC9D}" dt="2022-09-12T11:04:50.688" v="279" actId="478"/>
          <ac:spMkLst>
            <pc:docMk/>
            <pc:sldMk cId="3490829641" sldId="374"/>
            <ac:spMk id="4" creationId="{00000000-0000-0000-0000-000000000000}"/>
          </ac:spMkLst>
        </pc:spChg>
        <pc:spChg chg="mod">
          <ac:chgData name="Kartik Kapoor" userId="a45309d7300c318a" providerId="LiveId" clId="{3BFA23CF-3964-41E1-9A3E-6238A544BC9D}" dt="2022-09-19T07:37:51.472" v="2231" actId="255"/>
          <ac:spMkLst>
            <pc:docMk/>
            <pc:sldMk cId="3490829641" sldId="374"/>
            <ac:spMk id="13" creationId="{00000000-0000-0000-0000-000000000000}"/>
          </ac:spMkLst>
        </pc:spChg>
        <pc:spChg chg="mod">
          <ac:chgData name="Kartik Kapoor" userId="a45309d7300c318a" providerId="LiveId" clId="{3BFA23CF-3964-41E1-9A3E-6238A544BC9D}" dt="2022-09-19T07:37:51.472" v="2231" actId="255"/>
          <ac:spMkLst>
            <pc:docMk/>
            <pc:sldMk cId="3490829641" sldId="374"/>
            <ac:spMk id="14" creationId="{00000000-0000-0000-0000-000000000000}"/>
          </ac:spMkLst>
        </pc:spChg>
        <pc:spChg chg="mod">
          <ac:chgData name="Kartik Kapoor" userId="a45309d7300c318a" providerId="LiveId" clId="{3BFA23CF-3964-41E1-9A3E-6238A544BC9D}" dt="2022-09-19T07:39:01.460" v="2242" actId="688"/>
          <ac:spMkLst>
            <pc:docMk/>
            <pc:sldMk cId="3490829641" sldId="374"/>
            <ac:spMk id="15" creationId="{00000000-0000-0000-0000-000000000000}"/>
          </ac:spMkLst>
        </pc:spChg>
        <pc:spChg chg="mod">
          <ac:chgData name="Kartik Kapoor" userId="a45309d7300c318a" providerId="LiveId" clId="{3BFA23CF-3964-41E1-9A3E-6238A544BC9D}" dt="2022-09-19T07:38:11.143" v="2233" actId="2710"/>
          <ac:spMkLst>
            <pc:docMk/>
            <pc:sldMk cId="3490829641" sldId="374"/>
            <ac:spMk id="17" creationId="{00000000-0000-0000-0000-000000000000}"/>
          </ac:spMkLst>
        </pc:spChg>
        <pc:spChg chg="mod">
          <ac:chgData name="Kartik Kapoor" userId="a45309d7300c318a" providerId="LiveId" clId="{3BFA23CF-3964-41E1-9A3E-6238A544BC9D}" dt="2022-09-19T07:38:51.069" v="2241" actId="1076"/>
          <ac:spMkLst>
            <pc:docMk/>
            <pc:sldMk cId="3490829641" sldId="374"/>
            <ac:spMk id="18" creationId="{00000000-0000-0000-0000-000000000000}"/>
          </ac:spMkLst>
        </pc:spChg>
        <pc:spChg chg="del">
          <ac:chgData name="Kartik Kapoor" userId="a45309d7300c318a" providerId="LiveId" clId="{3BFA23CF-3964-41E1-9A3E-6238A544BC9D}" dt="2022-09-12T11:04:50.688" v="279" actId="478"/>
          <ac:spMkLst>
            <pc:docMk/>
            <pc:sldMk cId="3490829641" sldId="374"/>
            <ac:spMk id="19" creationId="{1FCD9435-313F-89C2-8A24-8C16A9BC2E73}"/>
          </ac:spMkLst>
        </pc:spChg>
        <pc:spChg chg="mod">
          <ac:chgData name="Kartik Kapoor" userId="a45309d7300c318a" providerId="LiveId" clId="{3BFA23CF-3964-41E1-9A3E-6238A544BC9D}" dt="2022-09-19T07:38:24.966" v="2236" actId="2710"/>
          <ac:spMkLst>
            <pc:docMk/>
            <pc:sldMk cId="3490829641" sldId="374"/>
            <ac:spMk id="20" creationId="{00000000-0000-0000-0000-000000000000}"/>
          </ac:spMkLst>
        </pc:spChg>
        <pc:spChg chg="mod">
          <ac:chgData name="Kartik Kapoor" userId="a45309d7300c318a" providerId="LiveId" clId="{3BFA23CF-3964-41E1-9A3E-6238A544BC9D}" dt="2022-09-19T07:38:46.976" v="2240" actId="14100"/>
          <ac:spMkLst>
            <pc:docMk/>
            <pc:sldMk cId="3490829641" sldId="374"/>
            <ac:spMk id="21" creationId="{00000000-0000-0000-0000-000000000000}"/>
          </ac:spMkLst>
        </pc:spChg>
        <pc:spChg chg="del">
          <ac:chgData name="Kartik Kapoor" userId="a45309d7300c318a" providerId="LiveId" clId="{3BFA23CF-3964-41E1-9A3E-6238A544BC9D}" dt="2022-09-12T11:04:50.688" v="279" actId="478"/>
          <ac:spMkLst>
            <pc:docMk/>
            <pc:sldMk cId="3490829641" sldId="374"/>
            <ac:spMk id="22" creationId="{00000000-0000-0000-0000-000000000000}"/>
          </ac:spMkLst>
        </pc:spChg>
        <pc:cxnChg chg="mod">
          <ac:chgData name="Kartik Kapoor" userId="a45309d7300c318a" providerId="LiveId" clId="{3BFA23CF-3964-41E1-9A3E-6238A544BC9D}" dt="2022-09-19T07:37:51.472" v="2231" actId="255"/>
          <ac:cxnSpMkLst>
            <pc:docMk/>
            <pc:sldMk cId="3490829641" sldId="374"/>
            <ac:cxnSpMk id="7"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9"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10"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12" creationId="{00000000-0000-0000-0000-000000000000}"/>
          </ac:cxnSpMkLst>
        </pc:cxnChg>
      </pc:sldChg>
      <pc:sldChg chg="delSp modSp add mod ord">
        <pc:chgData name="Kartik Kapoor" userId="a45309d7300c318a" providerId="LiveId" clId="{3BFA23CF-3964-41E1-9A3E-6238A544BC9D}" dt="2022-09-19T08:45:36.080" v="2331"/>
        <pc:sldMkLst>
          <pc:docMk/>
          <pc:sldMk cId="4029079200" sldId="1768"/>
        </pc:sldMkLst>
        <pc:spChg chg="del mod">
          <ac:chgData name="Kartik Kapoor" userId="a45309d7300c318a" providerId="LiveId" clId="{3BFA23CF-3964-41E1-9A3E-6238A544BC9D}" dt="2022-09-19T08:31:38.857" v="2329" actId="478"/>
          <ac:spMkLst>
            <pc:docMk/>
            <pc:sldMk cId="4029079200" sldId="1768"/>
            <ac:spMk id="5" creationId="{9EFD8A7A-536B-F78A-6696-6B5A0E7FBB83}"/>
          </ac:spMkLst>
        </pc:spChg>
        <pc:spChg chg="mod">
          <ac:chgData name="Kartik Kapoor" userId="a45309d7300c318a" providerId="LiveId" clId="{3BFA23CF-3964-41E1-9A3E-6238A544BC9D}" dt="2022-09-19T08:28:45.953" v="2294"/>
          <ac:spMkLst>
            <pc:docMk/>
            <pc:sldMk cId="4029079200" sldId="1768"/>
            <ac:spMk id="6" creationId="{F3445339-A109-BD27-9B4F-36289797B8DF}"/>
          </ac:spMkLst>
        </pc:spChg>
        <pc:spChg chg="mod">
          <ac:chgData name="Kartik Kapoor" userId="a45309d7300c318a" providerId="LiveId" clId="{3BFA23CF-3964-41E1-9A3E-6238A544BC9D}" dt="2022-09-12T14:42:55.499" v="675" actId="207"/>
          <ac:spMkLst>
            <pc:docMk/>
            <pc:sldMk cId="4029079200" sldId="1768"/>
            <ac:spMk id="9" creationId="{86250802-8CF9-B205-B455-72041F1F388D}"/>
          </ac:spMkLst>
        </pc:spChg>
        <pc:spChg chg="del mod">
          <ac:chgData name="Kartik Kapoor" userId="a45309d7300c318a" providerId="LiveId" clId="{3BFA23CF-3964-41E1-9A3E-6238A544BC9D}" dt="2022-09-12T14:44:43.973" v="693" actId="478"/>
          <ac:spMkLst>
            <pc:docMk/>
            <pc:sldMk cId="4029079200" sldId="1768"/>
            <ac:spMk id="10" creationId="{A3E994FF-BA2C-15EF-B8BB-47381AA5DC11}"/>
          </ac:spMkLst>
        </pc:spChg>
      </pc:sldChg>
      <pc:sldChg chg="delSp modSp add mod">
        <pc:chgData name="Kartik Kapoor" userId="a45309d7300c318a" providerId="LiveId" clId="{3BFA23CF-3964-41E1-9A3E-6238A544BC9D}" dt="2022-09-19T08:47:54.721" v="2369" actId="27636"/>
        <pc:sldMkLst>
          <pc:docMk/>
          <pc:sldMk cId="1597627156" sldId="1772"/>
        </pc:sldMkLst>
        <pc:spChg chg="mod">
          <ac:chgData name="Kartik Kapoor" userId="a45309d7300c318a" providerId="LiveId" clId="{3BFA23CF-3964-41E1-9A3E-6238A544BC9D}" dt="2022-09-19T08:47:54.721" v="2369" actId="27636"/>
          <ac:spMkLst>
            <pc:docMk/>
            <pc:sldMk cId="1597627156" sldId="1772"/>
            <ac:spMk id="3" creationId="{07B69508-5C55-62F8-2421-1D7A53BB7882}"/>
          </ac:spMkLst>
        </pc:spChg>
        <pc:spChg chg="del">
          <ac:chgData name="Kartik Kapoor" userId="a45309d7300c318a" providerId="LiveId" clId="{3BFA23CF-3964-41E1-9A3E-6238A544BC9D}" dt="2022-09-12T14:42:15.904" v="668" actId="478"/>
          <ac:spMkLst>
            <pc:docMk/>
            <pc:sldMk cId="1597627156" sldId="1772"/>
            <ac:spMk id="5" creationId="{9EFD8A7A-536B-F78A-6696-6B5A0E7FBB83}"/>
          </ac:spMkLst>
        </pc:spChg>
        <pc:spChg chg="mod">
          <ac:chgData name="Kartik Kapoor" userId="a45309d7300c318a" providerId="LiveId" clId="{3BFA23CF-3964-41E1-9A3E-6238A544BC9D}" dt="2022-09-19T08:28:45.953" v="2294"/>
          <ac:spMkLst>
            <pc:docMk/>
            <pc:sldMk cId="1597627156" sldId="1772"/>
            <ac:spMk id="6" creationId="{F3445339-A109-BD27-9B4F-36289797B8DF}"/>
          </ac:spMkLst>
        </pc:spChg>
        <pc:spChg chg="mod">
          <ac:chgData name="Kartik Kapoor" userId="a45309d7300c318a" providerId="LiveId" clId="{3BFA23CF-3964-41E1-9A3E-6238A544BC9D}" dt="2022-09-19T08:47:26.376" v="2360" actId="403"/>
          <ac:spMkLst>
            <pc:docMk/>
            <pc:sldMk cId="1597627156" sldId="1772"/>
            <ac:spMk id="9" creationId="{86250802-8CF9-B205-B455-72041F1F388D}"/>
          </ac:spMkLst>
        </pc:spChg>
        <pc:spChg chg="del mod">
          <ac:chgData name="Kartik Kapoor" userId="a45309d7300c318a" providerId="LiveId" clId="{3BFA23CF-3964-41E1-9A3E-6238A544BC9D}" dt="2022-09-19T08:47:14.590" v="2355" actId="478"/>
          <ac:spMkLst>
            <pc:docMk/>
            <pc:sldMk cId="1597627156" sldId="1772"/>
            <ac:spMk id="10" creationId="{A3E994FF-BA2C-15EF-B8BB-47381AA5DC11}"/>
          </ac:spMkLst>
        </pc:spChg>
      </pc:sldChg>
      <pc:sldChg chg="delSp modSp add mod">
        <pc:chgData name="Kartik Kapoor" userId="a45309d7300c318a" providerId="LiveId" clId="{3BFA23CF-3964-41E1-9A3E-6238A544BC9D}" dt="2022-09-19T08:54:58.801" v="2459" actId="1076"/>
        <pc:sldMkLst>
          <pc:docMk/>
          <pc:sldMk cId="3473990897" sldId="1773"/>
        </pc:sldMkLst>
        <pc:spChg chg="mod">
          <ac:chgData name="Kartik Kapoor" userId="a45309d7300c318a" providerId="LiveId" clId="{3BFA23CF-3964-41E1-9A3E-6238A544BC9D}" dt="2022-09-19T08:54:26.614" v="2454" actId="27636"/>
          <ac:spMkLst>
            <pc:docMk/>
            <pc:sldMk cId="3473990897" sldId="1773"/>
            <ac:spMk id="3" creationId="{07B69508-5C55-62F8-2421-1D7A53BB7882}"/>
          </ac:spMkLst>
        </pc:spChg>
        <pc:spChg chg="del">
          <ac:chgData name="Kartik Kapoor" userId="a45309d7300c318a" providerId="LiveId" clId="{3BFA23CF-3964-41E1-9A3E-6238A544BC9D}" dt="2022-09-12T14:41:42.328" v="664" actId="478"/>
          <ac:spMkLst>
            <pc:docMk/>
            <pc:sldMk cId="3473990897" sldId="1773"/>
            <ac:spMk id="5" creationId="{9EFD8A7A-536B-F78A-6696-6B5A0E7FBB83}"/>
          </ac:spMkLst>
        </pc:spChg>
        <pc:spChg chg="mod">
          <ac:chgData name="Kartik Kapoor" userId="a45309d7300c318a" providerId="LiveId" clId="{3BFA23CF-3964-41E1-9A3E-6238A544BC9D}" dt="2022-09-19T08:28:45.953" v="2294"/>
          <ac:spMkLst>
            <pc:docMk/>
            <pc:sldMk cId="3473990897" sldId="1773"/>
            <ac:spMk id="6" creationId="{F3445339-A109-BD27-9B4F-36289797B8DF}"/>
          </ac:spMkLst>
        </pc:spChg>
        <pc:spChg chg="mod">
          <ac:chgData name="Kartik Kapoor" userId="a45309d7300c318a" providerId="LiveId" clId="{3BFA23CF-3964-41E1-9A3E-6238A544BC9D}" dt="2022-09-19T08:54:50.234" v="2457" actId="1076"/>
          <ac:spMkLst>
            <pc:docMk/>
            <pc:sldMk cId="3473990897" sldId="1773"/>
            <ac:spMk id="8" creationId="{EB231EA7-DEAF-9E97-BAF5-0E633FE68D01}"/>
          </ac:spMkLst>
        </pc:spChg>
        <pc:spChg chg="mod">
          <ac:chgData name="Kartik Kapoor" userId="a45309d7300c318a" providerId="LiveId" clId="{3BFA23CF-3964-41E1-9A3E-6238A544BC9D}" dt="2022-09-19T08:54:29.202" v="2455" actId="1076"/>
          <ac:spMkLst>
            <pc:docMk/>
            <pc:sldMk cId="3473990897" sldId="1773"/>
            <ac:spMk id="9" creationId="{86250802-8CF9-B205-B455-72041F1F388D}"/>
          </ac:spMkLst>
        </pc:spChg>
        <pc:spChg chg="del">
          <ac:chgData name="Kartik Kapoor" userId="a45309d7300c318a" providerId="LiveId" clId="{3BFA23CF-3964-41E1-9A3E-6238A544BC9D}" dt="2022-09-12T14:44:55.381" v="695" actId="478"/>
          <ac:spMkLst>
            <pc:docMk/>
            <pc:sldMk cId="3473990897" sldId="1773"/>
            <ac:spMk id="10" creationId="{A3E994FF-BA2C-15EF-B8BB-47381AA5DC11}"/>
          </ac:spMkLst>
        </pc:spChg>
        <pc:picChg chg="del">
          <ac:chgData name="Kartik Kapoor" userId="a45309d7300c318a" providerId="LiveId" clId="{3BFA23CF-3964-41E1-9A3E-6238A544BC9D}" dt="2022-09-19T08:54:00.821" v="2444" actId="478"/>
          <ac:picMkLst>
            <pc:docMk/>
            <pc:sldMk cId="3473990897" sldId="1773"/>
            <ac:picMk id="11" creationId="{04098C8D-2303-A48D-5F55-FD5E98C00DD9}"/>
          </ac:picMkLst>
        </pc:picChg>
        <pc:picChg chg="mod">
          <ac:chgData name="Kartik Kapoor" userId="a45309d7300c318a" providerId="LiveId" clId="{3BFA23CF-3964-41E1-9A3E-6238A544BC9D}" dt="2022-09-19T08:54:58.801" v="2459" actId="1076"/>
          <ac:picMkLst>
            <pc:docMk/>
            <pc:sldMk cId="3473990897" sldId="1773"/>
            <ac:picMk id="13" creationId="{316441D1-3756-9644-972B-C1D689202C60}"/>
          </ac:picMkLst>
        </pc:picChg>
      </pc:sldChg>
      <pc:sldChg chg="delSp modSp add mod">
        <pc:chgData name="Kartik Kapoor" userId="a45309d7300c318a" providerId="LiveId" clId="{3BFA23CF-3964-41E1-9A3E-6238A544BC9D}" dt="2022-09-19T08:50:05.658" v="2409" actId="1076"/>
        <pc:sldMkLst>
          <pc:docMk/>
          <pc:sldMk cId="3502304693" sldId="1775"/>
        </pc:sldMkLst>
        <pc:spChg chg="mod">
          <ac:chgData name="Kartik Kapoor" userId="a45309d7300c318a" providerId="LiveId" clId="{3BFA23CF-3964-41E1-9A3E-6238A544BC9D}" dt="2022-09-19T08:50:05.658" v="2409" actId="1076"/>
          <ac:spMkLst>
            <pc:docMk/>
            <pc:sldMk cId="3502304693" sldId="1775"/>
            <ac:spMk id="3" creationId="{07B69508-5C55-62F8-2421-1D7A53BB7882}"/>
          </ac:spMkLst>
        </pc:spChg>
        <pc:spChg chg="del">
          <ac:chgData name="Kartik Kapoor" userId="a45309d7300c318a" providerId="LiveId" clId="{3BFA23CF-3964-41E1-9A3E-6238A544BC9D}" dt="2022-09-12T14:41:51.178" v="665" actId="478"/>
          <ac:spMkLst>
            <pc:docMk/>
            <pc:sldMk cId="3502304693" sldId="1775"/>
            <ac:spMk id="5" creationId="{9EFD8A7A-536B-F78A-6696-6B5A0E7FBB83}"/>
          </ac:spMkLst>
        </pc:spChg>
        <pc:spChg chg="mod">
          <ac:chgData name="Kartik Kapoor" userId="a45309d7300c318a" providerId="LiveId" clId="{3BFA23CF-3964-41E1-9A3E-6238A544BC9D}" dt="2022-09-19T08:28:45.953" v="2294"/>
          <ac:spMkLst>
            <pc:docMk/>
            <pc:sldMk cId="3502304693" sldId="1775"/>
            <ac:spMk id="6" creationId="{F3445339-A109-BD27-9B4F-36289797B8DF}"/>
          </ac:spMkLst>
        </pc:spChg>
        <pc:spChg chg="mod">
          <ac:chgData name="Kartik Kapoor" userId="a45309d7300c318a" providerId="LiveId" clId="{3BFA23CF-3964-41E1-9A3E-6238A544BC9D}" dt="2022-09-19T08:49:37.423" v="2399" actId="403"/>
          <ac:spMkLst>
            <pc:docMk/>
            <pc:sldMk cId="3502304693" sldId="1775"/>
            <ac:spMk id="9" creationId="{86250802-8CF9-B205-B455-72041F1F388D}"/>
          </ac:spMkLst>
        </pc:spChg>
        <pc:spChg chg="del">
          <ac:chgData name="Kartik Kapoor" userId="a45309d7300c318a" providerId="LiveId" clId="{3BFA23CF-3964-41E1-9A3E-6238A544BC9D}" dt="2022-09-12T14:44:29.493" v="692" actId="478"/>
          <ac:spMkLst>
            <pc:docMk/>
            <pc:sldMk cId="3502304693" sldId="1775"/>
            <ac:spMk id="10" creationId="{A3E994FF-BA2C-15EF-B8BB-47381AA5DC11}"/>
          </ac:spMkLst>
        </pc:spChg>
      </pc:sldChg>
      <pc:sldChg chg="delSp modSp add mod ord">
        <pc:chgData name="Kartik Kapoor" userId="a45309d7300c318a" providerId="LiveId" clId="{3BFA23CF-3964-41E1-9A3E-6238A544BC9D}" dt="2022-09-19T08:52:12.480" v="2413"/>
        <pc:sldMkLst>
          <pc:docMk/>
          <pc:sldMk cId="702934840" sldId="1799"/>
        </pc:sldMkLst>
        <pc:spChg chg="mod">
          <ac:chgData name="Kartik Kapoor" userId="a45309d7300c318a" providerId="LiveId" clId="{3BFA23CF-3964-41E1-9A3E-6238A544BC9D}" dt="2022-09-19T08:47:05.826" v="2354" actId="14100"/>
          <ac:spMkLst>
            <pc:docMk/>
            <pc:sldMk cId="702934840" sldId="1799"/>
            <ac:spMk id="3" creationId="{07B69508-5C55-62F8-2421-1D7A53BB7882}"/>
          </ac:spMkLst>
        </pc:spChg>
        <pc:spChg chg="del">
          <ac:chgData name="Kartik Kapoor" userId="a45309d7300c318a" providerId="LiveId" clId="{3BFA23CF-3964-41E1-9A3E-6238A544BC9D}" dt="2022-09-12T14:42:11.842" v="667" actId="478"/>
          <ac:spMkLst>
            <pc:docMk/>
            <pc:sldMk cId="702934840" sldId="1799"/>
            <ac:spMk id="5" creationId="{9EFD8A7A-536B-F78A-6696-6B5A0E7FBB83}"/>
          </ac:spMkLst>
        </pc:spChg>
        <pc:spChg chg="mod">
          <ac:chgData name="Kartik Kapoor" userId="a45309d7300c318a" providerId="LiveId" clId="{3BFA23CF-3964-41E1-9A3E-6238A544BC9D}" dt="2022-09-19T08:28:45.953" v="2294"/>
          <ac:spMkLst>
            <pc:docMk/>
            <pc:sldMk cId="702934840" sldId="1799"/>
            <ac:spMk id="6" creationId="{F3445339-A109-BD27-9B4F-36289797B8DF}"/>
          </ac:spMkLst>
        </pc:spChg>
        <pc:spChg chg="del mod">
          <ac:chgData name="Kartik Kapoor" userId="a45309d7300c318a" providerId="LiveId" clId="{3BFA23CF-3964-41E1-9A3E-6238A544BC9D}" dt="2022-09-19T08:45:54.726" v="2333" actId="478"/>
          <ac:spMkLst>
            <pc:docMk/>
            <pc:sldMk cId="702934840" sldId="1799"/>
            <ac:spMk id="7" creationId="{878BBF12-8A8F-CCC3-3BAF-F58EB009EB87}"/>
          </ac:spMkLst>
        </pc:spChg>
        <pc:spChg chg="mod">
          <ac:chgData name="Kartik Kapoor" userId="a45309d7300c318a" providerId="LiveId" clId="{3BFA23CF-3964-41E1-9A3E-6238A544BC9D}" dt="2022-09-19T08:46:46.299" v="2350" actId="1076"/>
          <ac:spMkLst>
            <pc:docMk/>
            <pc:sldMk cId="702934840" sldId="1799"/>
            <ac:spMk id="9" creationId="{86250802-8CF9-B205-B455-72041F1F388D}"/>
          </ac:spMkLst>
        </pc:spChg>
        <pc:spChg chg="del mod">
          <ac:chgData name="Kartik Kapoor" userId="a45309d7300c318a" providerId="LiveId" clId="{3BFA23CF-3964-41E1-9A3E-6238A544BC9D}" dt="2022-09-19T08:45:53.247" v="2332" actId="478"/>
          <ac:spMkLst>
            <pc:docMk/>
            <pc:sldMk cId="702934840" sldId="1799"/>
            <ac:spMk id="10" creationId="{A3E994FF-BA2C-15EF-B8BB-47381AA5DC11}"/>
          </ac:spMkLst>
        </pc:spChg>
        <pc:picChg chg="mod">
          <ac:chgData name="Kartik Kapoor" userId="a45309d7300c318a" providerId="LiveId" clId="{3BFA23CF-3964-41E1-9A3E-6238A544BC9D}" dt="2022-09-19T08:47:02.386" v="2353" actId="14100"/>
          <ac:picMkLst>
            <pc:docMk/>
            <pc:sldMk cId="702934840" sldId="1799"/>
            <ac:picMk id="4" creationId="{A563DB84-19D2-FE6B-9DA4-CE0FD0CB5D6C}"/>
          </ac:picMkLst>
        </pc:picChg>
      </pc:sldChg>
      <pc:sldChg chg="delSp modSp add mod">
        <pc:chgData name="Kartik Kapoor" userId="a45309d7300c318a" providerId="LiveId" clId="{3BFA23CF-3964-41E1-9A3E-6238A544BC9D}" dt="2022-09-19T08:49:15.249" v="2395" actId="1076"/>
        <pc:sldMkLst>
          <pc:docMk/>
          <pc:sldMk cId="1534974423" sldId="1800"/>
        </pc:sldMkLst>
        <pc:spChg chg="mod">
          <ac:chgData name="Kartik Kapoor" userId="a45309d7300c318a" providerId="LiveId" clId="{3BFA23CF-3964-41E1-9A3E-6238A544BC9D}" dt="2022-09-19T08:49:15.249" v="2395" actId="1076"/>
          <ac:spMkLst>
            <pc:docMk/>
            <pc:sldMk cId="1534974423" sldId="1800"/>
            <ac:spMk id="3" creationId="{07B69508-5C55-62F8-2421-1D7A53BB7882}"/>
          </ac:spMkLst>
        </pc:spChg>
        <pc:spChg chg="del">
          <ac:chgData name="Kartik Kapoor" userId="a45309d7300c318a" providerId="LiveId" clId="{3BFA23CF-3964-41E1-9A3E-6238A544BC9D}" dt="2022-09-12T14:42:00.969" v="666" actId="478"/>
          <ac:spMkLst>
            <pc:docMk/>
            <pc:sldMk cId="1534974423" sldId="1800"/>
            <ac:spMk id="5" creationId="{9EFD8A7A-536B-F78A-6696-6B5A0E7FBB83}"/>
          </ac:spMkLst>
        </pc:spChg>
        <pc:spChg chg="mod">
          <ac:chgData name="Kartik Kapoor" userId="a45309d7300c318a" providerId="LiveId" clId="{3BFA23CF-3964-41E1-9A3E-6238A544BC9D}" dt="2022-09-19T08:28:45.953" v="2294"/>
          <ac:spMkLst>
            <pc:docMk/>
            <pc:sldMk cId="1534974423" sldId="1800"/>
            <ac:spMk id="6" creationId="{F3445339-A109-BD27-9B4F-36289797B8DF}"/>
          </ac:spMkLst>
        </pc:spChg>
        <pc:spChg chg="mod">
          <ac:chgData name="Kartik Kapoor" userId="a45309d7300c318a" providerId="LiveId" clId="{3BFA23CF-3964-41E1-9A3E-6238A544BC9D}" dt="2022-09-19T08:48:21.378" v="2374" actId="1076"/>
          <ac:spMkLst>
            <pc:docMk/>
            <pc:sldMk cId="1534974423" sldId="1800"/>
            <ac:spMk id="9" creationId="{86250802-8CF9-B205-B455-72041F1F388D}"/>
          </ac:spMkLst>
        </pc:spChg>
        <pc:spChg chg="del mod">
          <ac:chgData name="Kartik Kapoor" userId="a45309d7300c318a" providerId="LiveId" clId="{3BFA23CF-3964-41E1-9A3E-6238A544BC9D}" dt="2022-09-12T14:44:49.639" v="694" actId="478"/>
          <ac:spMkLst>
            <pc:docMk/>
            <pc:sldMk cId="1534974423" sldId="1800"/>
            <ac:spMk id="10" creationId="{A3E994FF-BA2C-15EF-B8BB-47381AA5DC11}"/>
          </ac:spMkLst>
        </pc:spChg>
        <pc:picChg chg="mod">
          <ac:chgData name="Kartik Kapoor" userId="a45309d7300c318a" providerId="LiveId" clId="{3BFA23CF-3964-41E1-9A3E-6238A544BC9D}" dt="2022-09-19T08:48:53.170" v="2388" actId="1076"/>
          <ac:picMkLst>
            <pc:docMk/>
            <pc:sldMk cId="1534974423" sldId="1800"/>
            <ac:picMk id="4" creationId="{924FAE82-5A4E-E81C-2B55-F6AABFA49F03}"/>
          </ac:picMkLst>
        </pc:picChg>
      </pc:sldChg>
      <pc:sldChg chg="delSp modSp add mod ord">
        <pc:chgData name="Kartik Kapoor" userId="a45309d7300c318a" providerId="LiveId" clId="{3BFA23CF-3964-41E1-9A3E-6238A544BC9D}" dt="2022-09-19T09:00:22.073" v="2490" actId="1076"/>
        <pc:sldMkLst>
          <pc:docMk/>
          <pc:sldMk cId="2519989105" sldId="1804"/>
        </pc:sldMkLst>
        <pc:spChg chg="del">
          <ac:chgData name="Kartik Kapoor" userId="a45309d7300c318a" providerId="LiveId" clId="{3BFA23CF-3964-41E1-9A3E-6238A544BC9D}" dt="2022-09-12T14:41:37.590" v="663" actId="478"/>
          <ac:spMkLst>
            <pc:docMk/>
            <pc:sldMk cId="2519989105" sldId="1804"/>
            <ac:spMk id="5" creationId="{9EFD8A7A-536B-F78A-6696-6B5A0E7FBB83}"/>
          </ac:spMkLst>
        </pc:spChg>
        <pc:spChg chg="mod">
          <ac:chgData name="Kartik Kapoor" userId="a45309d7300c318a" providerId="LiveId" clId="{3BFA23CF-3964-41E1-9A3E-6238A544BC9D}" dt="2022-09-19T08:28:45.953" v="2294"/>
          <ac:spMkLst>
            <pc:docMk/>
            <pc:sldMk cId="2519989105" sldId="1804"/>
            <ac:spMk id="6" creationId="{F3445339-A109-BD27-9B4F-36289797B8DF}"/>
          </ac:spMkLst>
        </pc:spChg>
        <pc:spChg chg="mod">
          <ac:chgData name="Kartik Kapoor" userId="a45309d7300c318a" providerId="LiveId" clId="{3BFA23CF-3964-41E1-9A3E-6238A544BC9D}" dt="2022-09-19T08:59:20.951" v="2471" actId="403"/>
          <ac:spMkLst>
            <pc:docMk/>
            <pc:sldMk cId="2519989105" sldId="1804"/>
            <ac:spMk id="9" creationId="{86250802-8CF9-B205-B455-72041F1F388D}"/>
          </ac:spMkLst>
        </pc:spChg>
        <pc:spChg chg="del mod">
          <ac:chgData name="Kartik Kapoor" userId="a45309d7300c318a" providerId="LiveId" clId="{3BFA23CF-3964-41E1-9A3E-6238A544BC9D}" dt="2022-09-12T14:45:04.201" v="698" actId="478"/>
          <ac:spMkLst>
            <pc:docMk/>
            <pc:sldMk cId="2519989105" sldId="1804"/>
            <ac:spMk id="10" creationId="{A3E994FF-BA2C-15EF-B8BB-47381AA5DC11}"/>
          </ac:spMkLst>
        </pc:spChg>
        <pc:spChg chg="mod">
          <ac:chgData name="Kartik Kapoor" userId="a45309d7300c318a" providerId="LiveId" clId="{3BFA23CF-3964-41E1-9A3E-6238A544BC9D}" dt="2022-09-19T09:00:19.560" v="2489" actId="14100"/>
          <ac:spMkLst>
            <pc:docMk/>
            <pc:sldMk cId="2519989105" sldId="1804"/>
            <ac:spMk id="42" creationId="{0C73D30B-099C-422D-AEE7-B9DB1815A495}"/>
          </ac:spMkLst>
        </pc:spChg>
        <pc:picChg chg="mod">
          <ac:chgData name="Kartik Kapoor" userId="a45309d7300c318a" providerId="LiveId" clId="{3BFA23CF-3964-41E1-9A3E-6238A544BC9D}" dt="2022-09-19T09:00:22.073" v="2490" actId="1076"/>
          <ac:picMkLst>
            <pc:docMk/>
            <pc:sldMk cId="2519989105" sldId="1804"/>
            <ac:picMk id="3" creationId="{4A68E0AB-3E6F-00CA-9313-6C29001F575F}"/>
          </ac:picMkLst>
        </pc:picChg>
        <pc:picChg chg="del">
          <ac:chgData name="Kartik Kapoor" userId="a45309d7300c318a" providerId="LiveId" clId="{3BFA23CF-3964-41E1-9A3E-6238A544BC9D}" dt="2022-09-19T08:59:02.811" v="2466" actId="478"/>
          <ac:picMkLst>
            <pc:docMk/>
            <pc:sldMk cId="2519989105" sldId="1804"/>
            <ac:picMk id="21" creationId="{EF29790B-73C4-7996-C2FE-7625AFA7FBF1}"/>
          </ac:picMkLst>
        </pc:picChg>
      </pc:sldChg>
      <pc:sldChg chg="addSp delSp modSp add del mod delDesignElem">
        <pc:chgData name="Kartik Kapoor" userId="a45309d7300c318a" providerId="LiveId" clId="{3BFA23CF-3964-41E1-9A3E-6238A544BC9D}" dt="2022-09-12T11:11:29.596" v="592" actId="47"/>
        <pc:sldMkLst>
          <pc:docMk/>
          <pc:sldMk cId="843085829" sldId="3636"/>
        </pc:sldMkLst>
        <pc:spChg chg="add del mod">
          <ac:chgData name="Kartik Kapoor" userId="a45309d7300c318a" providerId="LiveId" clId="{3BFA23CF-3964-41E1-9A3E-6238A544BC9D}" dt="2022-09-12T11:07:12.933" v="382"/>
          <ac:spMkLst>
            <pc:docMk/>
            <pc:sldMk cId="843085829" sldId="3636"/>
            <ac:spMk id="5" creationId="{1AC9A313-C3B8-6E3F-F99B-FA559A04625B}"/>
          </ac:spMkLst>
        </pc:spChg>
        <pc:spChg chg="add del mod">
          <ac:chgData name="Kartik Kapoor" userId="a45309d7300c318a" providerId="LiveId" clId="{3BFA23CF-3964-41E1-9A3E-6238A544BC9D}" dt="2022-09-12T11:07:12.933" v="382"/>
          <ac:spMkLst>
            <pc:docMk/>
            <pc:sldMk cId="843085829" sldId="3636"/>
            <ac:spMk id="6" creationId="{97CCA234-1C9B-D22B-6AD0-385B4FBD99D2}"/>
          </ac:spMkLst>
        </pc:spChg>
        <pc:spChg chg="add del mod">
          <ac:chgData name="Kartik Kapoor" userId="a45309d7300c318a" providerId="LiveId" clId="{3BFA23CF-3964-41E1-9A3E-6238A544BC9D}" dt="2022-09-12T11:07:12.933" v="382"/>
          <ac:spMkLst>
            <pc:docMk/>
            <pc:sldMk cId="843085829" sldId="3636"/>
            <ac:spMk id="7" creationId="{CDC3549B-E7E6-0D1C-90B1-0E36C231F2ED}"/>
          </ac:spMkLst>
        </pc:spChg>
        <pc:spChg chg="add del mod">
          <ac:chgData name="Kartik Kapoor" userId="a45309d7300c318a" providerId="LiveId" clId="{3BFA23CF-3964-41E1-9A3E-6238A544BC9D}" dt="2022-09-12T11:07:12.933" v="382"/>
          <ac:spMkLst>
            <pc:docMk/>
            <pc:sldMk cId="843085829" sldId="3636"/>
            <ac:spMk id="8" creationId="{5E41CE60-A370-F7BC-3857-F5160239B3FB}"/>
          </ac:spMkLst>
        </pc:spChg>
        <pc:spChg chg="add del mod">
          <ac:chgData name="Kartik Kapoor" userId="a45309d7300c318a" providerId="LiveId" clId="{3BFA23CF-3964-41E1-9A3E-6238A544BC9D}" dt="2022-09-12T11:07:12.933" v="382"/>
          <ac:spMkLst>
            <pc:docMk/>
            <pc:sldMk cId="843085829" sldId="3636"/>
            <ac:spMk id="10" creationId="{95CA228B-90FD-F3E6-2047-7F20D17FBAF4}"/>
          </ac:spMkLst>
        </pc:spChg>
        <pc:spChg chg="add del mod">
          <ac:chgData name="Kartik Kapoor" userId="a45309d7300c318a" providerId="LiveId" clId="{3BFA23CF-3964-41E1-9A3E-6238A544BC9D}" dt="2022-09-12T11:07:12.933" v="382"/>
          <ac:spMkLst>
            <pc:docMk/>
            <pc:sldMk cId="843085829" sldId="3636"/>
            <ac:spMk id="11" creationId="{2C1C9619-B1B4-6A33-1D4A-DE2FA0425D31}"/>
          </ac:spMkLst>
        </pc:spChg>
        <pc:spChg chg="mod">
          <ac:chgData name="Kartik Kapoor" userId="a45309d7300c318a" providerId="LiveId" clId="{3BFA23CF-3964-41E1-9A3E-6238A544BC9D}" dt="2022-09-12T11:06:15.480" v="290" actId="207"/>
          <ac:spMkLst>
            <pc:docMk/>
            <pc:sldMk cId="843085829" sldId="3636"/>
            <ac:spMk id="13" creationId="{ADF475E2-8996-597E-257C-C4102CEB28D7}"/>
          </ac:spMkLst>
        </pc:spChg>
        <pc:spChg chg="add del mod">
          <ac:chgData name="Kartik Kapoor" userId="a45309d7300c318a" providerId="LiveId" clId="{3BFA23CF-3964-41E1-9A3E-6238A544BC9D}" dt="2022-09-12T11:07:12.933" v="382"/>
          <ac:spMkLst>
            <pc:docMk/>
            <pc:sldMk cId="843085829" sldId="3636"/>
            <ac:spMk id="18" creationId="{BE1AD9E9-01BA-D325-05D3-41370006615E}"/>
          </ac:spMkLst>
        </pc:spChg>
        <pc:spChg chg="add del mod">
          <ac:chgData name="Kartik Kapoor" userId="a45309d7300c318a" providerId="LiveId" clId="{3BFA23CF-3964-41E1-9A3E-6238A544BC9D}" dt="2022-09-12T11:07:12.933" v="382"/>
          <ac:spMkLst>
            <pc:docMk/>
            <pc:sldMk cId="843085829" sldId="3636"/>
            <ac:spMk id="19" creationId="{EAD10F4C-811C-4E61-1E3A-EA814FDE02A4}"/>
          </ac:spMkLst>
        </pc:spChg>
        <pc:spChg chg="add del mod">
          <ac:chgData name="Kartik Kapoor" userId="a45309d7300c318a" providerId="LiveId" clId="{3BFA23CF-3964-41E1-9A3E-6238A544BC9D}" dt="2022-09-12T11:07:12.933" v="382"/>
          <ac:spMkLst>
            <pc:docMk/>
            <pc:sldMk cId="843085829" sldId="3636"/>
            <ac:spMk id="20" creationId="{9690A0AE-5620-A637-9642-539665478836}"/>
          </ac:spMkLst>
        </pc:spChg>
        <pc:spChg chg="add del mod">
          <ac:chgData name="Kartik Kapoor" userId="a45309d7300c318a" providerId="LiveId" clId="{3BFA23CF-3964-41E1-9A3E-6238A544BC9D}" dt="2022-09-12T11:07:12.933" v="382"/>
          <ac:spMkLst>
            <pc:docMk/>
            <pc:sldMk cId="843085829" sldId="3636"/>
            <ac:spMk id="22" creationId="{06E69CEA-BAC2-D1CC-B9CE-88EE686FDF34}"/>
          </ac:spMkLst>
        </pc:spChg>
        <pc:spChg chg="del">
          <ac:chgData name="Kartik Kapoor" userId="a45309d7300c318a" providerId="LiveId" clId="{3BFA23CF-3964-41E1-9A3E-6238A544BC9D}" dt="2022-09-10T06:27:11.937" v="224"/>
          <ac:spMkLst>
            <pc:docMk/>
            <pc:sldMk cId="843085829" sldId="3636"/>
            <ac:spMk id="26" creationId="{75F28DDD-9641-43BA-944D-79B0687051F1}"/>
          </ac:spMkLst>
        </pc:spChg>
        <pc:spChg chg="del">
          <ac:chgData name="Kartik Kapoor" userId="a45309d7300c318a" providerId="LiveId" clId="{3BFA23CF-3964-41E1-9A3E-6238A544BC9D}" dt="2022-09-10T06:27:11.937" v="224"/>
          <ac:spMkLst>
            <pc:docMk/>
            <pc:sldMk cId="843085829" sldId="3636"/>
            <ac:spMk id="28" creationId="{32AA2954-062E-4B72-A97B-0B066FB156D8}"/>
          </ac:spMkLst>
        </pc:spChg>
        <pc:spChg chg="del">
          <ac:chgData name="Kartik Kapoor" userId="a45309d7300c318a" providerId="LiveId" clId="{3BFA23CF-3964-41E1-9A3E-6238A544BC9D}" dt="2022-09-10T06:27:11.937" v="224"/>
          <ac:spMkLst>
            <pc:docMk/>
            <pc:sldMk cId="843085829" sldId="3636"/>
            <ac:spMk id="30" creationId="{10CA29A6-E0B1-40CD-ADF7-7B8E932A3222}"/>
          </ac:spMkLst>
        </pc:spChg>
        <pc:spChg chg="del">
          <ac:chgData name="Kartik Kapoor" userId="a45309d7300c318a" providerId="LiveId" clId="{3BFA23CF-3964-41E1-9A3E-6238A544BC9D}" dt="2022-09-10T06:27:11.937" v="224"/>
          <ac:spMkLst>
            <pc:docMk/>
            <pc:sldMk cId="843085829" sldId="3636"/>
            <ac:spMk id="32" creationId="{8DD5F866-AD72-475A-B6C6-54E4577D4AAC}"/>
          </ac:spMkLst>
        </pc:spChg>
        <pc:spChg chg="del">
          <ac:chgData name="Kartik Kapoor" userId="a45309d7300c318a" providerId="LiveId" clId="{3BFA23CF-3964-41E1-9A3E-6238A544BC9D}" dt="2022-09-10T06:27:11.937" v="224"/>
          <ac:spMkLst>
            <pc:docMk/>
            <pc:sldMk cId="843085829" sldId="3636"/>
            <ac:spMk id="34" creationId="{C02BAD4C-6EA9-4F10-92D4-A1C8C53DAEE4}"/>
          </ac:spMkLst>
        </pc:spChg>
        <pc:graphicFrameChg chg="add del mod">
          <ac:chgData name="Kartik Kapoor" userId="a45309d7300c318a" providerId="LiveId" clId="{3BFA23CF-3964-41E1-9A3E-6238A544BC9D}" dt="2022-09-12T11:07:12.933" v="382"/>
          <ac:graphicFrameMkLst>
            <pc:docMk/>
            <pc:sldMk cId="843085829" sldId="3636"/>
            <ac:graphicFrameMk id="12" creationId="{A3C53772-F738-E769-2FC4-111834954919}"/>
          </ac:graphicFrameMkLst>
        </pc:graphicFrameChg>
        <pc:picChg chg="add del mod">
          <ac:chgData name="Kartik Kapoor" userId="a45309d7300c318a" providerId="LiveId" clId="{3BFA23CF-3964-41E1-9A3E-6238A544BC9D}" dt="2022-09-12T11:07:12.933" v="382"/>
          <ac:picMkLst>
            <pc:docMk/>
            <pc:sldMk cId="843085829" sldId="3636"/>
            <ac:picMk id="14" creationId="{24227ECD-10D3-2007-E67B-8ABCF9B502EB}"/>
          </ac:picMkLst>
        </pc:picChg>
        <pc:picChg chg="add del mod">
          <ac:chgData name="Kartik Kapoor" userId="a45309d7300c318a" providerId="LiveId" clId="{3BFA23CF-3964-41E1-9A3E-6238A544BC9D}" dt="2022-09-12T11:07:12.933" v="382"/>
          <ac:picMkLst>
            <pc:docMk/>
            <pc:sldMk cId="843085829" sldId="3636"/>
            <ac:picMk id="15" creationId="{AF1F759D-48CE-BBB7-42EF-648AB3D315DA}"/>
          </ac:picMkLst>
        </pc:picChg>
        <pc:picChg chg="add del mod">
          <ac:chgData name="Kartik Kapoor" userId="a45309d7300c318a" providerId="LiveId" clId="{3BFA23CF-3964-41E1-9A3E-6238A544BC9D}" dt="2022-09-12T11:07:12.933" v="382"/>
          <ac:picMkLst>
            <pc:docMk/>
            <pc:sldMk cId="843085829" sldId="3636"/>
            <ac:picMk id="16" creationId="{B2AE15F9-075F-D348-E1FE-45FD61C40E42}"/>
          </ac:picMkLst>
        </pc:picChg>
        <pc:picChg chg="add del mod">
          <ac:chgData name="Kartik Kapoor" userId="a45309d7300c318a" providerId="LiveId" clId="{3BFA23CF-3964-41E1-9A3E-6238A544BC9D}" dt="2022-09-12T11:07:12.933" v="382"/>
          <ac:picMkLst>
            <pc:docMk/>
            <pc:sldMk cId="843085829" sldId="3636"/>
            <ac:picMk id="17" creationId="{6B8E883B-22FD-6D6B-F5A0-FB421D050C75}"/>
          </ac:picMkLst>
        </pc:picChg>
        <pc:picChg chg="mod">
          <ac:chgData name="Kartik Kapoor" userId="a45309d7300c318a" providerId="LiveId" clId="{3BFA23CF-3964-41E1-9A3E-6238A544BC9D}" dt="2022-09-12T11:06:27.153" v="377" actId="1038"/>
          <ac:picMkLst>
            <pc:docMk/>
            <pc:sldMk cId="843085829" sldId="3636"/>
            <ac:picMk id="1026" creationId="{B2EDB597-1D43-4973-8102-BCA317C2F802}"/>
          </ac:picMkLst>
        </pc:picChg>
        <pc:picChg chg="mod">
          <ac:chgData name="Kartik Kapoor" userId="a45309d7300c318a" providerId="LiveId" clId="{3BFA23CF-3964-41E1-9A3E-6238A544BC9D}" dt="2022-09-12T11:06:27.153" v="377" actId="1038"/>
          <ac:picMkLst>
            <pc:docMk/>
            <pc:sldMk cId="843085829" sldId="3636"/>
            <ac:picMk id="1028" creationId="{BA85EF63-77D9-4FF2-BB02-360AE59BEAE8}"/>
          </ac:picMkLst>
        </pc:picChg>
        <pc:picChg chg="mod">
          <ac:chgData name="Kartik Kapoor" userId="a45309d7300c318a" providerId="LiveId" clId="{3BFA23CF-3964-41E1-9A3E-6238A544BC9D}" dt="2022-09-12T11:06:27.153" v="377" actId="1038"/>
          <ac:picMkLst>
            <pc:docMk/>
            <pc:sldMk cId="843085829" sldId="3636"/>
            <ac:picMk id="1030" creationId="{E3F2DE64-A4A1-41CE-927B-EE7958649087}"/>
          </ac:picMkLst>
        </pc:picChg>
        <pc:picChg chg="mod">
          <ac:chgData name="Kartik Kapoor" userId="a45309d7300c318a" providerId="LiveId" clId="{3BFA23CF-3964-41E1-9A3E-6238A544BC9D}" dt="2022-09-12T11:06:27.153" v="377" actId="1038"/>
          <ac:picMkLst>
            <pc:docMk/>
            <pc:sldMk cId="843085829" sldId="3636"/>
            <ac:picMk id="1032" creationId="{BFE7410B-AA8A-498B-BF3B-F7403A97BE2B}"/>
          </ac:picMkLst>
        </pc:picChg>
      </pc:sldChg>
      <pc:sldChg chg="addSp delSp modSp add mod">
        <pc:chgData name="Kartik Kapoor" userId="a45309d7300c318a" providerId="LiveId" clId="{3BFA23CF-3964-41E1-9A3E-6238A544BC9D}" dt="2022-09-19T07:35:14.277" v="2172" actId="2710"/>
        <pc:sldMkLst>
          <pc:docMk/>
          <pc:sldMk cId="97063996" sldId="3645"/>
        </pc:sldMkLst>
        <pc:spChg chg="add del mod">
          <ac:chgData name="Kartik Kapoor" userId="a45309d7300c318a" providerId="LiveId" clId="{3BFA23CF-3964-41E1-9A3E-6238A544BC9D}" dt="2022-09-19T07:35:14.277" v="2172" actId="2710"/>
          <ac:spMkLst>
            <pc:docMk/>
            <pc:sldMk cId="97063996" sldId="3645"/>
            <ac:spMk id="2" creationId="{DF4C3774-ECAA-564D-3EA4-156F54FC085D}"/>
          </ac:spMkLst>
        </pc:spChg>
        <pc:spChg chg="mod">
          <ac:chgData name="Kartik Kapoor" userId="a45309d7300c318a" providerId="LiveId" clId="{3BFA23CF-3964-41E1-9A3E-6238A544BC9D}" dt="2022-09-19T07:34:55.243" v="2166" actId="255"/>
          <ac:spMkLst>
            <pc:docMk/>
            <pc:sldMk cId="97063996" sldId="3645"/>
            <ac:spMk id="3" creationId="{33E2E9E6-A1F5-8FB1-EA57-B8987D246BC3}"/>
          </ac:spMkLst>
        </pc:spChg>
        <pc:spChg chg="del">
          <ac:chgData name="Kartik Kapoor" userId="a45309d7300c318a" providerId="LiveId" clId="{3BFA23CF-3964-41E1-9A3E-6238A544BC9D}" dt="2022-09-12T11:03:47.013" v="267" actId="478"/>
          <ac:spMkLst>
            <pc:docMk/>
            <pc:sldMk cId="97063996" sldId="3645"/>
            <ac:spMk id="4" creationId="{509C71BD-39B3-90F8-6452-7BB4611E0AA6}"/>
          </ac:spMkLst>
        </pc:spChg>
        <pc:spChg chg="add del mod">
          <ac:chgData name="Kartik Kapoor" userId="a45309d7300c318a" providerId="LiveId" clId="{3BFA23CF-3964-41E1-9A3E-6238A544BC9D}" dt="2022-09-19T07:34:17.448" v="2155" actId="478"/>
          <ac:spMkLst>
            <pc:docMk/>
            <pc:sldMk cId="97063996" sldId="3645"/>
            <ac:spMk id="5" creationId="{222DB9B0-CDC2-54D1-2494-5D0A5C238699}"/>
          </ac:spMkLst>
        </pc:spChg>
        <pc:spChg chg="del">
          <ac:chgData name="Kartik Kapoor" userId="a45309d7300c318a" providerId="LiveId" clId="{3BFA23CF-3964-41E1-9A3E-6238A544BC9D}" dt="2022-09-12T11:03:47.013" v="267" actId="478"/>
          <ac:spMkLst>
            <pc:docMk/>
            <pc:sldMk cId="97063996" sldId="3645"/>
            <ac:spMk id="6" creationId="{7268B590-F839-C2BA-FEAC-65DCA117BFCA}"/>
          </ac:spMkLst>
        </pc:spChg>
        <pc:spChg chg="del">
          <ac:chgData name="Kartik Kapoor" userId="a45309d7300c318a" providerId="LiveId" clId="{3BFA23CF-3964-41E1-9A3E-6238A544BC9D}" dt="2022-09-12T11:03:47.013" v="267" actId="478"/>
          <ac:spMkLst>
            <pc:docMk/>
            <pc:sldMk cId="97063996" sldId="3645"/>
            <ac:spMk id="10" creationId="{7BC35011-1109-FCAE-5A34-D64FB43B56C8}"/>
          </ac:spMkLst>
        </pc:spChg>
        <pc:picChg chg="del mod">
          <ac:chgData name="Kartik Kapoor" userId="a45309d7300c318a" providerId="LiveId" clId="{3BFA23CF-3964-41E1-9A3E-6238A544BC9D}" dt="2022-09-19T07:34:55.998" v="2167" actId="478"/>
          <ac:picMkLst>
            <pc:docMk/>
            <pc:sldMk cId="97063996" sldId="3645"/>
            <ac:picMk id="9" creationId="{AF8C0833-AFBC-2E18-363A-F88CA76FF78D}"/>
          </ac:picMkLst>
        </pc:picChg>
      </pc:sldChg>
      <pc:sldChg chg="delSp modSp add mod">
        <pc:chgData name="Kartik Kapoor" userId="a45309d7300c318a" providerId="LiveId" clId="{3BFA23CF-3964-41E1-9A3E-6238A544BC9D}" dt="2022-09-19T07:36:57.058" v="2223" actId="1076"/>
        <pc:sldMkLst>
          <pc:docMk/>
          <pc:sldMk cId="3737078196" sldId="3651"/>
        </pc:sldMkLst>
        <pc:spChg chg="del mod">
          <ac:chgData name="Kartik Kapoor" userId="a45309d7300c318a" providerId="LiveId" clId="{3BFA23CF-3964-41E1-9A3E-6238A544BC9D}" dt="2022-09-12T11:04:19.011" v="275" actId="478"/>
          <ac:spMkLst>
            <pc:docMk/>
            <pc:sldMk cId="3737078196" sldId="3651"/>
            <ac:spMk id="2" creationId="{DA0BE144-1AEC-5E5B-F038-041D98A83FEA}"/>
          </ac:spMkLst>
        </pc:spChg>
        <pc:spChg chg="mod">
          <ac:chgData name="Kartik Kapoor" userId="a45309d7300c318a" providerId="LiveId" clId="{3BFA23CF-3964-41E1-9A3E-6238A544BC9D}" dt="2022-09-19T07:36:57.058" v="2223" actId="1076"/>
          <ac:spMkLst>
            <pc:docMk/>
            <pc:sldMk cId="3737078196" sldId="3651"/>
            <ac:spMk id="3" creationId="{B449FB87-4C7A-1490-0A6C-59A213F35BAA}"/>
          </ac:spMkLst>
        </pc:spChg>
        <pc:spChg chg="del mod">
          <ac:chgData name="Kartik Kapoor" userId="a45309d7300c318a" providerId="LiveId" clId="{3BFA23CF-3964-41E1-9A3E-6238A544BC9D}" dt="2022-09-12T11:04:19.011" v="275" actId="478"/>
          <ac:spMkLst>
            <pc:docMk/>
            <pc:sldMk cId="3737078196" sldId="3651"/>
            <ac:spMk id="4" creationId="{15A7A88A-DEC8-59A1-DE45-F2EF4EA5CA9F}"/>
          </ac:spMkLst>
        </pc:spChg>
        <pc:spChg chg="mod">
          <ac:chgData name="Kartik Kapoor" userId="a45309d7300c318a" providerId="LiveId" clId="{3BFA23CF-3964-41E1-9A3E-6238A544BC9D}" dt="2022-09-19T07:36:01.029" v="2209" actId="1076"/>
          <ac:spMkLst>
            <pc:docMk/>
            <pc:sldMk cId="3737078196" sldId="3651"/>
            <ac:spMk id="7" creationId="{3758B0CF-0ABB-BE6C-BD6B-952FCB2DD3E1}"/>
          </ac:spMkLst>
        </pc:spChg>
        <pc:spChg chg="del mod">
          <ac:chgData name="Kartik Kapoor" userId="a45309d7300c318a" providerId="LiveId" clId="{3BFA23CF-3964-41E1-9A3E-6238A544BC9D}" dt="2022-09-12T11:04:19.011" v="275" actId="478"/>
          <ac:spMkLst>
            <pc:docMk/>
            <pc:sldMk cId="3737078196" sldId="3651"/>
            <ac:spMk id="8" creationId="{57AC8AD9-0197-82A2-F40D-155D3427F378}"/>
          </ac:spMkLst>
        </pc:spChg>
        <pc:spChg chg="del mod">
          <ac:chgData name="Kartik Kapoor" userId="a45309d7300c318a" providerId="LiveId" clId="{3BFA23CF-3964-41E1-9A3E-6238A544BC9D}" dt="2022-09-12T11:04:19.011" v="275" actId="478"/>
          <ac:spMkLst>
            <pc:docMk/>
            <pc:sldMk cId="3737078196" sldId="3651"/>
            <ac:spMk id="9" creationId="{1EB9B4D2-23DF-21CD-628D-8405C674A3B4}"/>
          </ac:spMkLst>
        </pc:spChg>
        <pc:picChg chg="mod ord">
          <ac:chgData name="Kartik Kapoor" userId="a45309d7300c318a" providerId="LiveId" clId="{3BFA23CF-3964-41E1-9A3E-6238A544BC9D}" dt="2022-09-19T07:36:45.945" v="2221" actId="167"/>
          <ac:picMkLst>
            <pc:docMk/>
            <pc:sldMk cId="3737078196" sldId="3651"/>
            <ac:picMk id="6" creationId="{D3705648-4334-ED80-2C09-007BE9F62FE6}"/>
          </ac:picMkLst>
        </pc:picChg>
      </pc:sldChg>
      <pc:sldChg chg="delSp add del delDesignElem">
        <pc:chgData name="Kartik Kapoor" userId="a45309d7300c318a" providerId="LiveId" clId="{3BFA23CF-3964-41E1-9A3E-6238A544BC9D}" dt="2022-09-12T11:06:47.602" v="380" actId="47"/>
        <pc:sldMkLst>
          <pc:docMk/>
          <pc:sldMk cId="3744955095" sldId="3652"/>
        </pc:sldMkLst>
        <pc:spChg chg="del">
          <ac:chgData name="Kartik Kapoor" userId="a45309d7300c318a" providerId="LiveId" clId="{3BFA23CF-3964-41E1-9A3E-6238A544BC9D}" dt="2022-09-12T11:06:43.621" v="379"/>
          <ac:spMkLst>
            <pc:docMk/>
            <pc:sldMk cId="3744955095" sldId="3652"/>
            <ac:spMk id="26" creationId="{75F28DDD-9641-43BA-944D-79B0687051F1}"/>
          </ac:spMkLst>
        </pc:spChg>
        <pc:spChg chg="del">
          <ac:chgData name="Kartik Kapoor" userId="a45309d7300c318a" providerId="LiveId" clId="{3BFA23CF-3964-41E1-9A3E-6238A544BC9D}" dt="2022-09-12T11:06:43.621" v="379"/>
          <ac:spMkLst>
            <pc:docMk/>
            <pc:sldMk cId="3744955095" sldId="3652"/>
            <ac:spMk id="28" creationId="{32AA2954-062E-4B72-A97B-0B066FB156D8}"/>
          </ac:spMkLst>
        </pc:spChg>
        <pc:spChg chg="del">
          <ac:chgData name="Kartik Kapoor" userId="a45309d7300c318a" providerId="LiveId" clId="{3BFA23CF-3964-41E1-9A3E-6238A544BC9D}" dt="2022-09-12T11:06:43.621" v="379"/>
          <ac:spMkLst>
            <pc:docMk/>
            <pc:sldMk cId="3744955095" sldId="3652"/>
            <ac:spMk id="30" creationId="{10CA29A6-E0B1-40CD-ADF7-7B8E932A3222}"/>
          </ac:spMkLst>
        </pc:spChg>
        <pc:spChg chg="del">
          <ac:chgData name="Kartik Kapoor" userId="a45309d7300c318a" providerId="LiveId" clId="{3BFA23CF-3964-41E1-9A3E-6238A544BC9D}" dt="2022-09-12T11:06:43.621" v="379"/>
          <ac:spMkLst>
            <pc:docMk/>
            <pc:sldMk cId="3744955095" sldId="3652"/>
            <ac:spMk id="32" creationId="{8DD5F866-AD72-475A-B6C6-54E4577D4AAC}"/>
          </ac:spMkLst>
        </pc:spChg>
        <pc:spChg chg="del">
          <ac:chgData name="Kartik Kapoor" userId="a45309d7300c318a" providerId="LiveId" clId="{3BFA23CF-3964-41E1-9A3E-6238A544BC9D}" dt="2022-09-12T11:06:43.621" v="379"/>
          <ac:spMkLst>
            <pc:docMk/>
            <pc:sldMk cId="3744955095" sldId="3652"/>
            <ac:spMk id="34" creationId="{C02BAD4C-6EA9-4F10-92D4-A1C8C53DAEE4}"/>
          </ac:spMkLst>
        </pc:spChg>
      </pc:sldChg>
      <pc:sldChg chg="addSp delSp modSp new mod setBg delDesignElem">
        <pc:chgData name="Kartik Kapoor" userId="a45309d7300c318a" providerId="LiveId" clId="{3BFA23CF-3964-41E1-9A3E-6238A544BC9D}" dt="2022-09-19T08:31:26.858" v="2328" actId="113"/>
        <pc:sldMkLst>
          <pc:docMk/>
          <pc:sldMk cId="3926596900" sldId="3652"/>
        </pc:sldMkLst>
        <pc:spChg chg="del mod">
          <ac:chgData name="Kartik Kapoor" userId="a45309d7300c318a" providerId="LiveId" clId="{3BFA23CF-3964-41E1-9A3E-6238A544BC9D}" dt="2022-09-19T08:28:39.517" v="2292" actId="478"/>
          <ac:spMkLst>
            <pc:docMk/>
            <pc:sldMk cId="3926596900" sldId="3652"/>
            <ac:spMk id="2" creationId="{AF3AAC4A-FB37-BF49-D8F8-9BB361784DAB}"/>
          </ac:spMkLst>
        </pc:spChg>
        <pc:spChg chg="del mod">
          <ac:chgData name="Kartik Kapoor" userId="a45309d7300c318a" providerId="LiveId" clId="{3BFA23CF-3964-41E1-9A3E-6238A544BC9D}" dt="2022-09-19T08:29:00.033" v="2297" actId="478"/>
          <ac:spMkLst>
            <pc:docMk/>
            <pc:sldMk cId="3926596900" sldId="3652"/>
            <ac:spMk id="3" creationId="{2E8CB414-92F7-07FC-EE65-6451EB53A0D6}"/>
          </ac:spMkLst>
        </pc:spChg>
        <pc:spChg chg="add del mod">
          <ac:chgData name="Kartik Kapoor" userId="a45309d7300c318a" providerId="LiveId" clId="{3BFA23CF-3964-41E1-9A3E-6238A544BC9D}" dt="2022-09-19T08:28:45.953" v="2294"/>
          <ac:spMkLst>
            <pc:docMk/>
            <pc:sldMk cId="3926596900" sldId="3652"/>
            <ac:spMk id="4" creationId="{CF498651-BFFE-F350-305B-05648974D491}"/>
          </ac:spMkLst>
        </pc:spChg>
        <pc:spChg chg="add del mod">
          <ac:chgData name="Kartik Kapoor" userId="a45309d7300c318a" providerId="LiveId" clId="{3BFA23CF-3964-41E1-9A3E-6238A544BC9D}" dt="2022-09-19T08:31:26.858" v="2328" actId="113"/>
          <ac:spMkLst>
            <pc:docMk/>
            <pc:sldMk cId="3926596900" sldId="3652"/>
            <ac:spMk id="5" creationId="{7D2BB558-1DAA-885D-37E0-9DE166B54356}"/>
          </ac:spMkLst>
        </pc:spChg>
        <pc:spChg chg="add del mod">
          <ac:chgData name="Kartik Kapoor" userId="a45309d7300c318a" providerId="LiveId" clId="{3BFA23CF-3964-41E1-9A3E-6238A544BC9D}" dt="2022-09-19T08:28:45.953" v="2294"/>
          <ac:spMkLst>
            <pc:docMk/>
            <pc:sldMk cId="3926596900" sldId="3652"/>
            <ac:spMk id="6" creationId="{46D727F6-BC1B-532E-10B7-246B2BF5FE95}"/>
          </ac:spMkLst>
        </pc:spChg>
        <pc:spChg chg="add del mod">
          <ac:chgData name="Kartik Kapoor" userId="a45309d7300c318a" providerId="LiveId" clId="{3BFA23CF-3964-41E1-9A3E-6238A544BC9D}" dt="2022-09-19T08:28:45.953" v="2294"/>
          <ac:spMkLst>
            <pc:docMk/>
            <pc:sldMk cId="3926596900" sldId="3652"/>
            <ac:spMk id="7" creationId="{516CFD0E-F0E6-CBFE-9E92-C2C119D3D62F}"/>
          </ac:spMkLst>
        </pc:spChg>
        <pc:spChg chg="add del mod">
          <ac:chgData name="Kartik Kapoor" userId="a45309d7300c318a" providerId="LiveId" clId="{3BFA23CF-3964-41E1-9A3E-6238A544BC9D}" dt="2022-09-19T08:28:45.953" v="2294"/>
          <ac:spMkLst>
            <pc:docMk/>
            <pc:sldMk cId="3926596900" sldId="3652"/>
            <ac:spMk id="8" creationId="{5746803B-48D8-F45D-C9B4-83E097B729F9}"/>
          </ac:spMkLst>
        </pc:spChg>
        <pc:spChg chg="add del mod">
          <ac:chgData name="Kartik Kapoor" userId="a45309d7300c318a" providerId="LiveId" clId="{3BFA23CF-3964-41E1-9A3E-6238A544BC9D}" dt="2022-09-19T08:28:45.953" v="2294"/>
          <ac:spMkLst>
            <pc:docMk/>
            <pc:sldMk cId="3926596900" sldId="3652"/>
            <ac:spMk id="9" creationId="{9DF044A9-9DC3-0595-74B3-F5BF868D932A}"/>
          </ac:spMkLst>
        </pc:spChg>
        <pc:spChg chg="add del mod">
          <ac:chgData name="Kartik Kapoor" userId="a45309d7300c318a" providerId="LiveId" clId="{3BFA23CF-3964-41E1-9A3E-6238A544BC9D}" dt="2022-09-19T08:31:20.600" v="2327" actId="403"/>
          <ac:spMkLst>
            <pc:docMk/>
            <pc:sldMk cId="3926596900" sldId="3652"/>
            <ac:spMk id="15" creationId="{34D66E91-E4CA-8125-5FEE-B43E879021C1}"/>
          </ac:spMkLst>
        </pc:spChg>
        <pc:spChg chg="add del mod">
          <ac:chgData name="Kartik Kapoor" userId="a45309d7300c318a" providerId="LiveId" clId="{3BFA23CF-3964-41E1-9A3E-6238A544BC9D}" dt="2022-09-12T11:07:39.958" v="386" actId="478"/>
          <ac:spMkLst>
            <pc:docMk/>
            <pc:sldMk cId="3926596900" sldId="3652"/>
            <ac:spMk id="16" creationId="{86E5B063-D146-CD05-E1B1-5020653BF0C0}"/>
          </ac:spMkLst>
        </pc:spChg>
        <pc:spChg chg="add del mod">
          <ac:chgData name="Kartik Kapoor" userId="a45309d7300c318a" providerId="LiveId" clId="{3BFA23CF-3964-41E1-9A3E-6238A544BC9D}" dt="2022-09-12T11:07:39.958" v="386" actId="478"/>
          <ac:spMkLst>
            <pc:docMk/>
            <pc:sldMk cId="3926596900" sldId="3652"/>
            <ac:spMk id="17" creationId="{E8604390-142B-E67F-9A4F-23D6A1769880}"/>
          </ac:spMkLst>
        </pc:spChg>
        <pc:spChg chg="add del mod">
          <ac:chgData name="Kartik Kapoor" userId="a45309d7300c318a" providerId="LiveId" clId="{3BFA23CF-3964-41E1-9A3E-6238A544BC9D}" dt="2022-09-12T11:07:46.375" v="388" actId="478"/>
          <ac:spMkLst>
            <pc:docMk/>
            <pc:sldMk cId="3926596900" sldId="3652"/>
            <ac:spMk id="18" creationId="{C5BF654B-DC1A-0322-EF79-6FAFB0D70D8C}"/>
          </ac:spMkLst>
        </pc:spChg>
        <pc:spChg chg="add del">
          <ac:chgData name="Kartik Kapoor" userId="a45309d7300c318a" providerId="LiveId" clId="{3BFA23CF-3964-41E1-9A3E-6238A544BC9D}" dt="2022-09-19T08:28:31.326" v="2290" actId="26606"/>
          <ac:spMkLst>
            <pc:docMk/>
            <pc:sldMk cId="3926596900" sldId="3652"/>
            <ac:spMk id="19" creationId="{A3C210E6-A35A-4F68-8D60-801A019C75B8}"/>
          </ac:spMkLst>
        </pc:spChg>
        <pc:spChg chg="add del">
          <ac:chgData name="Kartik Kapoor" userId="a45309d7300c318a" providerId="LiveId" clId="{3BFA23CF-3964-41E1-9A3E-6238A544BC9D}" dt="2022-09-12T14:49:20.335" v="721" actId="26606"/>
          <ac:spMkLst>
            <pc:docMk/>
            <pc:sldMk cId="3926596900" sldId="3652"/>
            <ac:spMk id="20" creationId="{94BFCCA4-109C-4B21-816E-144FE75C38EE}"/>
          </ac:spMkLst>
        </pc:spChg>
        <pc:spChg chg="add del">
          <ac:chgData name="Kartik Kapoor" userId="a45309d7300c318a" providerId="LiveId" clId="{3BFA23CF-3964-41E1-9A3E-6238A544BC9D}" dt="2022-09-19T08:28:31.326" v="2290" actId="26606"/>
          <ac:spMkLst>
            <pc:docMk/>
            <pc:sldMk cId="3926596900" sldId="3652"/>
            <ac:spMk id="21" creationId="{AC0D06B0-F19C-459E-B221-A34B506FB5E3}"/>
          </ac:spMkLst>
        </pc:spChg>
        <pc:spChg chg="add del">
          <ac:chgData name="Kartik Kapoor" userId="a45309d7300c318a" providerId="LiveId" clId="{3BFA23CF-3964-41E1-9A3E-6238A544BC9D}" dt="2022-09-12T14:49:20.335" v="721" actId="26606"/>
          <ac:spMkLst>
            <pc:docMk/>
            <pc:sldMk cId="3926596900" sldId="3652"/>
            <ac:spMk id="22" creationId="{0059B5C0-FEC8-4370-AF45-02E3AEF6FA6D}"/>
          </ac:spMkLst>
        </pc:spChg>
        <pc:spChg chg="add del">
          <ac:chgData name="Kartik Kapoor" userId="a45309d7300c318a" providerId="LiveId" clId="{3BFA23CF-3964-41E1-9A3E-6238A544BC9D}" dt="2022-09-19T08:28:31.326" v="2290" actId="26606"/>
          <ac:spMkLst>
            <pc:docMk/>
            <pc:sldMk cId="3926596900" sldId="3652"/>
            <ac:spMk id="24" creationId="{345B26DA-1C6B-4C66-81C9-9C1877FC2DB1}"/>
          </ac:spMkLst>
        </pc:spChg>
        <pc:spChg chg="add del">
          <ac:chgData name="Kartik Kapoor" userId="a45309d7300c318a" providerId="LiveId" clId="{3BFA23CF-3964-41E1-9A3E-6238A544BC9D}" dt="2022-09-19T08:28:31.326" v="2290" actId="26606"/>
          <ac:spMkLst>
            <pc:docMk/>
            <pc:sldMk cId="3926596900" sldId="3652"/>
            <ac:spMk id="26" creationId="{98DE6C44-43F8-4DE4-AB81-66853FFEA09A}"/>
          </ac:spMkLst>
        </pc:spChg>
        <pc:spChg chg="add del">
          <ac:chgData name="Kartik Kapoor" userId="a45309d7300c318a" providerId="LiveId" clId="{3BFA23CF-3964-41E1-9A3E-6238A544BC9D}" dt="2022-09-19T08:28:31.326" v="2290" actId="26606"/>
          <ac:spMkLst>
            <pc:docMk/>
            <pc:sldMk cId="3926596900" sldId="3652"/>
            <ac:spMk id="28" creationId="{2409529B-9B56-4F10-BE4D-F934DB89E57E}"/>
          </ac:spMkLst>
        </pc:spChg>
        <pc:graphicFrameChg chg="add mod ord modGraphic">
          <ac:chgData name="Kartik Kapoor" userId="a45309d7300c318a" providerId="LiveId" clId="{3BFA23CF-3964-41E1-9A3E-6238A544BC9D}" dt="2022-09-19T08:29:48.146" v="2310" actId="1076"/>
          <ac:graphicFrameMkLst>
            <pc:docMk/>
            <pc:sldMk cId="3926596900" sldId="3652"/>
            <ac:graphicFrameMk id="10" creationId="{CE984D96-67B9-F31A-BD99-11E96C508846}"/>
          </ac:graphicFrameMkLst>
        </pc:graphicFrameChg>
        <pc:picChg chg="add mod ord">
          <ac:chgData name="Kartik Kapoor" userId="a45309d7300c318a" providerId="LiveId" clId="{3BFA23CF-3964-41E1-9A3E-6238A544BC9D}" dt="2022-09-19T08:28:31.326" v="2290" actId="26606"/>
          <ac:picMkLst>
            <pc:docMk/>
            <pc:sldMk cId="3926596900" sldId="3652"/>
            <ac:picMk id="11" creationId="{C9735846-792E-105F-D883-A03CC3EDA74D}"/>
          </ac:picMkLst>
        </pc:picChg>
        <pc:picChg chg="add mod">
          <ac:chgData name="Kartik Kapoor" userId="a45309d7300c318a" providerId="LiveId" clId="{3BFA23CF-3964-41E1-9A3E-6238A544BC9D}" dt="2022-09-19T08:28:31.326" v="2290" actId="26606"/>
          <ac:picMkLst>
            <pc:docMk/>
            <pc:sldMk cId="3926596900" sldId="3652"/>
            <ac:picMk id="12" creationId="{58C41264-C2A2-4AF0-A6A9-9DA851BF3BE7}"/>
          </ac:picMkLst>
        </pc:picChg>
        <pc:picChg chg="add mod ord">
          <ac:chgData name="Kartik Kapoor" userId="a45309d7300c318a" providerId="LiveId" clId="{3BFA23CF-3964-41E1-9A3E-6238A544BC9D}" dt="2022-09-19T08:28:31.326" v="2290" actId="26606"/>
          <ac:picMkLst>
            <pc:docMk/>
            <pc:sldMk cId="3926596900" sldId="3652"/>
            <ac:picMk id="13" creationId="{558DBE8E-00FA-4DB1-1112-0397F729FF09}"/>
          </ac:picMkLst>
        </pc:picChg>
        <pc:picChg chg="add mod ord">
          <ac:chgData name="Kartik Kapoor" userId="a45309d7300c318a" providerId="LiveId" clId="{3BFA23CF-3964-41E1-9A3E-6238A544BC9D}" dt="2022-09-19T08:30:35.389" v="2320" actId="1076"/>
          <ac:picMkLst>
            <pc:docMk/>
            <pc:sldMk cId="3926596900" sldId="3652"/>
            <ac:picMk id="14" creationId="{DF24984A-5E0C-221E-5837-5B933A3671C8}"/>
          </ac:picMkLst>
        </pc:picChg>
      </pc:sldChg>
      <pc:sldChg chg="modSp new mod">
        <pc:chgData name="Kartik Kapoor" userId="a45309d7300c318a" providerId="LiveId" clId="{3BFA23CF-3964-41E1-9A3E-6238A544BC9D}" dt="2022-09-19T09:05:19.897" v="2687" actId="5793"/>
        <pc:sldMkLst>
          <pc:docMk/>
          <pc:sldMk cId="108404553" sldId="3653"/>
        </pc:sldMkLst>
        <pc:spChg chg="mod">
          <ac:chgData name="Kartik Kapoor" userId="a45309d7300c318a" providerId="LiveId" clId="{3BFA23CF-3964-41E1-9A3E-6238A544BC9D}" dt="2022-09-19T09:05:14.556" v="2686" actId="2711"/>
          <ac:spMkLst>
            <pc:docMk/>
            <pc:sldMk cId="108404553" sldId="3653"/>
            <ac:spMk id="2" creationId="{37FEDEFF-0AEC-2408-B85D-E349674D2E4B}"/>
          </ac:spMkLst>
        </pc:spChg>
        <pc:spChg chg="mod">
          <ac:chgData name="Kartik Kapoor" userId="a45309d7300c318a" providerId="LiveId" clId="{3BFA23CF-3964-41E1-9A3E-6238A544BC9D}" dt="2022-09-19T09:05:19.897" v="2687" actId="5793"/>
          <ac:spMkLst>
            <pc:docMk/>
            <pc:sldMk cId="108404553" sldId="3653"/>
            <ac:spMk id="3" creationId="{7F434277-911D-7C16-A6AE-D7BAA2B951B8}"/>
          </ac:spMkLst>
        </pc:spChg>
      </pc:sldChg>
      <pc:sldChg chg="modSp new del mod">
        <pc:chgData name="Kartik Kapoor" userId="a45309d7300c318a" providerId="LiveId" clId="{3BFA23CF-3964-41E1-9A3E-6238A544BC9D}" dt="2022-09-12T14:47:09.203" v="701" actId="47"/>
        <pc:sldMkLst>
          <pc:docMk/>
          <pc:sldMk cId="1429867425" sldId="3653"/>
        </pc:sldMkLst>
        <pc:spChg chg="mod">
          <ac:chgData name="Kartik Kapoor" userId="a45309d7300c318a" providerId="LiveId" clId="{3BFA23CF-3964-41E1-9A3E-6238A544BC9D}" dt="2022-09-12T14:37:31.908" v="655" actId="20577"/>
          <ac:spMkLst>
            <pc:docMk/>
            <pc:sldMk cId="1429867425" sldId="3653"/>
            <ac:spMk id="2" creationId="{250D6C94-C88E-7BC3-360E-714BC77BA56B}"/>
          </ac:spMkLst>
        </pc:spChg>
      </pc:sldChg>
      <pc:sldChg chg="modSp new mod ord modNotesTx">
        <pc:chgData name="Kartik Kapoor" userId="a45309d7300c318a" providerId="LiveId" clId="{3BFA23CF-3964-41E1-9A3E-6238A544BC9D}" dt="2022-09-19T09:05:01.979" v="2673" actId="20577"/>
        <pc:sldMkLst>
          <pc:docMk/>
          <pc:sldMk cId="1693966593" sldId="3654"/>
        </pc:sldMkLst>
        <pc:spChg chg="mod">
          <ac:chgData name="Kartik Kapoor" userId="a45309d7300c318a" providerId="LiveId" clId="{3BFA23CF-3964-41E1-9A3E-6238A544BC9D}" dt="2022-09-19T09:05:01.979" v="2673" actId="20577"/>
          <ac:spMkLst>
            <pc:docMk/>
            <pc:sldMk cId="1693966593" sldId="3654"/>
            <ac:spMk id="2" creationId="{0DC86A0D-8405-5EAC-A659-F0FABF8216FD}"/>
          </ac:spMkLst>
        </pc:spChg>
        <pc:spChg chg="mod">
          <ac:chgData name="Kartik Kapoor" userId="a45309d7300c318a" providerId="LiveId" clId="{3BFA23CF-3964-41E1-9A3E-6238A544BC9D}" dt="2022-09-19T09:04:55.952" v="2660"/>
          <ac:spMkLst>
            <pc:docMk/>
            <pc:sldMk cId="1693966593" sldId="3654"/>
            <ac:spMk id="3" creationId="{592A923C-A3E6-F95E-333A-262F963A29E8}"/>
          </ac:spMkLst>
        </pc:spChg>
      </pc:sldChg>
      <pc:sldChg chg="modSp add mod">
        <pc:chgData name="Kartik Kapoor" userId="a45309d7300c318a" providerId="LiveId" clId="{3BFA23CF-3964-41E1-9A3E-6238A544BC9D}" dt="2022-09-19T09:05:40.824" v="2701" actId="6549"/>
        <pc:sldMkLst>
          <pc:docMk/>
          <pc:sldMk cId="2302100848" sldId="3655"/>
        </pc:sldMkLst>
        <pc:spChg chg="mod">
          <ac:chgData name="Kartik Kapoor" userId="a45309d7300c318a" providerId="LiveId" clId="{3BFA23CF-3964-41E1-9A3E-6238A544BC9D}" dt="2022-09-19T09:05:40.824" v="2701" actId="6549"/>
          <ac:spMkLst>
            <pc:docMk/>
            <pc:sldMk cId="2302100848" sldId="3655"/>
            <ac:spMk id="2" creationId="{37FEDEFF-0AEC-2408-B85D-E349674D2E4B}"/>
          </ac:spMkLst>
        </pc:spChg>
        <pc:spChg chg="mod">
          <ac:chgData name="Kartik Kapoor" userId="a45309d7300c318a" providerId="LiveId" clId="{3BFA23CF-3964-41E1-9A3E-6238A544BC9D}" dt="2022-09-19T09:05:24.256" v="2690" actId="20577"/>
          <ac:spMkLst>
            <pc:docMk/>
            <pc:sldMk cId="2302100848" sldId="3655"/>
            <ac:spMk id="3" creationId="{7F434277-911D-7C16-A6AE-D7BAA2B951B8}"/>
          </ac:spMkLst>
        </pc:spChg>
      </pc:sldChg>
      <pc:sldChg chg="modSp new">
        <pc:chgData name="Kartik Kapoor" userId="a45309d7300c318a" providerId="LiveId" clId="{3BFA23CF-3964-41E1-9A3E-6238A544BC9D}" dt="2022-09-19T08:28:45.953" v="2294"/>
        <pc:sldMkLst>
          <pc:docMk/>
          <pc:sldMk cId="1011794423" sldId="3656"/>
        </pc:sldMkLst>
        <pc:spChg chg="mod">
          <ac:chgData name="Kartik Kapoor" userId="a45309d7300c318a" providerId="LiveId" clId="{3BFA23CF-3964-41E1-9A3E-6238A544BC9D}" dt="2022-09-19T08:28:45.953" v="2294"/>
          <ac:spMkLst>
            <pc:docMk/>
            <pc:sldMk cId="1011794423" sldId="3656"/>
            <ac:spMk id="2" creationId="{8B0A1A9F-CF07-6818-0E12-30964325CE40}"/>
          </ac:spMkLst>
        </pc:spChg>
        <pc:spChg chg="mod">
          <ac:chgData name="Kartik Kapoor" userId="a45309d7300c318a" providerId="LiveId" clId="{3BFA23CF-3964-41E1-9A3E-6238A544BC9D}" dt="2022-09-19T08:28:45.953" v="2294"/>
          <ac:spMkLst>
            <pc:docMk/>
            <pc:sldMk cId="1011794423" sldId="3656"/>
            <ac:spMk id="3" creationId="{D1990F65-B48B-4DC1-516B-E98325385F01}"/>
          </ac:spMkLst>
        </pc:spChg>
      </pc:sldChg>
      <pc:sldChg chg="delSp modSp add mod ord delAnim">
        <pc:chgData name="Kartik Kapoor" userId="a45309d7300c318a" providerId="LiveId" clId="{3BFA23CF-3964-41E1-9A3E-6238A544BC9D}" dt="2022-09-19T08:28:45.953" v="2294"/>
        <pc:sldMkLst>
          <pc:docMk/>
          <pc:sldMk cId="2301975976" sldId="3657"/>
        </pc:sldMkLst>
        <pc:spChg chg="mod">
          <ac:chgData name="Kartik Kapoor" userId="a45309d7300c318a" providerId="LiveId" clId="{3BFA23CF-3964-41E1-9A3E-6238A544BC9D}" dt="2022-09-19T08:28:45.953" v="2294"/>
          <ac:spMkLst>
            <pc:docMk/>
            <pc:sldMk cId="2301975976" sldId="3657"/>
            <ac:spMk id="2" creationId="{53428460-8EB4-597F-A936-A922635167CF}"/>
          </ac:spMkLst>
        </pc:spChg>
        <pc:spChg chg="mod">
          <ac:chgData name="Kartik Kapoor" userId="a45309d7300c318a" providerId="LiveId" clId="{3BFA23CF-3964-41E1-9A3E-6238A544BC9D}" dt="2022-09-19T07:26:21.360" v="2039" actId="1076"/>
          <ac:spMkLst>
            <pc:docMk/>
            <pc:sldMk cId="2301975976" sldId="3657"/>
            <ac:spMk id="14" creationId="{71078C1B-F53C-02B1-4FEC-262951535A2D}"/>
          </ac:spMkLst>
        </pc:spChg>
        <pc:spChg chg="mod">
          <ac:chgData name="Kartik Kapoor" userId="a45309d7300c318a" providerId="LiveId" clId="{3BFA23CF-3964-41E1-9A3E-6238A544BC9D}" dt="2022-09-19T07:23:22.006" v="1970" actId="1036"/>
          <ac:spMkLst>
            <pc:docMk/>
            <pc:sldMk cId="2301975976" sldId="3657"/>
            <ac:spMk id="17" creationId="{DC674873-2A23-22CE-4896-71B423A46DC9}"/>
          </ac:spMkLst>
        </pc:spChg>
        <pc:grpChg chg="mod">
          <ac:chgData name="Kartik Kapoor" userId="a45309d7300c318a" providerId="LiveId" clId="{3BFA23CF-3964-41E1-9A3E-6238A544BC9D}" dt="2022-09-19T07:26:08.111" v="2036" actId="14100"/>
          <ac:grpSpMkLst>
            <pc:docMk/>
            <pc:sldMk cId="2301975976" sldId="3657"/>
            <ac:grpSpMk id="15" creationId="{6DA7CF2C-5007-0D61-028B-7583B027DBE8}"/>
          </ac:grpSpMkLst>
        </pc:grpChg>
        <pc:grpChg chg="del">
          <ac:chgData name="Kartik Kapoor" userId="a45309d7300c318a" providerId="LiveId" clId="{3BFA23CF-3964-41E1-9A3E-6238A544BC9D}" dt="2022-09-19T07:23:05.373" v="1966" actId="478"/>
          <ac:grpSpMkLst>
            <pc:docMk/>
            <pc:sldMk cId="2301975976" sldId="3657"/>
            <ac:grpSpMk id="18" creationId="{F56ADF24-6F50-C6F4-CE40-FEE6E7981411}"/>
          </ac:grpSpMkLst>
        </pc:grpChg>
      </pc:sldChg>
      <pc:sldChg chg="addSp delSp modSp add mod ord">
        <pc:chgData name="Kartik Kapoor" userId="a45309d7300c318a" providerId="LiveId" clId="{3BFA23CF-3964-41E1-9A3E-6238A544BC9D}" dt="2022-09-19T07:34:44.166" v="2164" actId="1076"/>
        <pc:sldMkLst>
          <pc:docMk/>
          <pc:sldMk cId="2845918325" sldId="3658"/>
        </pc:sldMkLst>
        <pc:spChg chg="del">
          <ac:chgData name="Kartik Kapoor" userId="a45309d7300c318a" providerId="LiveId" clId="{3BFA23CF-3964-41E1-9A3E-6238A544BC9D}" dt="2022-09-19T07:33:14.032" v="2137" actId="478"/>
          <ac:spMkLst>
            <pc:docMk/>
            <pc:sldMk cId="2845918325" sldId="3658"/>
            <ac:spMk id="2" creationId="{DF4C3774-ECAA-564D-3EA4-156F54FC085D}"/>
          </ac:spMkLst>
        </pc:spChg>
        <pc:spChg chg="mod">
          <ac:chgData name="Kartik Kapoor" userId="a45309d7300c318a" providerId="LiveId" clId="{3BFA23CF-3964-41E1-9A3E-6238A544BC9D}" dt="2022-09-19T07:34:31.202" v="2159" actId="255"/>
          <ac:spMkLst>
            <pc:docMk/>
            <pc:sldMk cId="2845918325" sldId="3658"/>
            <ac:spMk id="3" creationId="{33E2E9E6-A1F5-8FB1-EA57-B8987D246BC3}"/>
          </ac:spMkLst>
        </pc:spChg>
        <pc:spChg chg="add del mod">
          <ac:chgData name="Kartik Kapoor" userId="a45309d7300c318a" providerId="LiveId" clId="{3BFA23CF-3964-41E1-9A3E-6238A544BC9D}" dt="2022-09-19T07:34:33.256" v="2160" actId="478"/>
          <ac:spMkLst>
            <pc:docMk/>
            <pc:sldMk cId="2845918325" sldId="3658"/>
            <ac:spMk id="5" creationId="{0454B8C0-DCC5-6C3B-A26C-5382143E6DDD}"/>
          </ac:spMkLst>
        </pc:spChg>
        <pc:picChg chg="mod">
          <ac:chgData name="Kartik Kapoor" userId="a45309d7300c318a" providerId="LiveId" clId="{3BFA23CF-3964-41E1-9A3E-6238A544BC9D}" dt="2022-09-19T07:34:44.166" v="2164" actId="1076"/>
          <ac:picMkLst>
            <pc:docMk/>
            <pc:sldMk cId="2845918325" sldId="3658"/>
            <ac:picMk id="9" creationId="{AF8C0833-AFBC-2E18-363A-F88CA76FF78D}"/>
          </ac:picMkLst>
        </pc:picChg>
      </pc:sldChg>
      <pc:sldChg chg="modSp new">
        <pc:chgData name="Kartik Kapoor" userId="a45309d7300c318a" providerId="LiveId" clId="{3BFA23CF-3964-41E1-9A3E-6238A544BC9D}" dt="2022-09-19T08:28:45.953" v="2294"/>
        <pc:sldMkLst>
          <pc:docMk/>
          <pc:sldMk cId="87677781" sldId="3659"/>
        </pc:sldMkLst>
        <pc:spChg chg="mod">
          <ac:chgData name="Kartik Kapoor" userId="a45309d7300c318a" providerId="LiveId" clId="{3BFA23CF-3964-41E1-9A3E-6238A544BC9D}" dt="2022-09-19T08:28:45.953" v="2294"/>
          <ac:spMkLst>
            <pc:docMk/>
            <pc:sldMk cId="87677781" sldId="3659"/>
            <ac:spMk id="2" creationId="{041D0D7D-9684-B9D6-9496-89F75D8240FA}"/>
          </ac:spMkLst>
        </pc:spChg>
        <pc:spChg chg="mod">
          <ac:chgData name="Kartik Kapoor" userId="a45309d7300c318a" providerId="LiveId" clId="{3BFA23CF-3964-41E1-9A3E-6238A544BC9D}" dt="2022-09-19T08:28:45.953" v="2294"/>
          <ac:spMkLst>
            <pc:docMk/>
            <pc:sldMk cId="87677781" sldId="3659"/>
            <ac:spMk id="3" creationId="{B2FDEBD0-9AAD-C1B7-C387-7C34724F957A}"/>
          </ac:spMkLst>
        </pc:spChg>
      </pc:sldChg>
      <pc:sldChg chg="new">
        <pc:chgData name="Kartik Kapoor" userId="a45309d7300c318a" providerId="LiveId" clId="{3BFA23CF-3964-41E1-9A3E-6238A544BC9D}" dt="2022-09-19T08:55:05.812" v="2460" actId="680"/>
        <pc:sldMkLst>
          <pc:docMk/>
          <pc:sldMk cId="219921530" sldId="3660"/>
        </pc:sldMkLst>
      </pc:sldChg>
      <pc:sldChg chg="addSp delSp modSp new mod">
        <pc:chgData name="Kartik Kapoor" userId="a45309d7300c318a" providerId="LiveId" clId="{3BFA23CF-3964-41E1-9A3E-6238A544BC9D}" dt="2022-09-19T09:01:38.109" v="2558" actId="207"/>
        <pc:sldMkLst>
          <pc:docMk/>
          <pc:sldMk cId="3052933943" sldId="3661"/>
        </pc:sldMkLst>
        <pc:spChg chg="mod">
          <ac:chgData name="Kartik Kapoor" userId="a45309d7300c318a" providerId="LiveId" clId="{3BFA23CF-3964-41E1-9A3E-6238A544BC9D}" dt="2022-09-19T09:01:03.224" v="2555" actId="14100"/>
          <ac:spMkLst>
            <pc:docMk/>
            <pc:sldMk cId="3052933943" sldId="3661"/>
            <ac:spMk id="2" creationId="{9FC69C32-0F6B-FCE2-3F6D-7C9596C948C3}"/>
          </ac:spMkLst>
        </pc:spChg>
        <pc:spChg chg="del">
          <ac:chgData name="Kartik Kapoor" userId="a45309d7300c318a" providerId="LiveId" clId="{3BFA23CF-3964-41E1-9A3E-6238A544BC9D}" dt="2022-09-19T08:58:42.009" v="2463"/>
          <ac:spMkLst>
            <pc:docMk/>
            <pc:sldMk cId="3052933943" sldId="3661"/>
            <ac:spMk id="3" creationId="{4302D7EA-7023-7925-C144-214B63C50497}"/>
          </ac:spMkLst>
        </pc:spChg>
        <pc:graphicFrameChg chg="add mod">
          <ac:chgData name="Kartik Kapoor" userId="a45309d7300c318a" providerId="LiveId" clId="{3BFA23CF-3964-41E1-9A3E-6238A544BC9D}" dt="2022-09-19T09:01:38.109" v="2558" actId="207"/>
          <ac:graphicFrameMkLst>
            <pc:docMk/>
            <pc:sldMk cId="3052933943" sldId="3661"/>
            <ac:graphicFrameMk id="4" creationId="{95476621-54DD-9108-8883-058591CB9AB5}"/>
          </ac:graphicFrameMkLst>
        </pc:graphicFrameChg>
      </pc:sldChg>
      <pc:sldChg chg="addSp delSp modSp add mod">
        <pc:chgData name="Kartik Kapoor" userId="a45309d7300c318a" providerId="LiveId" clId="{3BFA23CF-3964-41E1-9A3E-6238A544BC9D}" dt="2022-09-19T09:02:44.473" v="2617" actId="20577"/>
        <pc:sldMkLst>
          <pc:docMk/>
          <pc:sldMk cId="1077777707" sldId="3662"/>
        </pc:sldMkLst>
        <pc:spChg chg="mod">
          <ac:chgData name="Kartik Kapoor" userId="a45309d7300c318a" providerId="LiveId" clId="{3BFA23CF-3964-41E1-9A3E-6238A544BC9D}" dt="2022-09-19T09:02:44.473" v="2617" actId="20577"/>
          <ac:spMkLst>
            <pc:docMk/>
            <pc:sldMk cId="1077777707" sldId="3662"/>
            <ac:spMk id="2" creationId="{9FC69C32-0F6B-FCE2-3F6D-7C9596C948C3}"/>
          </ac:spMkLst>
        </pc:spChg>
        <pc:spChg chg="add del mod">
          <ac:chgData name="Kartik Kapoor" userId="a45309d7300c318a" providerId="LiveId" clId="{3BFA23CF-3964-41E1-9A3E-6238A544BC9D}" dt="2022-09-19T09:02:30.073" v="2564"/>
          <ac:spMkLst>
            <pc:docMk/>
            <pc:sldMk cId="1077777707" sldId="3662"/>
            <ac:spMk id="5" creationId="{658E7438-115C-1FB1-7B94-1F81FB72DD86}"/>
          </ac:spMkLst>
        </pc:spChg>
        <pc:graphicFrameChg chg="del">
          <ac:chgData name="Kartik Kapoor" userId="a45309d7300c318a" providerId="LiveId" clId="{3BFA23CF-3964-41E1-9A3E-6238A544BC9D}" dt="2022-09-19T09:02:14.014" v="2560" actId="478"/>
          <ac:graphicFrameMkLst>
            <pc:docMk/>
            <pc:sldMk cId="1077777707" sldId="3662"/>
            <ac:graphicFrameMk id="4" creationId="{95476621-54DD-9108-8883-058591CB9AB5}"/>
          </ac:graphicFrameMkLst>
        </pc:graphicFrameChg>
        <pc:graphicFrameChg chg="add del mod">
          <ac:chgData name="Kartik Kapoor" userId="a45309d7300c318a" providerId="LiveId" clId="{3BFA23CF-3964-41E1-9A3E-6238A544BC9D}" dt="2022-09-19T09:02:23.194" v="2563" actId="478"/>
          <ac:graphicFrameMkLst>
            <pc:docMk/>
            <pc:sldMk cId="1077777707" sldId="3662"/>
            <ac:graphicFrameMk id="6" creationId="{6EE8BCE6-F9D4-BC9D-3224-D8ABD8629FBC}"/>
          </ac:graphicFrameMkLst>
        </pc:graphicFrameChg>
        <pc:graphicFrameChg chg="add mod">
          <ac:chgData name="Kartik Kapoor" userId="a45309d7300c318a" providerId="LiveId" clId="{3BFA23CF-3964-41E1-9A3E-6238A544BC9D}" dt="2022-09-19T09:02:30.073" v="2564"/>
          <ac:graphicFrameMkLst>
            <pc:docMk/>
            <pc:sldMk cId="1077777707" sldId="3662"/>
            <ac:graphicFrameMk id="7" creationId="{5D257F9F-9845-3AF4-6768-DE7B35A52CA2}"/>
          </ac:graphicFrameMkLst>
        </pc:graphicFrameChg>
      </pc:sldChg>
      <pc:sldChg chg="addSp delSp modSp add mod">
        <pc:chgData name="Kartik Kapoor" userId="a45309d7300c318a" providerId="LiveId" clId="{3BFA23CF-3964-41E1-9A3E-6238A544BC9D}" dt="2022-09-19T09:03:43.208" v="2626" actId="2711"/>
        <pc:sldMkLst>
          <pc:docMk/>
          <pc:sldMk cId="3885058094" sldId="3663"/>
        </pc:sldMkLst>
        <pc:spChg chg="mod">
          <ac:chgData name="Kartik Kapoor" userId="a45309d7300c318a" providerId="LiveId" clId="{3BFA23CF-3964-41E1-9A3E-6238A544BC9D}" dt="2022-09-19T09:03:43.208" v="2626" actId="2711"/>
          <ac:spMkLst>
            <pc:docMk/>
            <pc:sldMk cId="3885058094" sldId="3663"/>
            <ac:spMk id="2" creationId="{9FC69C32-0F6B-FCE2-3F6D-7C9596C948C3}"/>
          </ac:spMkLst>
        </pc:spChg>
        <pc:spChg chg="add del mod">
          <ac:chgData name="Kartik Kapoor" userId="a45309d7300c318a" providerId="LiveId" clId="{3BFA23CF-3964-41E1-9A3E-6238A544BC9D}" dt="2022-09-19T09:03:13.391" v="2622"/>
          <ac:spMkLst>
            <pc:docMk/>
            <pc:sldMk cId="3885058094" sldId="3663"/>
            <ac:spMk id="4" creationId="{93A88288-C3E7-3682-B97A-6555F2A9D462}"/>
          </ac:spMkLst>
        </pc:spChg>
        <pc:graphicFrameChg chg="add del mod">
          <ac:chgData name="Kartik Kapoor" userId="a45309d7300c318a" providerId="LiveId" clId="{3BFA23CF-3964-41E1-9A3E-6238A544BC9D}" dt="2022-09-19T09:03:11.698" v="2621"/>
          <ac:graphicFrameMkLst>
            <pc:docMk/>
            <pc:sldMk cId="3885058094" sldId="3663"/>
            <ac:graphicFrameMk id="5" creationId="{0A4C4C43-BCA0-118C-12EC-FAC481963BDF}"/>
          </ac:graphicFrameMkLst>
        </pc:graphicFrameChg>
        <pc:graphicFrameChg chg="add mod">
          <ac:chgData name="Kartik Kapoor" userId="a45309d7300c318a" providerId="LiveId" clId="{3BFA23CF-3964-41E1-9A3E-6238A544BC9D}" dt="2022-09-19T09:03:13.391" v="2622"/>
          <ac:graphicFrameMkLst>
            <pc:docMk/>
            <pc:sldMk cId="3885058094" sldId="3663"/>
            <ac:graphicFrameMk id="6" creationId="{CE6712A5-B0D0-40E6-31F2-CDD73735487A}"/>
          </ac:graphicFrameMkLst>
        </pc:graphicFrameChg>
        <pc:graphicFrameChg chg="del">
          <ac:chgData name="Kartik Kapoor" userId="a45309d7300c318a" providerId="LiveId" clId="{3BFA23CF-3964-41E1-9A3E-6238A544BC9D}" dt="2022-09-19T09:03:08.467" v="2619" actId="478"/>
          <ac:graphicFrameMkLst>
            <pc:docMk/>
            <pc:sldMk cId="3885058094" sldId="3663"/>
            <ac:graphicFrameMk id="7" creationId="{5D257F9F-9845-3AF4-6768-DE7B35A52CA2}"/>
          </ac:graphicFrameMkLst>
        </pc:graphicFrameChg>
      </pc:sldChg>
      <pc:sldChg chg="new">
        <pc:chgData name="Kartik Kapoor" userId="a45309d7300c318a" providerId="LiveId" clId="{3BFA23CF-3964-41E1-9A3E-6238A544BC9D}" dt="2022-09-19T09:05:44.857" v="2702" actId="680"/>
        <pc:sldMkLst>
          <pc:docMk/>
          <pc:sldMk cId="1068883665" sldId="3664"/>
        </pc:sldMkLst>
      </pc:sldChg>
    </pc:docChg>
  </pc:docChgLst>
  <pc:docChgLst>
    <pc:chgData name="Kartik Kapoor" userId="a45309d7300c318a" providerId="LiveId" clId="{89B42B40-DF27-4393-928A-22574A687F73}"/>
    <pc:docChg chg="undo custSel delSld modSld sldOrd">
      <pc:chgData name="Kartik Kapoor" userId="a45309d7300c318a" providerId="LiveId" clId="{89B42B40-DF27-4393-928A-22574A687F73}" dt="2022-09-26T09:55:35.338" v="394" actId="2711"/>
      <pc:docMkLst>
        <pc:docMk/>
      </pc:docMkLst>
      <pc:sldChg chg="del">
        <pc:chgData name="Kartik Kapoor" userId="a45309d7300c318a" providerId="LiveId" clId="{89B42B40-DF27-4393-928A-22574A687F73}" dt="2022-09-19T10:51:23.206" v="2" actId="47"/>
        <pc:sldMkLst>
          <pc:docMk/>
          <pc:sldMk cId="438734649" sldId="256"/>
        </pc:sldMkLst>
      </pc:sldChg>
      <pc:sldChg chg="del">
        <pc:chgData name="Kartik Kapoor" userId="a45309d7300c318a" providerId="LiveId" clId="{89B42B40-DF27-4393-928A-22574A687F73}" dt="2022-09-19T10:51:34.299" v="5" actId="47"/>
        <pc:sldMkLst>
          <pc:docMk/>
          <pc:sldMk cId="3909723883" sldId="257"/>
        </pc:sldMkLst>
      </pc:sldChg>
      <pc:sldChg chg="del">
        <pc:chgData name="Kartik Kapoor" userId="a45309d7300c318a" providerId="LiveId" clId="{89B42B40-DF27-4393-928A-22574A687F73}" dt="2022-09-19T10:51:22.345" v="1" actId="47"/>
        <pc:sldMkLst>
          <pc:docMk/>
          <pc:sldMk cId="3777052751" sldId="258"/>
        </pc:sldMkLst>
      </pc:sldChg>
      <pc:sldChg chg="modAnim">
        <pc:chgData name="Kartik Kapoor" userId="a45309d7300c318a" providerId="LiveId" clId="{89B42B40-DF27-4393-928A-22574A687F73}" dt="2022-09-19T10:52:00.485" v="9"/>
        <pc:sldMkLst>
          <pc:docMk/>
          <pc:sldMk cId="3340121711" sldId="373"/>
        </pc:sldMkLst>
      </pc:sldChg>
      <pc:sldChg chg="addSp modSp mod modAnim">
        <pc:chgData name="Kartik Kapoor" userId="a45309d7300c318a" providerId="LiveId" clId="{89B42B40-DF27-4393-928A-22574A687F73}" dt="2022-09-26T09:55:35.338" v="394" actId="2711"/>
        <pc:sldMkLst>
          <pc:docMk/>
          <pc:sldMk cId="3490829641" sldId="374"/>
        </pc:sldMkLst>
        <pc:spChg chg="add mod">
          <ac:chgData name="Kartik Kapoor" userId="a45309d7300c318a" providerId="LiveId" clId="{89B42B40-DF27-4393-928A-22574A687F73}" dt="2022-09-26T09:54:52.194" v="387" actId="1076"/>
          <ac:spMkLst>
            <pc:docMk/>
            <pc:sldMk cId="3490829641" sldId="374"/>
            <ac:spMk id="2" creationId="{60B6081E-4195-E568-37A4-AF6D64C8A2A9}"/>
          </ac:spMkLst>
        </pc:spChg>
        <pc:spChg chg="mod">
          <ac:chgData name="Kartik Kapoor" userId="a45309d7300c318a" providerId="LiveId" clId="{89B42B40-DF27-4393-928A-22574A687F73}" dt="2022-09-26T09:55:01.220" v="388" actId="1076"/>
          <ac:spMkLst>
            <pc:docMk/>
            <pc:sldMk cId="3490829641" sldId="374"/>
            <ac:spMk id="3" creationId="{00000000-0000-0000-0000-000000000000}"/>
          </ac:spMkLst>
        </pc:spChg>
        <pc:spChg chg="mod">
          <ac:chgData name="Kartik Kapoor" userId="a45309d7300c318a" providerId="LiveId" clId="{89B42B40-DF27-4393-928A-22574A687F73}" dt="2022-09-19T10:52:38.333" v="16" actId="1076"/>
          <ac:spMkLst>
            <pc:docMk/>
            <pc:sldMk cId="3490829641" sldId="374"/>
            <ac:spMk id="14" creationId="{00000000-0000-0000-0000-000000000000}"/>
          </ac:spMkLst>
        </pc:spChg>
        <pc:spChg chg="mod">
          <ac:chgData name="Kartik Kapoor" userId="a45309d7300c318a" providerId="LiveId" clId="{89B42B40-DF27-4393-928A-22574A687F73}" dt="2022-09-26T09:55:35.338" v="394" actId="2711"/>
          <ac:spMkLst>
            <pc:docMk/>
            <pc:sldMk cId="3490829641" sldId="374"/>
            <ac:spMk id="16" creationId="{00000000-0000-0000-0000-000000000000}"/>
          </ac:spMkLst>
        </pc:spChg>
        <pc:spChg chg="mod">
          <ac:chgData name="Kartik Kapoor" userId="a45309d7300c318a" providerId="LiveId" clId="{89B42B40-DF27-4393-928A-22574A687F73}" dt="2022-09-26T09:55:23.922" v="393" actId="6549"/>
          <ac:spMkLst>
            <pc:docMk/>
            <pc:sldMk cId="3490829641" sldId="374"/>
            <ac:spMk id="18" creationId="{00000000-0000-0000-0000-000000000000}"/>
          </ac:spMkLst>
        </pc:spChg>
        <pc:spChg chg="mod">
          <ac:chgData name="Kartik Kapoor" userId="a45309d7300c318a" providerId="LiveId" clId="{89B42B40-DF27-4393-928A-22574A687F73}" dt="2022-09-26T09:54:36.258" v="385" actId="2711"/>
          <ac:spMkLst>
            <pc:docMk/>
            <pc:sldMk cId="3490829641" sldId="374"/>
            <ac:spMk id="21" creationId="{00000000-0000-0000-0000-000000000000}"/>
          </ac:spMkLst>
        </pc:spChg>
      </pc:sldChg>
      <pc:sldChg chg="del">
        <pc:chgData name="Kartik Kapoor" userId="a45309d7300c318a" providerId="LiveId" clId="{89B42B40-DF27-4393-928A-22574A687F73}" dt="2022-09-19T10:51:34.299" v="5" actId="47"/>
        <pc:sldMkLst>
          <pc:docMk/>
          <pc:sldMk cId="4029079200" sldId="1768"/>
        </pc:sldMkLst>
      </pc:sldChg>
      <pc:sldChg chg="del">
        <pc:chgData name="Kartik Kapoor" userId="a45309d7300c318a" providerId="LiveId" clId="{89B42B40-DF27-4393-928A-22574A687F73}" dt="2022-09-19T10:51:34.299" v="5" actId="47"/>
        <pc:sldMkLst>
          <pc:docMk/>
          <pc:sldMk cId="1597627156" sldId="1772"/>
        </pc:sldMkLst>
      </pc:sldChg>
      <pc:sldChg chg="del">
        <pc:chgData name="Kartik Kapoor" userId="a45309d7300c318a" providerId="LiveId" clId="{89B42B40-DF27-4393-928A-22574A687F73}" dt="2022-09-19T10:51:34.299" v="5" actId="47"/>
        <pc:sldMkLst>
          <pc:docMk/>
          <pc:sldMk cId="3473990897" sldId="1773"/>
        </pc:sldMkLst>
      </pc:sldChg>
      <pc:sldChg chg="del">
        <pc:chgData name="Kartik Kapoor" userId="a45309d7300c318a" providerId="LiveId" clId="{89B42B40-DF27-4393-928A-22574A687F73}" dt="2022-09-19T10:51:34.299" v="5" actId="47"/>
        <pc:sldMkLst>
          <pc:docMk/>
          <pc:sldMk cId="3502304693" sldId="1775"/>
        </pc:sldMkLst>
      </pc:sldChg>
      <pc:sldChg chg="del">
        <pc:chgData name="Kartik Kapoor" userId="a45309d7300c318a" providerId="LiveId" clId="{89B42B40-DF27-4393-928A-22574A687F73}" dt="2022-09-19T10:51:34.299" v="5" actId="47"/>
        <pc:sldMkLst>
          <pc:docMk/>
          <pc:sldMk cId="702934840" sldId="1799"/>
        </pc:sldMkLst>
      </pc:sldChg>
      <pc:sldChg chg="del">
        <pc:chgData name="Kartik Kapoor" userId="a45309d7300c318a" providerId="LiveId" clId="{89B42B40-DF27-4393-928A-22574A687F73}" dt="2022-09-19T10:51:34.299" v="5" actId="47"/>
        <pc:sldMkLst>
          <pc:docMk/>
          <pc:sldMk cId="1534974423" sldId="1800"/>
        </pc:sldMkLst>
      </pc:sldChg>
      <pc:sldChg chg="del">
        <pc:chgData name="Kartik Kapoor" userId="a45309d7300c318a" providerId="LiveId" clId="{89B42B40-DF27-4393-928A-22574A687F73}" dt="2022-09-19T10:51:34.299" v="5" actId="47"/>
        <pc:sldMkLst>
          <pc:docMk/>
          <pc:sldMk cId="2519989105" sldId="1804"/>
        </pc:sldMkLst>
      </pc:sldChg>
      <pc:sldChg chg="modSp mod ord modAnim">
        <pc:chgData name="Kartik Kapoor" userId="a45309d7300c318a" providerId="LiveId" clId="{89B42B40-DF27-4393-928A-22574A687F73}" dt="2022-09-26T09:52:20.237" v="358" actId="20577"/>
        <pc:sldMkLst>
          <pc:docMk/>
          <pc:sldMk cId="97063996" sldId="3645"/>
        </pc:sldMkLst>
        <pc:spChg chg="mod">
          <ac:chgData name="Kartik Kapoor" userId="a45309d7300c318a" providerId="LiveId" clId="{89B42B40-DF27-4393-928A-22574A687F73}" dt="2022-09-26T09:52:20.237" v="358" actId="20577"/>
          <ac:spMkLst>
            <pc:docMk/>
            <pc:sldMk cId="97063996" sldId="3645"/>
            <ac:spMk id="2" creationId="{DF4C3774-ECAA-564D-3EA4-156F54FC085D}"/>
          </ac:spMkLst>
        </pc:spChg>
        <pc:spChg chg="mod">
          <ac:chgData name="Kartik Kapoor" userId="a45309d7300c318a" providerId="LiveId" clId="{89B42B40-DF27-4393-928A-22574A687F73}" dt="2022-09-26T09:49:03.799" v="42" actId="20577"/>
          <ac:spMkLst>
            <pc:docMk/>
            <pc:sldMk cId="97063996" sldId="3645"/>
            <ac:spMk id="3" creationId="{33E2E9E6-A1F5-8FB1-EA57-B8987D246BC3}"/>
          </ac:spMkLst>
        </pc:spChg>
      </pc:sldChg>
      <pc:sldChg chg="modAnim">
        <pc:chgData name="Kartik Kapoor" userId="a45309d7300c318a" providerId="LiveId" clId="{89B42B40-DF27-4393-928A-22574A687F73}" dt="2022-09-19T10:52:24.479" v="13"/>
        <pc:sldMkLst>
          <pc:docMk/>
          <pc:sldMk cId="3737078196" sldId="3651"/>
        </pc:sldMkLst>
      </pc:sldChg>
      <pc:sldChg chg="del">
        <pc:chgData name="Kartik Kapoor" userId="a45309d7300c318a" providerId="LiveId" clId="{89B42B40-DF27-4393-928A-22574A687F73}" dt="2022-09-19T10:51:34.299" v="5" actId="47"/>
        <pc:sldMkLst>
          <pc:docMk/>
          <pc:sldMk cId="3926596900" sldId="3652"/>
        </pc:sldMkLst>
      </pc:sldChg>
      <pc:sldChg chg="del">
        <pc:chgData name="Kartik Kapoor" userId="a45309d7300c318a" providerId="LiveId" clId="{89B42B40-DF27-4393-928A-22574A687F73}" dt="2022-09-19T10:51:34.299" v="5" actId="47"/>
        <pc:sldMkLst>
          <pc:docMk/>
          <pc:sldMk cId="108404553" sldId="3653"/>
        </pc:sldMkLst>
      </pc:sldChg>
      <pc:sldChg chg="del">
        <pc:chgData name="Kartik Kapoor" userId="a45309d7300c318a" providerId="LiveId" clId="{89B42B40-DF27-4393-928A-22574A687F73}" dt="2022-09-19T10:51:34.299" v="5" actId="47"/>
        <pc:sldMkLst>
          <pc:docMk/>
          <pc:sldMk cId="1693966593" sldId="3654"/>
        </pc:sldMkLst>
      </pc:sldChg>
      <pc:sldChg chg="del">
        <pc:chgData name="Kartik Kapoor" userId="a45309d7300c318a" providerId="LiveId" clId="{89B42B40-DF27-4393-928A-22574A687F73}" dt="2022-09-19T10:51:34.299" v="5" actId="47"/>
        <pc:sldMkLst>
          <pc:docMk/>
          <pc:sldMk cId="2302100848" sldId="3655"/>
        </pc:sldMkLst>
      </pc:sldChg>
      <pc:sldChg chg="del">
        <pc:chgData name="Kartik Kapoor" userId="a45309d7300c318a" providerId="LiveId" clId="{89B42B40-DF27-4393-928A-22574A687F73}" dt="2022-09-19T10:51:21.541" v="0" actId="47"/>
        <pc:sldMkLst>
          <pc:docMk/>
          <pc:sldMk cId="1011794423" sldId="3656"/>
        </pc:sldMkLst>
      </pc:sldChg>
      <pc:sldChg chg="del">
        <pc:chgData name="Kartik Kapoor" userId="a45309d7300c318a" providerId="LiveId" clId="{89B42B40-DF27-4393-928A-22574A687F73}" dt="2022-09-19T10:51:24.414" v="3" actId="47"/>
        <pc:sldMkLst>
          <pc:docMk/>
          <pc:sldMk cId="2301975976" sldId="3657"/>
        </pc:sldMkLst>
      </pc:sldChg>
      <pc:sldChg chg="modSp mod">
        <pc:chgData name="Kartik Kapoor" userId="a45309d7300c318a" providerId="LiveId" clId="{89B42B40-DF27-4393-928A-22574A687F73}" dt="2022-09-26T09:49:56.675" v="62" actId="1076"/>
        <pc:sldMkLst>
          <pc:docMk/>
          <pc:sldMk cId="2845918325" sldId="3658"/>
        </pc:sldMkLst>
        <pc:spChg chg="mod">
          <ac:chgData name="Kartik Kapoor" userId="a45309d7300c318a" providerId="LiveId" clId="{89B42B40-DF27-4393-928A-22574A687F73}" dt="2022-09-26T09:49:40.060" v="61" actId="1076"/>
          <ac:spMkLst>
            <pc:docMk/>
            <pc:sldMk cId="2845918325" sldId="3658"/>
            <ac:spMk id="3" creationId="{33E2E9E6-A1F5-8FB1-EA57-B8987D246BC3}"/>
          </ac:spMkLst>
        </pc:spChg>
        <pc:picChg chg="mod">
          <ac:chgData name="Kartik Kapoor" userId="a45309d7300c318a" providerId="LiveId" clId="{89B42B40-DF27-4393-928A-22574A687F73}" dt="2022-09-26T09:49:56.675" v="62" actId="1076"/>
          <ac:picMkLst>
            <pc:docMk/>
            <pc:sldMk cId="2845918325" sldId="3658"/>
            <ac:picMk id="9" creationId="{AF8C0833-AFBC-2E18-363A-F88CA76FF78D}"/>
          </ac:picMkLst>
        </pc:picChg>
      </pc:sldChg>
      <pc:sldChg chg="del">
        <pc:chgData name="Kartik Kapoor" userId="a45309d7300c318a" providerId="LiveId" clId="{89B42B40-DF27-4393-928A-22574A687F73}" dt="2022-09-19T10:51:27.415" v="4" actId="47"/>
        <pc:sldMkLst>
          <pc:docMk/>
          <pc:sldMk cId="87677781" sldId="3659"/>
        </pc:sldMkLst>
      </pc:sldChg>
      <pc:sldChg chg="del">
        <pc:chgData name="Kartik Kapoor" userId="a45309d7300c318a" providerId="LiveId" clId="{89B42B40-DF27-4393-928A-22574A687F73}" dt="2022-09-19T10:51:34.299" v="5" actId="47"/>
        <pc:sldMkLst>
          <pc:docMk/>
          <pc:sldMk cId="219921530" sldId="3660"/>
        </pc:sldMkLst>
      </pc:sldChg>
      <pc:sldChg chg="del">
        <pc:chgData name="Kartik Kapoor" userId="a45309d7300c318a" providerId="LiveId" clId="{89B42B40-DF27-4393-928A-22574A687F73}" dt="2022-09-19T10:51:34.299" v="5" actId="47"/>
        <pc:sldMkLst>
          <pc:docMk/>
          <pc:sldMk cId="3052933943" sldId="3661"/>
        </pc:sldMkLst>
      </pc:sldChg>
      <pc:sldChg chg="del">
        <pc:chgData name="Kartik Kapoor" userId="a45309d7300c318a" providerId="LiveId" clId="{89B42B40-DF27-4393-928A-22574A687F73}" dt="2022-09-19T10:51:34.299" v="5" actId="47"/>
        <pc:sldMkLst>
          <pc:docMk/>
          <pc:sldMk cId="1077777707" sldId="3662"/>
        </pc:sldMkLst>
      </pc:sldChg>
      <pc:sldChg chg="del">
        <pc:chgData name="Kartik Kapoor" userId="a45309d7300c318a" providerId="LiveId" clId="{89B42B40-DF27-4393-928A-22574A687F73}" dt="2022-09-19T10:51:34.299" v="5" actId="47"/>
        <pc:sldMkLst>
          <pc:docMk/>
          <pc:sldMk cId="3885058094" sldId="3663"/>
        </pc:sldMkLst>
      </pc:sldChg>
      <pc:sldChg chg="del">
        <pc:chgData name="Kartik Kapoor" userId="a45309d7300c318a" providerId="LiveId" clId="{89B42B40-DF27-4393-928A-22574A687F73}" dt="2022-09-19T10:51:34.299" v="5" actId="47"/>
        <pc:sldMkLst>
          <pc:docMk/>
          <pc:sldMk cId="1068883665" sldId="36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26BC7-FCA7-4DFE-AE57-C80C17DD4F70}" type="datetimeFigureOut">
              <a:rPr lang="en-IN" smtClean="0"/>
              <a:t>26-09-2022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A2B2E-F4BA-4F53-9001-70027B65141E}" type="slidenum">
              <a:rPr lang="en-IN" smtClean="0"/>
              <a:t>‹#›</a:t>
            </a:fld>
            <a:endParaRPr lang="en-IN"/>
          </a:p>
        </p:txBody>
      </p:sp>
    </p:spTree>
    <p:extLst>
      <p:ext uri="{BB962C8B-B14F-4D97-AF65-F5344CB8AC3E}">
        <p14:creationId xmlns:p14="http://schemas.microsoft.com/office/powerpoint/2010/main" val="258591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EA24-CA02-B705-9E48-8993AE4ED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8D9717-0138-51EB-C28D-D551E590DC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B2EA25-4186-AC10-0A0D-6BCA87E0EDD1}"/>
              </a:ext>
            </a:extLst>
          </p:cNvPr>
          <p:cNvSpPr>
            <a:spLocks noGrp="1"/>
          </p:cNvSpPr>
          <p:nvPr>
            <p:ph type="dt" sz="half" idx="10"/>
          </p:nvPr>
        </p:nvSpPr>
        <p:spPr/>
        <p:txBody>
          <a:bodyPr/>
          <a:lstStyle/>
          <a:p>
            <a:fld id="{4DBCACCF-74DE-42EE-91AB-8BF55693B9A7}" type="datetime1">
              <a:rPr lang="en-IN" smtClean="0"/>
              <a:t>26-09-2022</a:t>
            </a:fld>
            <a:endParaRPr lang="en-IN"/>
          </a:p>
        </p:txBody>
      </p:sp>
      <p:sp>
        <p:nvSpPr>
          <p:cNvPr id="5" name="Footer Placeholder 4">
            <a:extLst>
              <a:ext uri="{FF2B5EF4-FFF2-40B4-BE49-F238E27FC236}">
                <a16:creationId xmlns:a16="http://schemas.microsoft.com/office/drawing/2014/main" id="{EDC33ACB-9463-A328-7536-68D100E8A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1FD501-ED4F-5464-4087-9976500542E9}"/>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67865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4D6D-68DA-8284-6ABA-88872F403F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A29A0-C77A-687E-CD96-A372B45E2F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BD3B9-DB02-C241-1ECB-8D41860A9135}"/>
              </a:ext>
            </a:extLst>
          </p:cNvPr>
          <p:cNvSpPr>
            <a:spLocks noGrp="1"/>
          </p:cNvSpPr>
          <p:nvPr>
            <p:ph type="dt" sz="half" idx="10"/>
          </p:nvPr>
        </p:nvSpPr>
        <p:spPr/>
        <p:txBody>
          <a:bodyPr/>
          <a:lstStyle/>
          <a:p>
            <a:fld id="{4F7386E3-C769-45D3-86CF-7A853A585BED}" type="datetime1">
              <a:rPr lang="en-IN" smtClean="0"/>
              <a:t>26-09-2022</a:t>
            </a:fld>
            <a:endParaRPr lang="en-IN"/>
          </a:p>
        </p:txBody>
      </p:sp>
      <p:sp>
        <p:nvSpPr>
          <p:cNvPr id="5" name="Footer Placeholder 4">
            <a:extLst>
              <a:ext uri="{FF2B5EF4-FFF2-40B4-BE49-F238E27FC236}">
                <a16:creationId xmlns:a16="http://schemas.microsoft.com/office/drawing/2014/main" id="{64888A02-C319-03E7-8D63-B96F317F3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988EA-3733-4F0F-9127-1BCC30BE821D}"/>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38356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1C0AE-42EE-4F3C-E21F-455694FFD2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03C889-A939-260F-80F3-99A3181B5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9BDAE-4E12-6F61-0604-4B20EBEC55FC}"/>
              </a:ext>
            </a:extLst>
          </p:cNvPr>
          <p:cNvSpPr>
            <a:spLocks noGrp="1"/>
          </p:cNvSpPr>
          <p:nvPr>
            <p:ph type="dt" sz="half" idx="10"/>
          </p:nvPr>
        </p:nvSpPr>
        <p:spPr/>
        <p:txBody>
          <a:bodyPr/>
          <a:lstStyle/>
          <a:p>
            <a:fld id="{4952C476-A38E-45FE-8767-AE5E6453DB78}" type="datetime1">
              <a:rPr lang="en-IN" smtClean="0"/>
              <a:t>26-09-2022</a:t>
            </a:fld>
            <a:endParaRPr lang="en-IN"/>
          </a:p>
        </p:txBody>
      </p:sp>
      <p:sp>
        <p:nvSpPr>
          <p:cNvPr id="5" name="Footer Placeholder 4">
            <a:extLst>
              <a:ext uri="{FF2B5EF4-FFF2-40B4-BE49-F238E27FC236}">
                <a16:creationId xmlns:a16="http://schemas.microsoft.com/office/drawing/2014/main" id="{5EBFF93A-9DA8-206A-D504-6786D9AF5A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BA908-6FEB-0ED6-9C78-BFB65895531F}"/>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2461377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25454" y="2133601"/>
            <a:ext cx="11345332" cy="4127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867" noProof="0" dirty="0" smtClean="0"/>
            </a:lvl1pPr>
            <a:lvl2pPr>
              <a:lnSpc>
                <a:spcPct val="114000"/>
              </a:lnSpc>
              <a:defRPr lang="de-DE" sz="1867" noProof="0" dirty="0" smtClean="0"/>
            </a:lvl2pPr>
            <a:lvl3pPr>
              <a:defRPr sz="1867"/>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425454" y="1296001"/>
            <a:ext cx="11345332" cy="54715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4267"/>
              </a:lnSpc>
              <a:defRPr lang="de-DE" sz="3333"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3993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8BCA-4767-86DF-F2F8-C873961BA3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72BBDD-1C72-A389-3D35-AEC9F4F684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3BB9F2-5B1A-096E-4058-5C8DEF812BB1}"/>
              </a:ext>
            </a:extLst>
          </p:cNvPr>
          <p:cNvSpPr>
            <a:spLocks noGrp="1"/>
          </p:cNvSpPr>
          <p:nvPr>
            <p:ph type="dt" sz="half" idx="10"/>
          </p:nvPr>
        </p:nvSpPr>
        <p:spPr/>
        <p:txBody>
          <a:bodyPr/>
          <a:lstStyle/>
          <a:p>
            <a:fld id="{6A300C7B-7FCD-425D-98F9-B2C6BEB7AB80}" type="datetime1">
              <a:rPr lang="en-IN" smtClean="0"/>
              <a:t>26-09-2022</a:t>
            </a:fld>
            <a:endParaRPr lang="en-IN"/>
          </a:p>
        </p:txBody>
      </p:sp>
      <p:sp>
        <p:nvSpPr>
          <p:cNvPr id="5" name="Footer Placeholder 4">
            <a:extLst>
              <a:ext uri="{FF2B5EF4-FFF2-40B4-BE49-F238E27FC236}">
                <a16:creationId xmlns:a16="http://schemas.microsoft.com/office/drawing/2014/main" id="{0AE11B84-AE3A-A53F-8B40-2099E7C07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BF169B-32DB-B553-DFBD-1E5A06C28DE1}"/>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97639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0425-DC6C-1C2F-0BD0-71DEEAD62A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B530DB-40F1-4606-578A-3BC414E33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1710B-5475-71DC-FF0E-09CD4B56BD88}"/>
              </a:ext>
            </a:extLst>
          </p:cNvPr>
          <p:cNvSpPr>
            <a:spLocks noGrp="1"/>
          </p:cNvSpPr>
          <p:nvPr>
            <p:ph type="dt" sz="half" idx="10"/>
          </p:nvPr>
        </p:nvSpPr>
        <p:spPr/>
        <p:txBody>
          <a:bodyPr/>
          <a:lstStyle/>
          <a:p>
            <a:fld id="{702D2B8C-D62E-4DC4-890B-29559D624D50}" type="datetime1">
              <a:rPr lang="en-IN" smtClean="0"/>
              <a:t>26-09-2022</a:t>
            </a:fld>
            <a:endParaRPr lang="en-IN"/>
          </a:p>
        </p:txBody>
      </p:sp>
      <p:sp>
        <p:nvSpPr>
          <p:cNvPr id="5" name="Footer Placeholder 4">
            <a:extLst>
              <a:ext uri="{FF2B5EF4-FFF2-40B4-BE49-F238E27FC236}">
                <a16:creationId xmlns:a16="http://schemas.microsoft.com/office/drawing/2014/main" id="{E380E454-60EF-4689-019C-8934DE4B2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8CEB9E-1D54-153B-CD7D-10E4B7F83EFA}"/>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21515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A7A3-DE8C-2BEE-5805-6FE0299C1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8A63AA-FC94-6529-49B6-0B508FCD79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3101B7-B082-EAE4-4F96-85469D5F6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855F38-D48F-5024-8353-9A0C7305B6C9}"/>
              </a:ext>
            </a:extLst>
          </p:cNvPr>
          <p:cNvSpPr>
            <a:spLocks noGrp="1"/>
          </p:cNvSpPr>
          <p:nvPr>
            <p:ph type="dt" sz="half" idx="10"/>
          </p:nvPr>
        </p:nvSpPr>
        <p:spPr/>
        <p:txBody>
          <a:bodyPr/>
          <a:lstStyle/>
          <a:p>
            <a:fld id="{91CA37CB-B23E-4B7E-A4ED-8A89AB02D980}" type="datetime1">
              <a:rPr lang="en-IN" smtClean="0"/>
              <a:t>26-09-2022</a:t>
            </a:fld>
            <a:endParaRPr lang="en-IN"/>
          </a:p>
        </p:txBody>
      </p:sp>
      <p:sp>
        <p:nvSpPr>
          <p:cNvPr id="6" name="Footer Placeholder 5">
            <a:extLst>
              <a:ext uri="{FF2B5EF4-FFF2-40B4-BE49-F238E27FC236}">
                <a16:creationId xmlns:a16="http://schemas.microsoft.com/office/drawing/2014/main" id="{352672C4-D9EE-150F-6128-28D4CD1D9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36F382-13FA-A721-4C42-C34A21D12F2F}"/>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81627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6A67-DB3A-9C25-50A9-C555B16D71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4E64D3-B566-9873-928B-CA7D76375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26C3B-D397-06ED-3E36-BA7C90AB9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A8EDE9-84F7-EE1A-0B2F-14D7CB614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21449-12CE-43D2-9162-A1AC15E48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765838-3340-24D9-148D-C8800CD789B7}"/>
              </a:ext>
            </a:extLst>
          </p:cNvPr>
          <p:cNvSpPr>
            <a:spLocks noGrp="1"/>
          </p:cNvSpPr>
          <p:nvPr>
            <p:ph type="dt" sz="half" idx="10"/>
          </p:nvPr>
        </p:nvSpPr>
        <p:spPr/>
        <p:txBody>
          <a:bodyPr/>
          <a:lstStyle/>
          <a:p>
            <a:fld id="{55ABD276-DF2A-4B3C-A1AA-8BE9210E4E9E}" type="datetime1">
              <a:rPr lang="en-IN" smtClean="0"/>
              <a:t>26-09-2022</a:t>
            </a:fld>
            <a:endParaRPr lang="en-IN"/>
          </a:p>
        </p:txBody>
      </p:sp>
      <p:sp>
        <p:nvSpPr>
          <p:cNvPr id="8" name="Footer Placeholder 7">
            <a:extLst>
              <a:ext uri="{FF2B5EF4-FFF2-40B4-BE49-F238E27FC236}">
                <a16:creationId xmlns:a16="http://schemas.microsoft.com/office/drawing/2014/main" id="{91C4D9B7-E4C6-4CED-4DBC-DDE0385ED7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6BDF0F-03C3-8B50-A97A-7EEAC812FF2B}"/>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428039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C7D1-AD0D-54DF-FA6D-E2CAB2D517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A109E9-CA9A-FFC4-ECF2-847FB0E2F7A3}"/>
              </a:ext>
            </a:extLst>
          </p:cNvPr>
          <p:cNvSpPr>
            <a:spLocks noGrp="1"/>
          </p:cNvSpPr>
          <p:nvPr>
            <p:ph type="dt" sz="half" idx="10"/>
          </p:nvPr>
        </p:nvSpPr>
        <p:spPr/>
        <p:txBody>
          <a:bodyPr/>
          <a:lstStyle/>
          <a:p>
            <a:fld id="{AB957294-8CB1-4BFA-AD3C-D1E2A4E745B8}" type="datetime1">
              <a:rPr lang="en-IN" smtClean="0"/>
              <a:t>26-09-2022</a:t>
            </a:fld>
            <a:endParaRPr lang="en-IN"/>
          </a:p>
        </p:txBody>
      </p:sp>
      <p:sp>
        <p:nvSpPr>
          <p:cNvPr id="4" name="Footer Placeholder 3">
            <a:extLst>
              <a:ext uri="{FF2B5EF4-FFF2-40B4-BE49-F238E27FC236}">
                <a16:creationId xmlns:a16="http://schemas.microsoft.com/office/drawing/2014/main" id="{69F1DFAD-79BC-614F-379E-7037E6CE64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E8FE72-3951-E171-F7CB-926A9185F197}"/>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6967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82D37-223C-2736-DB33-DBF2263F928F}"/>
              </a:ext>
            </a:extLst>
          </p:cNvPr>
          <p:cNvSpPr>
            <a:spLocks noGrp="1"/>
          </p:cNvSpPr>
          <p:nvPr>
            <p:ph type="dt" sz="half" idx="10"/>
          </p:nvPr>
        </p:nvSpPr>
        <p:spPr/>
        <p:txBody>
          <a:bodyPr/>
          <a:lstStyle/>
          <a:p>
            <a:fld id="{5A3B3C3F-8A61-41A1-9887-55B05F7B5ABB}" type="datetime1">
              <a:rPr lang="en-IN" smtClean="0"/>
              <a:t>26-09-2022</a:t>
            </a:fld>
            <a:endParaRPr lang="en-IN"/>
          </a:p>
        </p:txBody>
      </p:sp>
      <p:sp>
        <p:nvSpPr>
          <p:cNvPr id="3" name="Footer Placeholder 2">
            <a:extLst>
              <a:ext uri="{FF2B5EF4-FFF2-40B4-BE49-F238E27FC236}">
                <a16:creationId xmlns:a16="http://schemas.microsoft.com/office/drawing/2014/main" id="{C87ECC44-7312-CBAE-6AA6-95AC0F3558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431C42-86B6-3BF5-3BEB-AB467CB39821}"/>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268055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BA07-BA69-3258-ED1C-C3059BB08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3610F7-CE22-E13B-EB81-D9AB3DEC0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46C973-C38B-EE63-F51A-A537288DA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B83EC-90A1-4CCE-3A8D-F0E6567FFDBA}"/>
              </a:ext>
            </a:extLst>
          </p:cNvPr>
          <p:cNvSpPr>
            <a:spLocks noGrp="1"/>
          </p:cNvSpPr>
          <p:nvPr>
            <p:ph type="dt" sz="half" idx="10"/>
          </p:nvPr>
        </p:nvSpPr>
        <p:spPr/>
        <p:txBody>
          <a:bodyPr/>
          <a:lstStyle/>
          <a:p>
            <a:fld id="{0616D6E0-978F-41D5-A8D6-3F1A1014BF8B}" type="datetime1">
              <a:rPr lang="en-IN" smtClean="0"/>
              <a:t>26-09-2022</a:t>
            </a:fld>
            <a:endParaRPr lang="en-IN"/>
          </a:p>
        </p:txBody>
      </p:sp>
      <p:sp>
        <p:nvSpPr>
          <p:cNvPr id="6" name="Footer Placeholder 5">
            <a:extLst>
              <a:ext uri="{FF2B5EF4-FFF2-40B4-BE49-F238E27FC236}">
                <a16:creationId xmlns:a16="http://schemas.microsoft.com/office/drawing/2014/main" id="{ED4510D9-015A-5079-3D92-DD7BDFF74A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F2893C-25D6-4DD2-8F26-06F466A7DD1E}"/>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26687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CDF6-ADA2-EF47-F040-B8DCAD5EE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658E3C-1C55-A131-2524-521B6D85F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77CC7A-2167-85C3-6D38-379A68DB4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AE668-9112-9852-3425-1F856C24D95A}"/>
              </a:ext>
            </a:extLst>
          </p:cNvPr>
          <p:cNvSpPr>
            <a:spLocks noGrp="1"/>
          </p:cNvSpPr>
          <p:nvPr>
            <p:ph type="dt" sz="half" idx="10"/>
          </p:nvPr>
        </p:nvSpPr>
        <p:spPr/>
        <p:txBody>
          <a:bodyPr/>
          <a:lstStyle/>
          <a:p>
            <a:fld id="{553FEC84-018D-449D-AAB9-9B408009D485}" type="datetime1">
              <a:rPr lang="en-IN" smtClean="0"/>
              <a:t>26-09-2022</a:t>
            </a:fld>
            <a:endParaRPr lang="en-IN"/>
          </a:p>
        </p:txBody>
      </p:sp>
      <p:sp>
        <p:nvSpPr>
          <p:cNvPr id="6" name="Footer Placeholder 5">
            <a:extLst>
              <a:ext uri="{FF2B5EF4-FFF2-40B4-BE49-F238E27FC236}">
                <a16:creationId xmlns:a16="http://schemas.microsoft.com/office/drawing/2014/main" id="{3577B237-241C-4E3E-E476-354702891A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87DC80-557B-6B52-3B8C-D1A773421CF7}"/>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41003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87BA03-E68E-BF7E-90E6-E71D97936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A2E486-4C50-6B7C-9557-3CBEC28FA2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4C65A-E63F-EA13-7A8B-E2B953725C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B7A4E-9560-4883-9570-B7FAECAF7292}" type="datetime1">
              <a:rPr lang="en-IN" smtClean="0"/>
              <a:t>26-09-2022</a:t>
            </a:fld>
            <a:endParaRPr lang="en-IN"/>
          </a:p>
        </p:txBody>
      </p:sp>
      <p:sp>
        <p:nvSpPr>
          <p:cNvPr id="5" name="Footer Placeholder 4">
            <a:extLst>
              <a:ext uri="{FF2B5EF4-FFF2-40B4-BE49-F238E27FC236}">
                <a16:creationId xmlns:a16="http://schemas.microsoft.com/office/drawing/2014/main" id="{EE636398-D69E-8E69-43E1-B60280AAD1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237D76-476D-B3D8-F7A2-F6AA59D41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480DD-4253-4245-80DB-0A1798392633}" type="slidenum">
              <a:rPr lang="en-IN" smtClean="0"/>
              <a:t>‹#›</a:t>
            </a:fld>
            <a:endParaRPr lang="en-IN"/>
          </a:p>
        </p:txBody>
      </p:sp>
    </p:spTree>
    <p:extLst>
      <p:ext uri="{BB962C8B-B14F-4D97-AF65-F5344CB8AC3E}">
        <p14:creationId xmlns:p14="http://schemas.microsoft.com/office/powerpoint/2010/main" val="2967430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5454" y="1495033"/>
            <a:ext cx="11349572" cy="4724399"/>
          </a:xfrm>
        </p:spPr>
        <p:txBody>
          <a:bodyPr>
            <a:normAutofit/>
          </a:bodyPr>
          <a:lstStyle/>
          <a:p>
            <a:pPr marL="0" indent="0" algn="just">
              <a:lnSpc>
                <a:spcPct val="150000"/>
              </a:lnSpc>
              <a:buNone/>
            </a:pPr>
            <a:r>
              <a:rPr lang="en-US" sz="2000" dirty="0">
                <a:latin typeface="Arial" panose="020B0604020202020204" pitchFamily="34" charset="0"/>
                <a:cs typeface="Arial" panose="020B0604020202020204" pitchFamily="34" charset="0"/>
              </a:rPr>
              <a:t>EPR is defined as ‘an environmental policy approach in which a producer's responsibility, physical and/ or financial, for a product is extended to the post-consumer stage of a product's life cycle.</a:t>
            </a:r>
          </a:p>
          <a:p>
            <a:pPr marL="457189" indent="-457189" algn="just">
              <a:lnSpc>
                <a:spcPct val="150000"/>
              </a:lnSpc>
              <a:buAutoNum type="arabicParenBoth"/>
            </a:pPr>
            <a:r>
              <a:rPr lang="en-US" sz="2000" dirty="0">
                <a:latin typeface="Arial" panose="020B0604020202020204" pitchFamily="34" charset="0"/>
                <a:cs typeface="Arial" panose="020B0604020202020204" pitchFamily="34" charset="0"/>
              </a:rPr>
              <a:t>Shifting of </a:t>
            </a:r>
            <a:r>
              <a:rPr lang="en-US" sz="2000" u="sng" dirty="0">
                <a:latin typeface="Arial" panose="020B0604020202020204" pitchFamily="34" charset="0"/>
                <a:cs typeface="Arial" panose="020B0604020202020204" pitchFamily="34" charset="0"/>
              </a:rPr>
              <a:t>responsibility upstream towards the producer </a:t>
            </a:r>
            <a:r>
              <a:rPr lang="en-US" sz="2000" dirty="0">
                <a:latin typeface="Arial" panose="020B0604020202020204" pitchFamily="34" charset="0"/>
                <a:cs typeface="Arial" panose="020B0604020202020204" pitchFamily="34" charset="0"/>
              </a:rPr>
              <a:t>and away from municipalities</a:t>
            </a:r>
          </a:p>
          <a:p>
            <a:pPr marL="457189" indent="-457189" algn="just">
              <a:lnSpc>
                <a:spcPct val="150000"/>
              </a:lnSpc>
              <a:buAutoNum type="arabicParenBoth"/>
            </a:pPr>
            <a:r>
              <a:rPr lang="en-US" sz="2000" dirty="0">
                <a:latin typeface="Arial" panose="020B0604020202020204" pitchFamily="34" charset="0"/>
                <a:cs typeface="Arial" panose="020B0604020202020204" pitchFamily="34" charset="0"/>
              </a:rPr>
              <a:t>Providing of incentives to producers to include environmental considerations in their product design, such as </a:t>
            </a:r>
          </a:p>
          <a:p>
            <a:pPr marL="0" indent="0" algn="just">
              <a:lnSpc>
                <a:spcPct val="150000"/>
              </a:lnSpc>
              <a:buNone/>
            </a:pPr>
            <a:r>
              <a:rPr lang="en-US" sz="2000" dirty="0">
                <a:latin typeface="Arial" panose="020B0604020202020204" pitchFamily="34" charset="0"/>
                <a:cs typeface="Arial" panose="020B0604020202020204" pitchFamily="34" charset="0"/>
              </a:rPr>
              <a:t>	a) reducing material consumption, </a:t>
            </a:r>
          </a:p>
          <a:p>
            <a:pPr marL="0" indent="0" algn="just">
              <a:lnSpc>
                <a:spcPct val="150000"/>
              </a:lnSpc>
              <a:buNone/>
            </a:pPr>
            <a:r>
              <a:rPr lang="en-US" sz="2000" dirty="0">
                <a:latin typeface="Arial" panose="020B0604020202020204" pitchFamily="34" charset="0"/>
                <a:cs typeface="Arial" panose="020B0604020202020204" pitchFamily="34" charset="0"/>
              </a:rPr>
              <a:t>	b)using more secondary material, </a:t>
            </a:r>
          </a:p>
          <a:p>
            <a:pPr marL="0" indent="0" algn="just">
              <a:lnSpc>
                <a:spcPct val="150000"/>
              </a:lnSpc>
              <a:buNone/>
            </a:pPr>
            <a:r>
              <a:rPr lang="en-US" sz="2000" dirty="0">
                <a:latin typeface="Arial" panose="020B0604020202020204" pitchFamily="34" charset="0"/>
                <a:cs typeface="Arial" panose="020B0604020202020204" pitchFamily="34" charset="0"/>
              </a:rPr>
              <a:t>	c)promoting product eco-design (DfE)</a:t>
            </a:r>
          </a:p>
          <a:p>
            <a:pPr algn="just"/>
            <a:endParaRPr lang="en-US" sz="20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247795" y="638568"/>
            <a:ext cx="11349572" cy="551433"/>
          </a:xfrm>
          <a:noFill/>
          <a:ln>
            <a:noFill/>
          </a:ln>
        </p:spPr>
        <p:txBody>
          <a:bodyPr/>
          <a:lstStyle/>
          <a:p>
            <a:r>
              <a:rPr lang="en-US" sz="4400" b="1" dirty="0">
                <a:latin typeface="Arial" panose="020B0604020202020204" pitchFamily="34" charset="0"/>
                <a:cs typeface="Arial" panose="020B0604020202020204" pitchFamily="34" charset="0"/>
              </a:rPr>
              <a:t> EPR definition </a:t>
            </a:r>
          </a:p>
        </p:txBody>
      </p:sp>
    </p:spTree>
    <p:extLst>
      <p:ext uri="{BB962C8B-B14F-4D97-AF65-F5344CB8AC3E}">
        <p14:creationId xmlns:p14="http://schemas.microsoft.com/office/powerpoint/2010/main" val="334012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4C3774-ECAA-564D-3EA4-156F54FC085D}"/>
              </a:ext>
            </a:extLst>
          </p:cNvPr>
          <p:cNvSpPr>
            <a:spLocks noGrp="1"/>
          </p:cNvSpPr>
          <p:nvPr>
            <p:ph idx="1"/>
          </p:nvPr>
        </p:nvSpPr>
        <p:spPr>
          <a:xfrm>
            <a:off x="423334" y="1613937"/>
            <a:ext cx="10186860" cy="4964947"/>
          </a:xfrm>
        </p:spPr>
        <p:txBody>
          <a:bodyPr>
            <a:normAutofit/>
          </a:bodyPr>
          <a:lstStyle/>
          <a:p>
            <a:pPr marL="380990" indent="-380990" algn="just">
              <a:lnSpc>
                <a:spcPct val="150000"/>
              </a:lnSpc>
            </a:pPr>
            <a:r>
              <a:rPr lang="en-US" sz="2000" dirty="0">
                <a:latin typeface="Arial" panose="020B0604020202020204" pitchFamily="34" charset="0"/>
                <a:cs typeface="Arial" panose="020B0604020202020204" pitchFamily="34" charset="0"/>
              </a:rPr>
              <a:t>Germany was one of the first countries to set up an EPR system for packaging</a:t>
            </a:r>
          </a:p>
          <a:p>
            <a:pPr marL="380990" indent="-380990" algn="just">
              <a:lnSpc>
                <a:spcPct val="150000"/>
              </a:lnSpc>
            </a:pPr>
            <a:r>
              <a:rPr lang="en-US" sz="2000" dirty="0">
                <a:latin typeface="Arial" panose="020B0604020202020204" pitchFamily="34" charset="0"/>
                <a:cs typeface="Arial" panose="020B0604020202020204" pitchFamily="34" charset="0"/>
              </a:rPr>
              <a:t>In Germany, Producers pay to national organization called as producer responsible organization, who further communicates, manages and  pays to waste management operators and other stakeholder in the value chain to fulfil the Producers obligation. </a:t>
            </a:r>
          </a:p>
          <a:p>
            <a:pPr marL="380990" indent="-380990" algn="just">
              <a:lnSpc>
                <a:spcPct val="150000"/>
              </a:lnSpc>
            </a:pPr>
            <a:r>
              <a:rPr lang="en-US" sz="2000" dirty="0">
                <a:latin typeface="Arial" panose="020B0604020202020204" pitchFamily="34" charset="0"/>
                <a:cs typeface="Arial" panose="020B0604020202020204" pitchFamily="34" charset="0"/>
              </a:rPr>
              <a:t>The system for charging fees has moved towards a model based on the types and weights of material in the system.</a:t>
            </a:r>
          </a:p>
          <a:p>
            <a:pPr marL="380990" indent="-380990" algn="just">
              <a:lnSpc>
                <a:spcPct val="150000"/>
              </a:lnSpc>
            </a:pPr>
            <a:r>
              <a:rPr lang="en-US" sz="2000" dirty="0">
                <a:latin typeface="Arial" panose="020B0604020202020204" pitchFamily="34" charset="0"/>
                <a:cs typeface="Arial" panose="020B0604020202020204" pitchFamily="34" charset="0"/>
              </a:rPr>
              <a:t>All expenses associated with the collection, sorting and recycling of packaging waste is supposed to be covered by fees paid by obliged companies, who have to join a central register and pay fees to a PRO of their choice</a:t>
            </a:r>
          </a:p>
          <a:p>
            <a:pPr algn="just">
              <a:lnSpc>
                <a:spcPct val="150000"/>
              </a:lnSpc>
            </a:pPr>
            <a:endParaRPr lang="en-IN" sz="2000"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33E2E9E6-A1F5-8FB1-EA57-B8987D246BC3}"/>
              </a:ext>
            </a:extLst>
          </p:cNvPr>
          <p:cNvSpPr>
            <a:spLocks noGrp="1"/>
          </p:cNvSpPr>
          <p:nvPr>
            <p:ph type="title"/>
          </p:nvPr>
        </p:nvSpPr>
        <p:spPr>
          <a:xfrm>
            <a:off x="423334" y="657489"/>
            <a:ext cx="11345332" cy="551433"/>
          </a:xfrm>
          <a:noFill/>
          <a:ln>
            <a:noFill/>
          </a:ln>
        </p:spPr>
        <p:txBody>
          <a:bodyPr/>
          <a:lstStyle/>
          <a:p>
            <a:r>
              <a:rPr lang="en-US" sz="4400" dirty="0">
                <a:latin typeface="Arial" panose="020B0604020202020204" pitchFamily="34" charset="0"/>
                <a:cs typeface="Arial" panose="020B0604020202020204" pitchFamily="34" charset="0"/>
              </a:rPr>
              <a:t>EPR in Germany – A global context</a:t>
            </a:r>
            <a:endParaRPr lang="en-IN"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06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2E9E6-A1F5-8FB1-EA57-B8987D246BC3}"/>
              </a:ext>
            </a:extLst>
          </p:cNvPr>
          <p:cNvSpPr>
            <a:spLocks noGrp="1"/>
          </p:cNvSpPr>
          <p:nvPr>
            <p:ph type="title"/>
          </p:nvPr>
        </p:nvSpPr>
        <p:spPr>
          <a:xfrm>
            <a:off x="423334" y="498870"/>
            <a:ext cx="11345332" cy="551433"/>
          </a:xfrm>
          <a:noFill/>
          <a:ln>
            <a:noFill/>
          </a:ln>
        </p:spPr>
        <p:txBody>
          <a:bodyPr/>
          <a:lstStyle/>
          <a:p>
            <a:r>
              <a:rPr lang="en-US" sz="4400" dirty="0">
                <a:latin typeface="Arial" panose="020B0604020202020204" pitchFamily="34" charset="0"/>
                <a:cs typeface="Arial" panose="020B0604020202020204" pitchFamily="34" charset="0"/>
              </a:rPr>
              <a:t>EPR in Germany - Overview</a:t>
            </a:r>
            <a:endParaRPr lang="en-IN" sz="4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F8C0833-AFBC-2E18-363A-F88CA76FF78D}"/>
              </a:ext>
            </a:extLst>
          </p:cNvPr>
          <p:cNvPicPr>
            <a:picLocks noChangeAspect="1"/>
          </p:cNvPicPr>
          <p:nvPr/>
        </p:nvPicPr>
        <p:blipFill>
          <a:blip r:embed="rId2"/>
          <a:stretch>
            <a:fillRect/>
          </a:stretch>
        </p:blipFill>
        <p:spPr>
          <a:xfrm>
            <a:off x="1231389" y="1050303"/>
            <a:ext cx="9729221" cy="5701200"/>
          </a:xfrm>
          <a:prstGeom prst="rect">
            <a:avLst/>
          </a:prstGeom>
        </p:spPr>
      </p:pic>
    </p:spTree>
    <p:extLst>
      <p:ext uri="{BB962C8B-B14F-4D97-AF65-F5344CB8AC3E}">
        <p14:creationId xmlns:p14="http://schemas.microsoft.com/office/powerpoint/2010/main" val="284591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705648-4334-ED80-2C09-007BE9F62FE6}"/>
              </a:ext>
            </a:extLst>
          </p:cNvPr>
          <p:cNvPicPr>
            <a:picLocks noChangeAspect="1"/>
          </p:cNvPicPr>
          <p:nvPr/>
        </p:nvPicPr>
        <p:blipFill>
          <a:blip r:embed="rId2"/>
          <a:stretch>
            <a:fillRect/>
          </a:stretch>
        </p:blipFill>
        <p:spPr>
          <a:xfrm>
            <a:off x="1400297" y="1299870"/>
            <a:ext cx="9391406" cy="5558130"/>
          </a:xfrm>
          <a:prstGeom prst="rect">
            <a:avLst/>
          </a:prstGeom>
        </p:spPr>
      </p:pic>
      <p:sp>
        <p:nvSpPr>
          <p:cNvPr id="7" name="Title 2">
            <a:extLst>
              <a:ext uri="{FF2B5EF4-FFF2-40B4-BE49-F238E27FC236}">
                <a16:creationId xmlns:a16="http://schemas.microsoft.com/office/drawing/2014/main" id="{3758B0CF-0ABB-BE6C-BD6B-952FCB2DD3E1}"/>
              </a:ext>
            </a:extLst>
          </p:cNvPr>
          <p:cNvSpPr txBox="1">
            <a:spLocks/>
          </p:cNvSpPr>
          <p:nvPr/>
        </p:nvSpPr>
        <p:spPr bwMode="gray">
          <a:xfrm>
            <a:off x="423334" y="480371"/>
            <a:ext cx="11345332" cy="43621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685800" rtl="0" eaLnBrk="1" latinLnBrk="0" hangingPunct="1">
              <a:lnSpc>
                <a:spcPts val="3200"/>
              </a:lnSpc>
              <a:spcBef>
                <a:spcPct val="0"/>
              </a:spcBef>
              <a:buNone/>
              <a:defRPr lang="de-DE" sz="2500" b="1" kern="1200" cap="none" baseline="0" noProof="0" dirty="0">
                <a:solidFill>
                  <a:schemeClr val="tx1"/>
                </a:solidFill>
                <a:latin typeface="+mj-lt"/>
                <a:ea typeface="+mj-ea"/>
                <a:cs typeface="+mj-cs"/>
              </a:defRPr>
            </a:lvl1pPr>
          </a:lstStyle>
          <a:p>
            <a:r>
              <a:rPr lang="en-US" sz="4400" dirty="0">
                <a:latin typeface="Arial" panose="020B0604020202020204" pitchFamily="34" charset="0"/>
                <a:cs typeface="Arial" panose="020B0604020202020204" pitchFamily="34" charset="0"/>
              </a:rPr>
              <a:t>Impact on recycling of EPR in Germany</a:t>
            </a:r>
            <a:endParaRPr lang="en-IN" sz="4400" dirty="0">
              <a:latin typeface="Arial" panose="020B0604020202020204" pitchFamily="34" charset="0"/>
              <a:cs typeface="Arial" panose="020B0604020202020204" pitchFamily="34" charset="0"/>
            </a:endParaRPr>
          </a:p>
        </p:txBody>
      </p:sp>
      <p:sp>
        <p:nvSpPr>
          <p:cNvPr id="3" name="Oval 2">
            <a:extLst>
              <a:ext uri="{FF2B5EF4-FFF2-40B4-BE49-F238E27FC236}">
                <a16:creationId xmlns:a16="http://schemas.microsoft.com/office/drawing/2014/main" id="{B449FB87-4C7A-1490-0A6C-59A213F35BAA}"/>
              </a:ext>
            </a:extLst>
          </p:cNvPr>
          <p:cNvSpPr/>
          <p:nvPr/>
        </p:nvSpPr>
        <p:spPr>
          <a:xfrm>
            <a:off x="7772400" y="3728545"/>
            <a:ext cx="1545020" cy="324649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err="1"/>
          </a:p>
        </p:txBody>
      </p:sp>
    </p:spTree>
    <p:extLst>
      <p:ext uri="{BB962C8B-B14F-4D97-AF65-F5344CB8AC3E}">
        <p14:creationId xmlns:p14="http://schemas.microsoft.com/office/powerpoint/2010/main" val="373707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1597" y="416387"/>
            <a:ext cx="12204971" cy="551433"/>
          </a:xfrm>
          <a:noFill/>
          <a:ln>
            <a:noFill/>
          </a:ln>
        </p:spPr>
        <p:txBody>
          <a:bodyPr/>
          <a:lstStyle/>
          <a:p>
            <a:r>
              <a:rPr lang="en-US" sz="4400" dirty="0">
                <a:latin typeface="Arial" panose="020B0604020202020204" pitchFamily="34" charset="0"/>
                <a:cs typeface="Arial" panose="020B0604020202020204" pitchFamily="34" charset="0"/>
              </a:rPr>
              <a:t>Different Tools under EPR strategy </a:t>
            </a:r>
          </a:p>
        </p:txBody>
      </p:sp>
      <p:cxnSp>
        <p:nvCxnSpPr>
          <p:cNvPr id="7" name="Straight Connector 6"/>
          <p:cNvCxnSpPr/>
          <p:nvPr/>
        </p:nvCxnSpPr>
        <p:spPr>
          <a:xfrm flipV="1">
            <a:off x="221597" y="2337026"/>
            <a:ext cx="11354461" cy="129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a:off x="2850675" y="1502211"/>
            <a:ext cx="12971" cy="499427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a:xfrm>
            <a:off x="9206754" y="1502211"/>
            <a:ext cx="12971" cy="499427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a:off x="6257203" y="1502211"/>
            <a:ext cx="12971" cy="499427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8081" y="1665581"/>
            <a:ext cx="2376112" cy="321563"/>
          </a:xfrm>
          <a:prstGeom prst="rect">
            <a:avLst/>
          </a:prstGeom>
          <a:noFill/>
        </p:spPr>
        <p:txBody>
          <a:bodyPr wrap="square" lIns="0" tIns="0" rIns="0" bIns="0" rtlCol="0">
            <a:spAutoFit/>
          </a:bodyPr>
          <a:lstStyle/>
          <a:p>
            <a:pPr>
              <a:lnSpc>
                <a:spcPct val="114000"/>
              </a:lnSpc>
            </a:pPr>
            <a:r>
              <a:rPr lang="en-US" sz="2000" dirty="0">
                <a:latin typeface="Arial" panose="020B0604020202020204" pitchFamily="34" charset="0"/>
                <a:cs typeface="Arial" panose="020B0604020202020204" pitchFamily="34" charset="0"/>
              </a:rPr>
              <a:t>Administrative tools</a:t>
            </a:r>
          </a:p>
        </p:txBody>
      </p:sp>
      <p:sp>
        <p:nvSpPr>
          <p:cNvPr id="14" name="TextBox 13"/>
          <p:cNvSpPr txBox="1"/>
          <p:nvPr/>
        </p:nvSpPr>
        <p:spPr>
          <a:xfrm>
            <a:off x="3522716" y="1690799"/>
            <a:ext cx="2376112" cy="321563"/>
          </a:xfrm>
          <a:prstGeom prst="rect">
            <a:avLst/>
          </a:prstGeom>
          <a:noFill/>
        </p:spPr>
        <p:txBody>
          <a:bodyPr wrap="square" lIns="0" tIns="0" rIns="0" bIns="0" rtlCol="0">
            <a:spAutoFit/>
          </a:bodyPr>
          <a:lstStyle/>
          <a:p>
            <a:pPr>
              <a:lnSpc>
                <a:spcPct val="114000"/>
              </a:lnSpc>
            </a:pPr>
            <a:r>
              <a:rPr lang="en-US" sz="2000" dirty="0">
                <a:latin typeface="Arial" panose="020B0604020202020204" pitchFamily="34" charset="0"/>
                <a:cs typeface="Arial" panose="020B0604020202020204" pitchFamily="34" charset="0"/>
              </a:rPr>
              <a:t>Economic tools</a:t>
            </a:r>
          </a:p>
        </p:txBody>
      </p:sp>
      <p:sp>
        <p:nvSpPr>
          <p:cNvPr id="15" name="TextBox 14"/>
          <p:cNvSpPr txBox="1"/>
          <p:nvPr/>
        </p:nvSpPr>
        <p:spPr>
          <a:xfrm>
            <a:off x="6737911" y="1698851"/>
            <a:ext cx="2376112" cy="321563"/>
          </a:xfrm>
          <a:prstGeom prst="rect">
            <a:avLst/>
          </a:prstGeom>
          <a:noFill/>
        </p:spPr>
        <p:txBody>
          <a:bodyPr wrap="square" lIns="0" tIns="0" rIns="0" bIns="0" rtlCol="0">
            <a:spAutoFit/>
          </a:bodyPr>
          <a:lstStyle/>
          <a:p>
            <a:pPr>
              <a:lnSpc>
                <a:spcPct val="114000"/>
              </a:lnSpc>
            </a:pPr>
            <a:r>
              <a:rPr lang="en-US" sz="2000" dirty="0">
                <a:latin typeface="Arial" panose="020B0604020202020204" pitchFamily="34" charset="0"/>
                <a:cs typeface="Arial" panose="020B0604020202020204" pitchFamily="34" charset="0"/>
              </a:rPr>
              <a:t>Informative tools</a:t>
            </a:r>
          </a:p>
        </p:txBody>
      </p:sp>
      <p:sp>
        <p:nvSpPr>
          <p:cNvPr id="16" name="TextBox 15"/>
          <p:cNvSpPr txBox="1"/>
          <p:nvPr/>
        </p:nvSpPr>
        <p:spPr>
          <a:xfrm>
            <a:off x="9622603" y="1683983"/>
            <a:ext cx="2376112" cy="352854"/>
          </a:xfrm>
          <a:prstGeom prst="rect">
            <a:avLst/>
          </a:prstGeom>
          <a:noFill/>
        </p:spPr>
        <p:txBody>
          <a:bodyPr wrap="square" lIns="0" tIns="0" rIns="0" bIns="0" rtlCol="0">
            <a:spAutoFit/>
          </a:bodyPr>
          <a:lstStyle/>
          <a:p>
            <a:pPr>
              <a:lnSpc>
                <a:spcPct val="114000"/>
              </a:lnSpc>
            </a:pPr>
            <a:r>
              <a:rPr lang="en-US" sz="2133" dirty="0">
                <a:latin typeface="Arial" panose="020B0604020202020204" pitchFamily="34" charset="0"/>
                <a:cs typeface="Arial" panose="020B0604020202020204" pitchFamily="34" charset="0"/>
              </a:rPr>
              <a:t>Agreements</a:t>
            </a:r>
          </a:p>
        </p:txBody>
      </p:sp>
      <p:sp>
        <p:nvSpPr>
          <p:cNvPr id="17" name="TextBox 16"/>
          <p:cNvSpPr txBox="1"/>
          <p:nvPr/>
        </p:nvSpPr>
        <p:spPr>
          <a:xfrm>
            <a:off x="263535" y="2486173"/>
            <a:ext cx="2525207" cy="4014882"/>
          </a:xfrm>
          <a:prstGeom prst="rect">
            <a:avLst/>
          </a:prstGeom>
          <a:noFill/>
        </p:spPr>
        <p:txBody>
          <a:bodyPr wrap="square" lIns="0" tIns="0" rIns="0" bIns="0" rtlCol="0">
            <a:spAutoFit/>
          </a:bodyPr>
          <a:lstStyle/>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Collection and/or take back </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Recycling and reuse targets</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Emission Limit</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Recovery Obligation</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Standards</a:t>
            </a:r>
          </a:p>
          <a:p>
            <a:pPr marL="380990" indent="-380990">
              <a:lnSpc>
                <a:spcPct val="114000"/>
              </a:lnSpc>
              <a:buFont typeface="Wingdings" panose="05000000000000000000" pitchFamily="2" charset="2"/>
              <a:buChar char="Ø"/>
            </a:pPr>
            <a:endParaRPr lang="en-US" sz="2000" dirty="0" err="1">
              <a:latin typeface="Arial" panose="020B0604020202020204" pitchFamily="34" charset="0"/>
              <a:cs typeface="Arial" panose="020B0604020202020204" pitchFamily="34" charset="0"/>
            </a:endParaRPr>
          </a:p>
        </p:txBody>
      </p:sp>
      <p:sp>
        <p:nvSpPr>
          <p:cNvPr id="18" name="TextBox 17"/>
          <p:cNvSpPr txBox="1"/>
          <p:nvPr/>
        </p:nvSpPr>
        <p:spPr>
          <a:xfrm>
            <a:off x="2983442" y="2447101"/>
            <a:ext cx="3282444" cy="4827412"/>
          </a:xfrm>
          <a:prstGeom prst="rect">
            <a:avLst/>
          </a:prstGeom>
          <a:noFill/>
        </p:spPr>
        <p:txBody>
          <a:bodyPr wrap="square" lIns="0" tIns="0" rIns="0" bIns="0" rtlCol="0">
            <a:spAutoFit/>
          </a:bodyPr>
          <a:lstStyle/>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Material/ Product Taxes   (Pay as you throw)</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Subsidies</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Advanced disposal fee system</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Deposit- refund system</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Upstream Tax/Subsidy</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Recycler/ Producer credits</a:t>
            </a:r>
          </a:p>
          <a:p>
            <a:pPr marL="380990" indent="-380990">
              <a:lnSpc>
                <a:spcPct val="114000"/>
              </a:lnSpc>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380990" indent="-380990">
              <a:lnSpc>
                <a:spcPct val="114000"/>
              </a:lnSpc>
              <a:buFont typeface="Wingdings" panose="05000000000000000000" pitchFamily="2" charset="2"/>
              <a:buChar char="Ø"/>
            </a:pPr>
            <a:endParaRPr lang="en-US" sz="2000" dirty="0" err="1">
              <a:latin typeface="Arial" panose="020B0604020202020204" pitchFamily="34" charset="0"/>
              <a:cs typeface="Arial" panose="020B0604020202020204" pitchFamily="34" charset="0"/>
            </a:endParaRPr>
          </a:p>
        </p:txBody>
      </p:sp>
      <p:sp>
        <p:nvSpPr>
          <p:cNvPr id="20" name="TextBox 19"/>
          <p:cNvSpPr txBox="1"/>
          <p:nvPr/>
        </p:nvSpPr>
        <p:spPr>
          <a:xfrm>
            <a:off x="6515765" y="2529580"/>
            <a:ext cx="2515988" cy="3636316"/>
          </a:xfrm>
          <a:prstGeom prst="rect">
            <a:avLst/>
          </a:prstGeom>
          <a:noFill/>
        </p:spPr>
        <p:txBody>
          <a:bodyPr wrap="square" lIns="0" tIns="0" rIns="0" bIns="0" rtlCol="0">
            <a:spAutoFit/>
          </a:bodyPr>
          <a:lstStyle/>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Environmental reports/labelling</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Information provision to recyclers</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Consultation with authorities about collection network</a:t>
            </a:r>
          </a:p>
        </p:txBody>
      </p:sp>
      <p:sp>
        <p:nvSpPr>
          <p:cNvPr id="21" name="TextBox 20"/>
          <p:cNvSpPr txBox="1"/>
          <p:nvPr/>
        </p:nvSpPr>
        <p:spPr>
          <a:xfrm>
            <a:off x="9276746" y="2486172"/>
            <a:ext cx="2721969" cy="1693862"/>
          </a:xfrm>
          <a:prstGeom prst="rect">
            <a:avLst/>
          </a:prstGeom>
          <a:noFill/>
        </p:spPr>
        <p:txBody>
          <a:bodyPr wrap="square" lIns="0" tIns="0" rIns="0" bIns="0" rtlCol="0">
            <a:spAutoFit/>
          </a:bodyPr>
          <a:lstStyle/>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Social contracts</a:t>
            </a:r>
          </a:p>
          <a:p>
            <a:pPr marL="380990" indent="-380990">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Gentlemen’s agreement</a:t>
            </a:r>
          </a:p>
          <a:p>
            <a:pPr>
              <a:lnSpc>
                <a:spcPct val="114000"/>
              </a:lnSpc>
            </a:pPr>
            <a:endParaRPr lang="en-US" sz="1867" dirty="0" err="1">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0B6081E-4195-E568-37A4-AF6D64C8A2A9}"/>
              </a:ext>
            </a:extLst>
          </p:cNvPr>
          <p:cNvSpPr txBox="1"/>
          <p:nvPr/>
        </p:nvSpPr>
        <p:spPr>
          <a:xfrm>
            <a:off x="745287" y="6520131"/>
            <a:ext cx="2376112" cy="225062"/>
          </a:xfrm>
          <a:prstGeom prst="rect">
            <a:avLst/>
          </a:prstGeom>
          <a:noFill/>
        </p:spPr>
        <p:txBody>
          <a:bodyPr wrap="square" lIns="0" tIns="0" rIns="0" bIns="0" rtlCol="0">
            <a:spAutoFit/>
          </a:bodyPr>
          <a:lstStyle/>
          <a:p>
            <a:pPr>
              <a:lnSpc>
                <a:spcPct val="114000"/>
              </a:lnSpc>
            </a:pPr>
            <a:r>
              <a:rPr lang="en-US" sz="1400" dirty="0">
                <a:latin typeface="Arial" panose="020B0604020202020204" pitchFamily="34" charset="0"/>
                <a:cs typeface="Arial" panose="020B0604020202020204" pitchFamily="34" charset="0"/>
              </a:rPr>
              <a:t>Source: Gupt,2015</a:t>
            </a:r>
          </a:p>
        </p:txBody>
      </p:sp>
    </p:spTree>
    <p:extLst>
      <p:ext uri="{BB962C8B-B14F-4D97-AF65-F5344CB8AC3E}">
        <p14:creationId xmlns:p14="http://schemas.microsoft.com/office/powerpoint/2010/main" val="349082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3829</TotalTime>
  <Words>301</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 EPR definition </vt:lpstr>
      <vt:lpstr>EPR in Germany – A global context</vt:lpstr>
      <vt:lpstr>EPR in Germany - Overview</vt:lpstr>
      <vt:lpstr>PowerPoint Presentation</vt:lpstr>
      <vt:lpstr>Different Tools under EPR strategy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1</dc:title>
  <dc:creator>Kartik Kapoor</dc:creator>
  <cp:lastModifiedBy>Kartik Kapoor</cp:lastModifiedBy>
  <cp:revision>1</cp:revision>
  <dcterms:created xsi:type="dcterms:W3CDTF">2022-09-10T06:13:00Z</dcterms:created>
  <dcterms:modified xsi:type="dcterms:W3CDTF">2022-09-26T09:55:42Z</dcterms:modified>
</cp:coreProperties>
</file>