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658" r:id="rId3"/>
    <p:sldId id="3645" r:id="rId4"/>
    <p:sldId id="3651" r:id="rId5"/>
    <p:sldId id="3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A23CF-3964-41E1-9A3E-6238A544BC9D}" v="488" dt="2022-09-19T09:03:13.391"/>
    <p1510:client id="{89B42B40-DF27-4393-928A-22574A687F73}" v="10" dt="2022-09-19T10:52:51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Kapoor" userId="a45309d7300c318a" providerId="LiveId" clId="{3BFA23CF-3964-41E1-9A3E-6238A544BC9D}"/>
    <pc:docChg chg="undo custSel addSld delSld modSld sldOrd">
      <pc:chgData name="Kartik Kapoor" userId="a45309d7300c318a" providerId="LiveId" clId="{3BFA23CF-3964-41E1-9A3E-6238A544BC9D}" dt="2022-09-19T09:05:44.857" v="2702" actId="680"/>
      <pc:docMkLst>
        <pc:docMk/>
      </pc:docMkLst>
      <pc:sldChg chg="modSp new mod">
        <pc:chgData name="Kartik Kapoor" userId="a45309d7300c318a" providerId="LiveId" clId="{3BFA23CF-3964-41E1-9A3E-6238A544BC9D}" dt="2022-09-19T08:28:45.953" v="2294"/>
        <pc:sldMkLst>
          <pc:docMk/>
          <pc:sldMk cId="438734649" sldId="256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438734649" sldId="256"/>
            <ac:spMk id="2" creationId="{008DABFC-2C5B-42D4-23EF-029506C23C6D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438734649" sldId="256"/>
            <ac:spMk id="3" creationId="{19A9C466-1E40-5A3E-695C-568022B4A0B9}"/>
          </ac:spMkLst>
        </pc:spChg>
      </pc:sldChg>
      <pc:sldChg chg="addSp delSp modSp new mod delAnim modAnim">
        <pc:chgData name="Kartik Kapoor" userId="a45309d7300c318a" providerId="LiveId" clId="{3BFA23CF-3964-41E1-9A3E-6238A544BC9D}" dt="2022-09-19T08:28:45.953" v="2294"/>
        <pc:sldMkLst>
          <pc:docMk/>
          <pc:sldMk cId="3909723883" sldId="257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3909723883" sldId="257"/>
            <ac:spMk id="2" creationId="{00061ABE-75CE-84D9-1C96-93102CDAAA48}"/>
          </ac:spMkLst>
        </pc:spChg>
        <pc:spChg chg="del">
          <ac:chgData name="Kartik Kapoor" userId="a45309d7300c318a" providerId="LiveId" clId="{3BFA23CF-3964-41E1-9A3E-6238A544BC9D}" dt="2022-09-12T11:12:26.720" v="593"/>
          <ac:spMkLst>
            <pc:docMk/>
            <pc:sldMk cId="3909723883" sldId="257"/>
            <ac:spMk id="3" creationId="{1D558B94-91FC-EB56-7AC4-CA14FF57E835}"/>
          </ac:spMkLst>
        </pc:spChg>
        <pc:spChg chg="add mod">
          <ac:chgData name="Kartik Kapoor" userId="a45309d7300c318a" providerId="LiveId" clId="{3BFA23CF-3964-41E1-9A3E-6238A544BC9D}" dt="2022-09-19T08:28:45.953" v="2294"/>
          <ac:spMkLst>
            <pc:docMk/>
            <pc:sldMk cId="3909723883" sldId="257"/>
            <ac:spMk id="5" creationId="{C7EFD66A-F910-8CC0-6301-A84249A9FFB0}"/>
          </ac:spMkLst>
        </pc:spChg>
        <pc:picChg chg="add del mod">
          <ac:chgData name="Kartik Kapoor" userId="a45309d7300c318a" providerId="LiveId" clId="{3BFA23CF-3964-41E1-9A3E-6238A544BC9D}" dt="2022-09-13T12:14:59.724" v="1796" actId="478"/>
          <ac:picMkLst>
            <pc:docMk/>
            <pc:sldMk cId="3909723883" sldId="257"/>
            <ac:picMk id="4" creationId="{865634C5-C5F8-4C26-132A-D800B688052E}"/>
          </ac:picMkLst>
        </pc:picChg>
      </pc:sldChg>
      <pc:sldChg chg="addSp delSp modSp new mod ord setBg delAnim modAnim">
        <pc:chgData name="Kartik Kapoor" userId="a45309d7300c318a" providerId="LiveId" clId="{3BFA23CF-3964-41E1-9A3E-6238A544BC9D}" dt="2022-09-19T07:31:04.535" v="2124" actId="14100"/>
        <pc:sldMkLst>
          <pc:docMk/>
          <pc:sldMk cId="3777052751" sldId="258"/>
        </pc:sldMkLst>
        <pc:spChg chg="mod">
          <ac:chgData name="Kartik Kapoor" userId="a45309d7300c318a" providerId="LiveId" clId="{3BFA23CF-3964-41E1-9A3E-6238A544BC9D}" dt="2022-09-19T07:25:02.430" v="2028" actId="1076"/>
          <ac:spMkLst>
            <pc:docMk/>
            <pc:sldMk cId="3777052751" sldId="258"/>
            <ac:spMk id="2" creationId="{53428460-8EB4-597F-A936-A922635167CF}"/>
          </ac:spMkLst>
        </pc:spChg>
        <pc:spChg chg="del mod">
          <ac:chgData name="Kartik Kapoor" userId="a45309d7300c318a" providerId="LiveId" clId="{3BFA23CF-3964-41E1-9A3E-6238A544BC9D}" dt="2022-09-10T06:23:18.174" v="191" actId="478"/>
          <ac:spMkLst>
            <pc:docMk/>
            <pc:sldMk cId="3777052751" sldId="258"/>
            <ac:spMk id="3" creationId="{94C2379C-70B8-3756-DDE2-51A47AB765CB}"/>
          </ac:spMkLst>
        </pc:spChg>
        <pc:spChg chg="add del mod">
          <ac:chgData name="Kartik Kapoor" userId="a45309d7300c318a" providerId="LiveId" clId="{3BFA23CF-3964-41E1-9A3E-6238A544BC9D}" dt="2022-09-10T06:23:15.247" v="189"/>
          <ac:spMkLst>
            <pc:docMk/>
            <pc:sldMk cId="3777052751" sldId="258"/>
            <ac:spMk id="4" creationId="{0EAF5817-AD82-9476-5554-EE3532F20212}"/>
          </ac:spMkLst>
        </pc:spChg>
        <pc:spChg chg="mod">
          <ac:chgData name="Kartik Kapoor" userId="a45309d7300c318a" providerId="LiveId" clId="{3BFA23CF-3964-41E1-9A3E-6238A544BC9D}" dt="2022-09-19T07:23:43.405" v="1971"/>
          <ac:spMkLst>
            <pc:docMk/>
            <pc:sldMk cId="3777052751" sldId="258"/>
            <ac:spMk id="5" creationId="{4F365803-FAB6-2817-591E-33AE2B23B773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7" creationId="{6A8AD8C5-5BC2-85B8-2C63-C1723B1A0645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10" creationId="{EC5B6A81-913F-95BA-82CD-8A257543835E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12" creationId="{01DF8A60-2B77-0594-8504-7DFB2E7BF111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13" creationId="{D00E3C65-0CF2-B48D-4014-B31B2515CBAF}"/>
          </ac:spMkLst>
        </pc:spChg>
        <pc:spChg chg="add mod">
          <ac:chgData name="Kartik Kapoor" userId="a45309d7300c318a" providerId="LiveId" clId="{3BFA23CF-3964-41E1-9A3E-6238A544BC9D}" dt="2022-09-19T07:31:04.535" v="2124" actId="14100"/>
          <ac:spMkLst>
            <pc:docMk/>
            <pc:sldMk cId="3777052751" sldId="258"/>
            <ac:spMk id="14" creationId="{71078C1B-F53C-02B1-4FEC-262951535A2D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17" creationId="{DC674873-2A23-22CE-4896-71B423A46DC9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20" creationId="{D990AEC0-A552-A260-140E-ADA969EFBACE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22" creationId="{EB7F25E5-869C-3800-78DA-AEDD17B2592E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23" creationId="{62D7A055-82EF-DEA9-FB28-DA5DCC881AFC}"/>
          </ac:spMkLst>
        </pc:spChg>
        <pc:grpChg chg="add del mod">
          <ac:chgData name="Kartik Kapoor" userId="a45309d7300c318a" providerId="LiveId" clId="{3BFA23CF-3964-41E1-9A3E-6238A544BC9D}" dt="2022-09-19T07:23:52.239" v="1972" actId="478"/>
          <ac:grpSpMkLst>
            <pc:docMk/>
            <pc:sldMk cId="3777052751" sldId="258"/>
            <ac:grpSpMk id="3" creationId="{F698FF58-1CA8-14E9-80D0-1261B489C82A}"/>
          </ac:grpSpMkLst>
        </pc:grpChg>
        <pc:grpChg chg="add del mod">
          <ac:chgData name="Kartik Kapoor" userId="a45309d7300c318a" providerId="LiveId" clId="{3BFA23CF-3964-41E1-9A3E-6238A544BC9D}" dt="2022-09-10T06:23:15.247" v="189"/>
          <ac:grpSpMkLst>
            <pc:docMk/>
            <pc:sldMk cId="3777052751" sldId="258"/>
            <ac:grpSpMk id="5" creationId="{76E2658F-C8CC-165E-1301-9D5E78867213}"/>
          </ac:grpSpMkLst>
        </pc:grpChg>
        <pc:grpChg chg="add del mod">
          <ac:chgData name="Kartik Kapoor" userId="a45309d7300c318a" providerId="LiveId" clId="{3BFA23CF-3964-41E1-9A3E-6238A544BC9D}" dt="2022-09-10T06:23:15.247" v="189"/>
          <ac:grpSpMkLst>
            <pc:docMk/>
            <pc:sldMk cId="3777052751" sldId="258"/>
            <ac:grpSpMk id="8" creationId="{E2628963-D51C-B68C-ADF3-C57DEC304C16}"/>
          </ac:grpSpMkLst>
        </pc:grpChg>
        <pc:grpChg chg="mod">
          <ac:chgData name="Kartik Kapoor" userId="a45309d7300c318a" providerId="LiveId" clId="{3BFA23CF-3964-41E1-9A3E-6238A544BC9D}" dt="2022-09-10T06:22:49.723" v="134"/>
          <ac:grpSpMkLst>
            <pc:docMk/>
            <pc:sldMk cId="3777052751" sldId="258"/>
            <ac:grpSpMk id="9" creationId="{643834C1-EE07-C016-867A-B83BB2169495}"/>
          </ac:grpSpMkLst>
        </pc:grpChg>
        <pc:grpChg chg="add del mod">
          <ac:chgData name="Kartik Kapoor" userId="a45309d7300c318a" providerId="LiveId" clId="{3BFA23CF-3964-41E1-9A3E-6238A544BC9D}" dt="2022-09-19T07:10:49.547" v="1877" actId="478"/>
          <ac:grpSpMkLst>
            <pc:docMk/>
            <pc:sldMk cId="3777052751" sldId="258"/>
            <ac:grpSpMk id="15" creationId="{6DA7CF2C-5007-0D61-028B-7583B027DBE8}"/>
          </ac:grpSpMkLst>
        </pc:grpChg>
        <pc:grpChg chg="add del mod">
          <ac:chgData name="Kartik Kapoor" userId="a45309d7300c318a" providerId="LiveId" clId="{3BFA23CF-3964-41E1-9A3E-6238A544BC9D}" dt="2022-09-19T07:10:49.547" v="1877" actId="478"/>
          <ac:grpSpMkLst>
            <pc:docMk/>
            <pc:sldMk cId="3777052751" sldId="258"/>
            <ac:grpSpMk id="18" creationId="{F56ADF24-6F50-C6F4-CE40-FEE6E7981411}"/>
          </ac:grpSpMkLst>
        </pc:grpChg>
        <pc:grpChg chg="mod">
          <ac:chgData name="Kartik Kapoor" userId="a45309d7300c318a" providerId="LiveId" clId="{3BFA23CF-3964-41E1-9A3E-6238A544BC9D}" dt="2022-09-10T06:23:18.910" v="192"/>
          <ac:grpSpMkLst>
            <pc:docMk/>
            <pc:sldMk cId="3777052751" sldId="258"/>
            <ac:grpSpMk id="19" creationId="{AA001DFA-7672-2FA0-849A-891F794F871E}"/>
          </ac:grpSpMkLst>
        </pc:grpChg>
        <pc:picChg chg="mod">
          <ac:chgData name="Kartik Kapoor" userId="a45309d7300c318a" providerId="LiveId" clId="{3BFA23CF-3964-41E1-9A3E-6238A544BC9D}" dt="2022-09-19T07:23:43.405" v="1971"/>
          <ac:picMkLst>
            <pc:docMk/>
            <pc:sldMk cId="3777052751" sldId="258"/>
            <ac:picMk id="4" creationId="{1B7D1561-332E-1E73-7731-C32518C46469}"/>
          </ac:picMkLst>
        </pc:picChg>
        <pc:picChg chg="mod">
          <ac:chgData name="Kartik Kapoor" userId="a45309d7300c318a" providerId="LiveId" clId="{3BFA23CF-3964-41E1-9A3E-6238A544BC9D}" dt="2022-09-10T06:22:49.723" v="134"/>
          <ac:picMkLst>
            <pc:docMk/>
            <pc:sldMk cId="3777052751" sldId="258"/>
            <ac:picMk id="6" creationId="{74F11E83-2ED0-565C-BE7E-BC5EF5B984F0}"/>
          </ac:picMkLst>
        </pc:picChg>
        <pc:picChg chg="mod">
          <ac:chgData name="Kartik Kapoor" userId="a45309d7300c318a" providerId="LiveId" clId="{3BFA23CF-3964-41E1-9A3E-6238A544BC9D}" dt="2022-09-10T06:22:49.723" v="134"/>
          <ac:picMkLst>
            <pc:docMk/>
            <pc:sldMk cId="3777052751" sldId="258"/>
            <ac:picMk id="11" creationId="{50D35D3C-E266-DF53-5079-DDC163160854}"/>
          </ac:picMkLst>
        </pc:picChg>
        <pc:picChg chg="mod">
          <ac:chgData name="Kartik Kapoor" userId="a45309d7300c318a" providerId="LiveId" clId="{3BFA23CF-3964-41E1-9A3E-6238A544BC9D}" dt="2022-09-10T06:23:18.910" v="192"/>
          <ac:picMkLst>
            <pc:docMk/>
            <pc:sldMk cId="3777052751" sldId="258"/>
            <ac:picMk id="16" creationId="{8EACE824-3B18-073E-0952-A7A3A943453E}"/>
          </ac:picMkLst>
        </pc:picChg>
        <pc:picChg chg="mod">
          <ac:chgData name="Kartik Kapoor" userId="a45309d7300c318a" providerId="LiveId" clId="{3BFA23CF-3964-41E1-9A3E-6238A544BC9D}" dt="2022-09-10T06:23:18.910" v="192"/>
          <ac:picMkLst>
            <pc:docMk/>
            <pc:sldMk cId="3777052751" sldId="258"/>
            <ac:picMk id="21" creationId="{A0513E15-1A06-00C6-9654-F8DEDB42E27D}"/>
          </ac:picMkLst>
        </pc:picChg>
      </pc:sldChg>
      <pc:sldChg chg="new del">
        <pc:chgData name="Kartik Kapoor" userId="a45309d7300c318a" providerId="LiveId" clId="{3BFA23CF-3964-41E1-9A3E-6238A544BC9D}" dt="2022-09-10T06:27:17.602" v="225" actId="47"/>
        <pc:sldMkLst>
          <pc:docMk/>
          <pc:sldMk cId="2246801379" sldId="259"/>
        </pc:sldMkLst>
      </pc:sldChg>
      <pc:sldChg chg="delSp modSp add mod">
        <pc:chgData name="Kartik Kapoor" userId="a45309d7300c318a" providerId="LiveId" clId="{3BFA23CF-3964-41E1-9A3E-6238A544BC9D}" dt="2022-09-19T07:32:47.160" v="2135" actId="14100"/>
        <pc:sldMkLst>
          <pc:docMk/>
          <pc:sldMk cId="3340121711" sldId="373"/>
        </pc:sldMkLst>
        <pc:spChg chg="mod">
          <ac:chgData name="Kartik Kapoor" userId="a45309d7300c318a" providerId="LiveId" clId="{3BFA23CF-3964-41E1-9A3E-6238A544BC9D}" dt="2022-09-19T07:32:47.160" v="2135" actId="14100"/>
          <ac:spMkLst>
            <pc:docMk/>
            <pc:sldMk cId="3340121711" sldId="373"/>
            <ac:spMk id="2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2:35.652" v="2133" actId="1076"/>
          <ac:spMkLst>
            <pc:docMk/>
            <pc:sldMk cId="3340121711" sldId="373"/>
            <ac:spMk id="3" creationId="{00000000-0000-0000-0000-000000000000}"/>
          </ac:spMkLst>
        </pc:spChg>
        <pc:spChg chg="del">
          <ac:chgData name="Kartik Kapoor" userId="a45309d7300c318a" providerId="LiveId" clId="{3BFA23CF-3964-41E1-9A3E-6238A544BC9D}" dt="2022-09-10T06:28:00.693" v="237" actId="478"/>
          <ac:spMkLst>
            <pc:docMk/>
            <pc:sldMk cId="3340121711" sldId="373"/>
            <ac:spMk id="4" creationId="{00000000-0000-0000-0000-000000000000}"/>
          </ac:spMkLst>
        </pc:spChg>
        <pc:spChg chg="del">
          <ac:chgData name="Kartik Kapoor" userId="a45309d7300c318a" providerId="LiveId" clId="{3BFA23CF-3964-41E1-9A3E-6238A544BC9D}" dt="2022-09-10T06:28:53.299" v="262" actId="478"/>
          <ac:spMkLst>
            <pc:docMk/>
            <pc:sldMk cId="3340121711" sldId="373"/>
            <ac:spMk id="6" creationId="{00000000-0000-0000-0000-000000000000}"/>
          </ac:spMkLst>
        </pc:spChg>
        <pc:spChg chg="del mod">
          <ac:chgData name="Kartik Kapoor" userId="a45309d7300c318a" providerId="LiveId" clId="{3BFA23CF-3964-41E1-9A3E-6238A544BC9D}" dt="2022-09-10T06:28:03.703" v="238" actId="478"/>
          <ac:spMkLst>
            <pc:docMk/>
            <pc:sldMk cId="3340121711" sldId="373"/>
            <ac:spMk id="7" creationId="{F8276F25-B36F-3593-976D-9E3DE751C160}"/>
          </ac:spMkLst>
        </pc:spChg>
        <pc:spChg chg="del">
          <ac:chgData name="Kartik Kapoor" userId="a45309d7300c318a" providerId="LiveId" clId="{3BFA23CF-3964-41E1-9A3E-6238A544BC9D}" dt="2022-09-10T06:27:52.730" v="229" actId="478"/>
          <ac:spMkLst>
            <pc:docMk/>
            <pc:sldMk cId="3340121711" sldId="373"/>
            <ac:spMk id="8" creationId="{BF029140-F312-E696-CD3B-EF9B678A8E77}"/>
          </ac:spMkLst>
        </pc:spChg>
      </pc:sldChg>
      <pc:sldChg chg="delSp modSp add mod">
        <pc:chgData name="Kartik Kapoor" userId="a45309d7300c318a" providerId="LiveId" clId="{3BFA23CF-3964-41E1-9A3E-6238A544BC9D}" dt="2022-09-19T07:39:28.933" v="2282" actId="1038"/>
        <pc:sldMkLst>
          <pc:docMk/>
          <pc:sldMk cId="3490829641" sldId="374"/>
        </pc:sldMkLst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2" creationId="{2C734C67-B9EF-3F2F-7D7F-C765B128A1D0}"/>
          </ac:spMkLst>
        </pc:spChg>
        <pc:spChg chg="mod">
          <ac:chgData name="Kartik Kapoor" userId="a45309d7300c318a" providerId="LiveId" clId="{3BFA23CF-3964-41E1-9A3E-6238A544BC9D}" dt="2022-09-19T07:38:01.009" v="2232" actId="1076"/>
          <ac:spMkLst>
            <pc:docMk/>
            <pc:sldMk cId="3490829641" sldId="374"/>
            <ac:spMk id="3" creationId="{00000000-0000-0000-0000-000000000000}"/>
          </ac:spMkLst>
        </pc:spChg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4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7:51.472" v="2231" actId="255"/>
          <ac:spMkLst>
            <pc:docMk/>
            <pc:sldMk cId="3490829641" sldId="374"/>
            <ac:spMk id="13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7:51.472" v="2231" actId="255"/>
          <ac:spMkLst>
            <pc:docMk/>
            <pc:sldMk cId="3490829641" sldId="374"/>
            <ac:spMk id="14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9:01.460" v="2242" actId="688"/>
          <ac:spMkLst>
            <pc:docMk/>
            <pc:sldMk cId="3490829641" sldId="374"/>
            <ac:spMk id="15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8:11.143" v="2233" actId="2710"/>
          <ac:spMkLst>
            <pc:docMk/>
            <pc:sldMk cId="3490829641" sldId="374"/>
            <ac:spMk id="17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8:51.069" v="2241" actId="1076"/>
          <ac:spMkLst>
            <pc:docMk/>
            <pc:sldMk cId="3490829641" sldId="374"/>
            <ac:spMk id="18" creationId="{00000000-0000-0000-0000-000000000000}"/>
          </ac:spMkLst>
        </pc:spChg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19" creationId="{1FCD9435-313F-89C2-8A24-8C16A9BC2E73}"/>
          </ac:spMkLst>
        </pc:spChg>
        <pc:spChg chg="mod">
          <ac:chgData name="Kartik Kapoor" userId="a45309d7300c318a" providerId="LiveId" clId="{3BFA23CF-3964-41E1-9A3E-6238A544BC9D}" dt="2022-09-19T07:38:24.966" v="2236" actId="2710"/>
          <ac:spMkLst>
            <pc:docMk/>
            <pc:sldMk cId="3490829641" sldId="374"/>
            <ac:spMk id="20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8:46.976" v="2240" actId="14100"/>
          <ac:spMkLst>
            <pc:docMk/>
            <pc:sldMk cId="3490829641" sldId="374"/>
            <ac:spMk id="21" creationId="{00000000-0000-0000-0000-000000000000}"/>
          </ac:spMkLst>
        </pc:spChg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22" creationId="{00000000-0000-0000-0000-000000000000}"/>
          </ac:spMkLst>
        </pc:spChg>
        <pc:cxnChg chg="mod">
          <ac:chgData name="Kartik Kapoor" userId="a45309d7300c318a" providerId="LiveId" clId="{3BFA23CF-3964-41E1-9A3E-6238A544BC9D}" dt="2022-09-19T07:37:51.472" v="2231" actId="255"/>
          <ac:cxnSpMkLst>
            <pc:docMk/>
            <pc:sldMk cId="3490829641" sldId="374"/>
            <ac:cxnSpMk id="7" creationId="{00000000-0000-0000-0000-000000000000}"/>
          </ac:cxnSpMkLst>
        </pc:cxnChg>
        <pc:cxnChg chg="mod">
          <ac:chgData name="Kartik Kapoor" userId="a45309d7300c318a" providerId="LiveId" clId="{3BFA23CF-3964-41E1-9A3E-6238A544BC9D}" dt="2022-09-19T07:39:28.933" v="2282" actId="1038"/>
          <ac:cxnSpMkLst>
            <pc:docMk/>
            <pc:sldMk cId="3490829641" sldId="374"/>
            <ac:cxnSpMk id="9" creationId="{00000000-0000-0000-0000-000000000000}"/>
          </ac:cxnSpMkLst>
        </pc:cxnChg>
        <pc:cxnChg chg="mod">
          <ac:chgData name="Kartik Kapoor" userId="a45309d7300c318a" providerId="LiveId" clId="{3BFA23CF-3964-41E1-9A3E-6238A544BC9D}" dt="2022-09-19T07:39:28.933" v="2282" actId="1038"/>
          <ac:cxnSpMkLst>
            <pc:docMk/>
            <pc:sldMk cId="3490829641" sldId="374"/>
            <ac:cxnSpMk id="10" creationId="{00000000-0000-0000-0000-000000000000}"/>
          </ac:cxnSpMkLst>
        </pc:cxnChg>
        <pc:cxnChg chg="mod">
          <ac:chgData name="Kartik Kapoor" userId="a45309d7300c318a" providerId="LiveId" clId="{3BFA23CF-3964-41E1-9A3E-6238A544BC9D}" dt="2022-09-19T07:39:28.933" v="2282" actId="1038"/>
          <ac:cxnSpMkLst>
            <pc:docMk/>
            <pc:sldMk cId="3490829641" sldId="374"/>
            <ac:cxnSpMk id="12" creationId="{00000000-0000-0000-0000-000000000000}"/>
          </ac:cxnSpMkLst>
        </pc:cxnChg>
      </pc:sldChg>
      <pc:sldChg chg="delSp modSp add mod ord">
        <pc:chgData name="Kartik Kapoor" userId="a45309d7300c318a" providerId="LiveId" clId="{3BFA23CF-3964-41E1-9A3E-6238A544BC9D}" dt="2022-09-19T08:45:36.080" v="2331"/>
        <pc:sldMkLst>
          <pc:docMk/>
          <pc:sldMk cId="4029079200" sldId="1768"/>
        </pc:sldMkLst>
        <pc:spChg chg="del mod">
          <ac:chgData name="Kartik Kapoor" userId="a45309d7300c318a" providerId="LiveId" clId="{3BFA23CF-3964-41E1-9A3E-6238A544BC9D}" dt="2022-09-19T08:31:38.857" v="2329" actId="478"/>
          <ac:spMkLst>
            <pc:docMk/>
            <pc:sldMk cId="4029079200" sldId="1768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4029079200" sldId="1768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2T14:42:55.499" v="675" actId="207"/>
          <ac:spMkLst>
            <pc:docMk/>
            <pc:sldMk cId="4029079200" sldId="1768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2T14:44:43.973" v="693" actId="478"/>
          <ac:spMkLst>
            <pc:docMk/>
            <pc:sldMk cId="4029079200" sldId="1768"/>
            <ac:spMk id="10" creationId="{A3E994FF-BA2C-15EF-B8BB-47381AA5DC11}"/>
          </ac:spMkLst>
        </pc:spChg>
      </pc:sldChg>
      <pc:sldChg chg="delSp modSp add mod">
        <pc:chgData name="Kartik Kapoor" userId="a45309d7300c318a" providerId="LiveId" clId="{3BFA23CF-3964-41E1-9A3E-6238A544BC9D}" dt="2022-09-19T08:47:54.721" v="2369" actId="27636"/>
        <pc:sldMkLst>
          <pc:docMk/>
          <pc:sldMk cId="1597627156" sldId="1772"/>
        </pc:sldMkLst>
        <pc:spChg chg="mod">
          <ac:chgData name="Kartik Kapoor" userId="a45309d7300c318a" providerId="LiveId" clId="{3BFA23CF-3964-41E1-9A3E-6238A544BC9D}" dt="2022-09-19T08:47:54.721" v="2369" actId="27636"/>
          <ac:spMkLst>
            <pc:docMk/>
            <pc:sldMk cId="1597627156" sldId="1772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2:15.904" v="668" actId="478"/>
          <ac:spMkLst>
            <pc:docMk/>
            <pc:sldMk cId="1597627156" sldId="1772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597627156" sldId="1772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47:26.376" v="2360" actId="403"/>
          <ac:spMkLst>
            <pc:docMk/>
            <pc:sldMk cId="1597627156" sldId="1772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9T08:47:14.590" v="2355" actId="478"/>
          <ac:spMkLst>
            <pc:docMk/>
            <pc:sldMk cId="1597627156" sldId="1772"/>
            <ac:spMk id="10" creationId="{A3E994FF-BA2C-15EF-B8BB-47381AA5DC11}"/>
          </ac:spMkLst>
        </pc:spChg>
      </pc:sldChg>
      <pc:sldChg chg="delSp modSp add mod">
        <pc:chgData name="Kartik Kapoor" userId="a45309d7300c318a" providerId="LiveId" clId="{3BFA23CF-3964-41E1-9A3E-6238A544BC9D}" dt="2022-09-19T08:54:58.801" v="2459" actId="1076"/>
        <pc:sldMkLst>
          <pc:docMk/>
          <pc:sldMk cId="3473990897" sldId="1773"/>
        </pc:sldMkLst>
        <pc:spChg chg="mod">
          <ac:chgData name="Kartik Kapoor" userId="a45309d7300c318a" providerId="LiveId" clId="{3BFA23CF-3964-41E1-9A3E-6238A544BC9D}" dt="2022-09-19T08:54:26.614" v="2454" actId="27636"/>
          <ac:spMkLst>
            <pc:docMk/>
            <pc:sldMk cId="3473990897" sldId="1773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1:42.328" v="664" actId="478"/>
          <ac:spMkLst>
            <pc:docMk/>
            <pc:sldMk cId="3473990897" sldId="1773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3473990897" sldId="1773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54:50.234" v="2457" actId="1076"/>
          <ac:spMkLst>
            <pc:docMk/>
            <pc:sldMk cId="3473990897" sldId="1773"/>
            <ac:spMk id="8" creationId="{EB231EA7-DEAF-9E97-BAF5-0E633FE68D01}"/>
          </ac:spMkLst>
        </pc:spChg>
        <pc:spChg chg="mod">
          <ac:chgData name="Kartik Kapoor" userId="a45309d7300c318a" providerId="LiveId" clId="{3BFA23CF-3964-41E1-9A3E-6238A544BC9D}" dt="2022-09-19T08:54:29.202" v="2455" actId="1076"/>
          <ac:spMkLst>
            <pc:docMk/>
            <pc:sldMk cId="3473990897" sldId="1773"/>
            <ac:spMk id="9" creationId="{86250802-8CF9-B205-B455-72041F1F388D}"/>
          </ac:spMkLst>
        </pc:spChg>
        <pc:spChg chg="del">
          <ac:chgData name="Kartik Kapoor" userId="a45309d7300c318a" providerId="LiveId" clId="{3BFA23CF-3964-41E1-9A3E-6238A544BC9D}" dt="2022-09-12T14:44:55.381" v="695" actId="478"/>
          <ac:spMkLst>
            <pc:docMk/>
            <pc:sldMk cId="3473990897" sldId="1773"/>
            <ac:spMk id="10" creationId="{A3E994FF-BA2C-15EF-B8BB-47381AA5DC11}"/>
          </ac:spMkLst>
        </pc:spChg>
        <pc:picChg chg="del">
          <ac:chgData name="Kartik Kapoor" userId="a45309d7300c318a" providerId="LiveId" clId="{3BFA23CF-3964-41E1-9A3E-6238A544BC9D}" dt="2022-09-19T08:54:00.821" v="2444" actId="478"/>
          <ac:picMkLst>
            <pc:docMk/>
            <pc:sldMk cId="3473990897" sldId="1773"/>
            <ac:picMk id="11" creationId="{04098C8D-2303-A48D-5F55-FD5E98C00DD9}"/>
          </ac:picMkLst>
        </pc:picChg>
        <pc:picChg chg="mod">
          <ac:chgData name="Kartik Kapoor" userId="a45309d7300c318a" providerId="LiveId" clId="{3BFA23CF-3964-41E1-9A3E-6238A544BC9D}" dt="2022-09-19T08:54:58.801" v="2459" actId="1076"/>
          <ac:picMkLst>
            <pc:docMk/>
            <pc:sldMk cId="3473990897" sldId="1773"/>
            <ac:picMk id="13" creationId="{316441D1-3756-9644-972B-C1D689202C60}"/>
          </ac:picMkLst>
        </pc:picChg>
      </pc:sldChg>
      <pc:sldChg chg="delSp modSp add mod">
        <pc:chgData name="Kartik Kapoor" userId="a45309d7300c318a" providerId="LiveId" clId="{3BFA23CF-3964-41E1-9A3E-6238A544BC9D}" dt="2022-09-19T08:50:05.658" v="2409" actId="1076"/>
        <pc:sldMkLst>
          <pc:docMk/>
          <pc:sldMk cId="3502304693" sldId="1775"/>
        </pc:sldMkLst>
        <pc:spChg chg="mod">
          <ac:chgData name="Kartik Kapoor" userId="a45309d7300c318a" providerId="LiveId" clId="{3BFA23CF-3964-41E1-9A3E-6238A544BC9D}" dt="2022-09-19T08:50:05.658" v="2409" actId="1076"/>
          <ac:spMkLst>
            <pc:docMk/>
            <pc:sldMk cId="3502304693" sldId="1775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1:51.178" v="665" actId="478"/>
          <ac:spMkLst>
            <pc:docMk/>
            <pc:sldMk cId="3502304693" sldId="1775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3502304693" sldId="1775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49:37.423" v="2399" actId="403"/>
          <ac:spMkLst>
            <pc:docMk/>
            <pc:sldMk cId="3502304693" sldId="1775"/>
            <ac:spMk id="9" creationId="{86250802-8CF9-B205-B455-72041F1F388D}"/>
          </ac:spMkLst>
        </pc:spChg>
        <pc:spChg chg="del">
          <ac:chgData name="Kartik Kapoor" userId="a45309d7300c318a" providerId="LiveId" clId="{3BFA23CF-3964-41E1-9A3E-6238A544BC9D}" dt="2022-09-12T14:44:29.493" v="692" actId="478"/>
          <ac:spMkLst>
            <pc:docMk/>
            <pc:sldMk cId="3502304693" sldId="1775"/>
            <ac:spMk id="10" creationId="{A3E994FF-BA2C-15EF-B8BB-47381AA5DC11}"/>
          </ac:spMkLst>
        </pc:spChg>
      </pc:sldChg>
      <pc:sldChg chg="delSp modSp add mod ord">
        <pc:chgData name="Kartik Kapoor" userId="a45309d7300c318a" providerId="LiveId" clId="{3BFA23CF-3964-41E1-9A3E-6238A544BC9D}" dt="2022-09-19T08:52:12.480" v="2413"/>
        <pc:sldMkLst>
          <pc:docMk/>
          <pc:sldMk cId="702934840" sldId="1799"/>
        </pc:sldMkLst>
        <pc:spChg chg="mod">
          <ac:chgData name="Kartik Kapoor" userId="a45309d7300c318a" providerId="LiveId" clId="{3BFA23CF-3964-41E1-9A3E-6238A544BC9D}" dt="2022-09-19T08:47:05.826" v="2354" actId="14100"/>
          <ac:spMkLst>
            <pc:docMk/>
            <pc:sldMk cId="702934840" sldId="1799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2:11.842" v="667" actId="478"/>
          <ac:spMkLst>
            <pc:docMk/>
            <pc:sldMk cId="702934840" sldId="1799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702934840" sldId="1799"/>
            <ac:spMk id="6" creationId="{F3445339-A109-BD27-9B4F-36289797B8DF}"/>
          </ac:spMkLst>
        </pc:spChg>
        <pc:spChg chg="del mod">
          <ac:chgData name="Kartik Kapoor" userId="a45309d7300c318a" providerId="LiveId" clId="{3BFA23CF-3964-41E1-9A3E-6238A544BC9D}" dt="2022-09-19T08:45:54.726" v="2333" actId="478"/>
          <ac:spMkLst>
            <pc:docMk/>
            <pc:sldMk cId="702934840" sldId="1799"/>
            <ac:spMk id="7" creationId="{878BBF12-8A8F-CCC3-3BAF-F58EB009EB87}"/>
          </ac:spMkLst>
        </pc:spChg>
        <pc:spChg chg="mod">
          <ac:chgData name="Kartik Kapoor" userId="a45309d7300c318a" providerId="LiveId" clId="{3BFA23CF-3964-41E1-9A3E-6238A544BC9D}" dt="2022-09-19T08:46:46.299" v="2350" actId="1076"/>
          <ac:spMkLst>
            <pc:docMk/>
            <pc:sldMk cId="702934840" sldId="1799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9T08:45:53.247" v="2332" actId="478"/>
          <ac:spMkLst>
            <pc:docMk/>
            <pc:sldMk cId="702934840" sldId="1799"/>
            <ac:spMk id="10" creationId="{A3E994FF-BA2C-15EF-B8BB-47381AA5DC11}"/>
          </ac:spMkLst>
        </pc:spChg>
        <pc:picChg chg="mod">
          <ac:chgData name="Kartik Kapoor" userId="a45309d7300c318a" providerId="LiveId" clId="{3BFA23CF-3964-41E1-9A3E-6238A544BC9D}" dt="2022-09-19T08:47:02.386" v="2353" actId="14100"/>
          <ac:picMkLst>
            <pc:docMk/>
            <pc:sldMk cId="702934840" sldId="1799"/>
            <ac:picMk id="4" creationId="{A563DB84-19D2-FE6B-9DA4-CE0FD0CB5D6C}"/>
          </ac:picMkLst>
        </pc:picChg>
      </pc:sldChg>
      <pc:sldChg chg="delSp modSp add mod">
        <pc:chgData name="Kartik Kapoor" userId="a45309d7300c318a" providerId="LiveId" clId="{3BFA23CF-3964-41E1-9A3E-6238A544BC9D}" dt="2022-09-19T08:49:15.249" v="2395" actId="1076"/>
        <pc:sldMkLst>
          <pc:docMk/>
          <pc:sldMk cId="1534974423" sldId="1800"/>
        </pc:sldMkLst>
        <pc:spChg chg="mod">
          <ac:chgData name="Kartik Kapoor" userId="a45309d7300c318a" providerId="LiveId" clId="{3BFA23CF-3964-41E1-9A3E-6238A544BC9D}" dt="2022-09-19T08:49:15.249" v="2395" actId="1076"/>
          <ac:spMkLst>
            <pc:docMk/>
            <pc:sldMk cId="1534974423" sldId="1800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2:00.969" v="666" actId="478"/>
          <ac:spMkLst>
            <pc:docMk/>
            <pc:sldMk cId="1534974423" sldId="1800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534974423" sldId="1800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48:21.378" v="2374" actId="1076"/>
          <ac:spMkLst>
            <pc:docMk/>
            <pc:sldMk cId="1534974423" sldId="1800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2T14:44:49.639" v="694" actId="478"/>
          <ac:spMkLst>
            <pc:docMk/>
            <pc:sldMk cId="1534974423" sldId="1800"/>
            <ac:spMk id="10" creationId="{A3E994FF-BA2C-15EF-B8BB-47381AA5DC11}"/>
          </ac:spMkLst>
        </pc:spChg>
        <pc:picChg chg="mod">
          <ac:chgData name="Kartik Kapoor" userId="a45309d7300c318a" providerId="LiveId" clId="{3BFA23CF-3964-41E1-9A3E-6238A544BC9D}" dt="2022-09-19T08:48:53.170" v="2388" actId="1076"/>
          <ac:picMkLst>
            <pc:docMk/>
            <pc:sldMk cId="1534974423" sldId="1800"/>
            <ac:picMk id="4" creationId="{924FAE82-5A4E-E81C-2B55-F6AABFA49F03}"/>
          </ac:picMkLst>
        </pc:picChg>
      </pc:sldChg>
      <pc:sldChg chg="delSp modSp add mod ord">
        <pc:chgData name="Kartik Kapoor" userId="a45309d7300c318a" providerId="LiveId" clId="{3BFA23CF-3964-41E1-9A3E-6238A544BC9D}" dt="2022-09-19T09:00:22.073" v="2490" actId="1076"/>
        <pc:sldMkLst>
          <pc:docMk/>
          <pc:sldMk cId="2519989105" sldId="1804"/>
        </pc:sldMkLst>
        <pc:spChg chg="del">
          <ac:chgData name="Kartik Kapoor" userId="a45309d7300c318a" providerId="LiveId" clId="{3BFA23CF-3964-41E1-9A3E-6238A544BC9D}" dt="2022-09-12T14:41:37.590" v="663" actId="478"/>
          <ac:spMkLst>
            <pc:docMk/>
            <pc:sldMk cId="2519989105" sldId="1804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2519989105" sldId="1804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59:20.951" v="2471" actId="403"/>
          <ac:spMkLst>
            <pc:docMk/>
            <pc:sldMk cId="2519989105" sldId="1804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2T14:45:04.201" v="698" actId="478"/>
          <ac:spMkLst>
            <pc:docMk/>
            <pc:sldMk cId="2519989105" sldId="1804"/>
            <ac:spMk id="10" creationId="{A3E994FF-BA2C-15EF-B8BB-47381AA5DC11}"/>
          </ac:spMkLst>
        </pc:spChg>
        <pc:spChg chg="mod">
          <ac:chgData name="Kartik Kapoor" userId="a45309d7300c318a" providerId="LiveId" clId="{3BFA23CF-3964-41E1-9A3E-6238A544BC9D}" dt="2022-09-19T09:00:19.560" v="2489" actId="14100"/>
          <ac:spMkLst>
            <pc:docMk/>
            <pc:sldMk cId="2519989105" sldId="1804"/>
            <ac:spMk id="42" creationId="{0C73D30B-099C-422D-AEE7-B9DB1815A495}"/>
          </ac:spMkLst>
        </pc:spChg>
        <pc:picChg chg="mod">
          <ac:chgData name="Kartik Kapoor" userId="a45309d7300c318a" providerId="LiveId" clId="{3BFA23CF-3964-41E1-9A3E-6238A544BC9D}" dt="2022-09-19T09:00:22.073" v="2490" actId="1076"/>
          <ac:picMkLst>
            <pc:docMk/>
            <pc:sldMk cId="2519989105" sldId="1804"/>
            <ac:picMk id="3" creationId="{4A68E0AB-3E6F-00CA-9313-6C29001F575F}"/>
          </ac:picMkLst>
        </pc:picChg>
        <pc:picChg chg="del">
          <ac:chgData name="Kartik Kapoor" userId="a45309d7300c318a" providerId="LiveId" clId="{3BFA23CF-3964-41E1-9A3E-6238A544BC9D}" dt="2022-09-19T08:59:02.811" v="2466" actId="478"/>
          <ac:picMkLst>
            <pc:docMk/>
            <pc:sldMk cId="2519989105" sldId="1804"/>
            <ac:picMk id="21" creationId="{EF29790B-73C4-7996-C2FE-7625AFA7FBF1}"/>
          </ac:picMkLst>
        </pc:picChg>
      </pc:sldChg>
      <pc:sldChg chg="addSp delSp modSp add del mod delDesignElem">
        <pc:chgData name="Kartik Kapoor" userId="a45309d7300c318a" providerId="LiveId" clId="{3BFA23CF-3964-41E1-9A3E-6238A544BC9D}" dt="2022-09-12T11:11:29.596" v="592" actId="47"/>
        <pc:sldMkLst>
          <pc:docMk/>
          <pc:sldMk cId="843085829" sldId="3636"/>
        </pc:sldMkLst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5" creationId="{1AC9A313-C3B8-6E3F-F99B-FA559A04625B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6" creationId="{97CCA234-1C9B-D22B-6AD0-385B4FBD99D2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7" creationId="{CDC3549B-E7E6-0D1C-90B1-0E36C231F2ED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8" creationId="{5E41CE60-A370-F7BC-3857-F5160239B3FB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0" creationId="{95CA228B-90FD-F3E6-2047-7F20D17FBAF4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1" creationId="{2C1C9619-B1B4-6A33-1D4A-DE2FA0425D31}"/>
          </ac:spMkLst>
        </pc:spChg>
        <pc:spChg chg="mod">
          <ac:chgData name="Kartik Kapoor" userId="a45309d7300c318a" providerId="LiveId" clId="{3BFA23CF-3964-41E1-9A3E-6238A544BC9D}" dt="2022-09-12T11:06:15.480" v="290" actId="207"/>
          <ac:spMkLst>
            <pc:docMk/>
            <pc:sldMk cId="843085829" sldId="3636"/>
            <ac:spMk id="13" creationId="{ADF475E2-8996-597E-257C-C4102CEB28D7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8" creationId="{BE1AD9E9-01BA-D325-05D3-41370006615E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9" creationId="{EAD10F4C-811C-4E61-1E3A-EA814FDE02A4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20" creationId="{9690A0AE-5620-A637-9642-539665478836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22" creationId="{06E69CEA-BAC2-D1CC-B9CE-88EE686FDF34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26" creationId="{75F28DDD-9641-43BA-944D-79B0687051F1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28" creationId="{32AA2954-062E-4B72-A97B-0B066FB156D8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30" creationId="{10CA29A6-E0B1-40CD-ADF7-7B8E932A3222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32" creationId="{8DD5F866-AD72-475A-B6C6-54E4577D4AAC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34" creationId="{C02BAD4C-6EA9-4F10-92D4-A1C8C53DAEE4}"/>
          </ac:spMkLst>
        </pc:spChg>
        <pc:graphicFrameChg chg="add del mod">
          <ac:chgData name="Kartik Kapoor" userId="a45309d7300c318a" providerId="LiveId" clId="{3BFA23CF-3964-41E1-9A3E-6238A544BC9D}" dt="2022-09-12T11:07:12.933" v="382"/>
          <ac:graphicFrameMkLst>
            <pc:docMk/>
            <pc:sldMk cId="843085829" sldId="3636"/>
            <ac:graphicFrameMk id="12" creationId="{A3C53772-F738-E769-2FC4-111834954919}"/>
          </ac:graphicFrameMkLst>
        </pc:graphicFrame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4" creationId="{24227ECD-10D3-2007-E67B-8ABCF9B502EB}"/>
          </ac:picMkLst>
        </pc:pic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5" creationId="{AF1F759D-48CE-BBB7-42EF-648AB3D315DA}"/>
          </ac:picMkLst>
        </pc:pic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6" creationId="{B2AE15F9-075F-D348-E1FE-45FD61C40E42}"/>
          </ac:picMkLst>
        </pc:pic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7" creationId="{6B8E883B-22FD-6D6B-F5A0-FB421D050C75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26" creationId="{B2EDB597-1D43-4973-8102-BCA317C2F802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28" creationId="{BA85EF63-77D9-4FF2-BB02-360AE59BEAE8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30" creationId="{E3F2DE64-A4A1-41CE-927B-EE7958649087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32" creationId="{BFE7410B-AA8A-498B-BF3B-F7403A97BE2B}"/>
          </ac:picMkLst>
        </pc:picChg>
      </pc:sldChg>
      <pc:sldChg chg="addSp delSp modSp add mod">
        <pc:chgData name="Kartik Kapoor" userId="a45309d7300c318a" providerId="LiveId" clId="{3BFA23CF-3964-41E1-9A3E-6238A544BC9D}" dt="2022-09-19T07:35:14.277" v="2172" actId="2710"/>
        <pc:sldMkLst>
          <pc:docMk/>
          <pc:sldMk cId="97063996" sldId="3645"/>
        </pc:sldMkLst>
        <pc:spChg chg="add del mod">
          <ac:chgData name="Kartik Kapoor" userId="a45309d7300c318a" providerId="LiveId" clId="{3BFA23CF-3964-41E1-9A3E-6238A544BC9D}" dt="2022-09-19T07:35:14.277" v="2172" actId="2710"/>
          <ac:spMkLst>
            <pc:docMk/>
            <pc:sldMk cId="97063996" sldId="3645"/>
            <ac:spMk id="2" creationId="{DF4C3774-ECAA-564D-3EA4-156F54FC085D}"/>
          </ac:spMkLst>
        </pc:spChg>
        <pc:spChg chg="mod">
          <ac:chgData name="Kartik Kapoor" userId="a45309d7300c318a" providerId="LiveId" clId="{3BFA23CF-3964-41E1-9A3E-6238A544BC9D}" dt="2022-09-19T07:34:55.243" v="2166" actId="255"/>
          <ac:spMkLst>
            <pc:docMk/>
            <pc:sldMk cId="97063996" sldId="3645"/>
            <ac:spMk id="3" creationId="{33E2E9E6-A1F5-8FB1-EA57-B8987D246BC3}"/>
          </ac:spMkLst>
        </pc:spChg>
        <pc:spChg chg="del">
          <ac:chgData name="Kartik Kapoor" userId="a45309d7300c318a" providerId="LiveId" clId="{3BFA23CF-3964-41E1-9A3E-6238A544BC9D}" dt="2022-09-12T11:03:47.013" v="267" actId="478"/>
          <ac:spMkLst>
            <pc:docMk/>
            <pc:sldMk cId="97063996" sldId="3645"/>
            <ac:spMk id="4" creationId="{509C71BD-39B3-90F8-6452-7BB4611E0AA6}"/>
          </ac:spMkLst>
        </pc:spChg>
        <pc:spChg chg="add del mod">
          <ac:chgData name="Kartik Kapoor" userId="a45309d7300c318a" providerId="LiveId" clId="{3BFA23CF-3964-41E1-9A3E-6238A544BC9D}" dt="2022-09-19T07:34:17.448" v="2155" actId="478"/>
          <ac:spMkLst>
            <pc:docMk/>
            <pc:sldMk cId="97063996" sldId="3645"/>
            <ac:spMk id="5" creationId="{222DB9B0-CDC2-54D1-2494-5D0A5C238699}"/>
          </ac:spMkLst>
        </pc:spChg>
        <pc:spChg chg="del">
          <ac:chgData name="Kartik Kapoor" userId="a45309d7300c318a" providerId="LiveId" clId="{3BFA23CF-3964-41E1-9A3E-6238A544BC9D}" dt="2022-09-12T11:03:47.013" v="267" actId="478"/>
          <ac:spMkLst>
            <pc:docMk/>
            <pc:sldMk cId="97063996" sldId="3645"/>
            <ac:spMk id="6" creationId="{7268B590-F839-C2BA-FEAC-65DCA117BFCA}"/>
          </ac:spMkLst>
        </pc:spChg>
        <pc:spChg chg="del">
          <ac:chgData name="Kartik Kapoor" userId="a45309d7300c318a" providerId="LiveId" clId="{3BFA23CF-3964-41E1-9A3E-6238A544BC9D}" dt="2022-09-12T11:03:47.013" v="267" actId="478"/>
          <ac:spMkLst>
            <pc:docMk/>
            <pc:sldMk cId="97063996" sldId="3645"/>
            <ac:spMk id="10" creationId="{7BC35011-1109-FCAE-5A34-D64FB43B56C8}"/>
          </ac:spMkLst>
        </pc:spChg>
        <pc:picChg chg="del mod">
          <ac:chgData name="Kartik Kapoor" userId="a45309d7300c318a" providerId="LiveId" clId="{3BFA23CF-3964-41E1-9A3E-6238A544BC9D}" dt="2022-09-19T07:34:55.998" v="2167" actId="478"/>
          <ac:picMkLst>
            <pc:docMk/>
            <pc:sldMk cId="97063996" sldId="3645"/>
            <ac:picMk id="9" creationId="{AF8C0833-AFBC-2E18-363A-F88CA76FF78D}"/>
          </ac:picMkLst>
        </pc:picChg>
      </pc:sldChg>
      <pc:sldChg chg="delSp modSp add mod">
        <pc:chgData name="Kartik Kapoor" userId="a45309d7300c318a" providerId="LiveId" clId="{3BFA23CF-3964-41E1-9A3E-6238A544BC9D}" dt="2022-09-19T07:36:57.058" v="2223" actId="1076"/>
        <pc:sldMkLst>
          <pc:docMk/>
          <pc:sldMk cId="3737078196" sldId="3651"/>
        </pc:sldMkLst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2" creationId="{DA0BE144-1AEC-5E5B-F038-041D98A83FEA}"/>
          </ac:spMkLst>
        </pc:spChg>
        <pc:spChg chg="mod">
          <ac:chgData name="Kartik Kapoor" userId="a45309d7300c318a" providerId="LiveId" clId="{3BFA23CF-3964-41E1-9A3E-6238A544BC9D}" dt="2022-09-19T07:36:57.058" v="2223" actId="1076"/>
          <ac:spMkLst>
            <pc:docMk/>
            <pc:sldMk cId="3737078196" sldId="3651"/>
            <ac:spMk id="3" creationId="{B449FB87-4C7A-1490-0A6C-59A213F35BAA}"/>
          </ac:spMkLst>
        </pc:spChg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4" creationId="{15A7A88A-DEC8-59A1-DE45-F2EF4EA5CA9F}"/>
          </ac:spMkLst>
        </pc:spChg>
        <pc:spChg chg="mod">
          <ac:chgData name="Kartik Kapoor" userId="a45309d7300c318a" providerId="LiveId" clId="{3BFA23CF-3964-41E1-9A3E-6238A544BC9D}" dt="2022-09-19T07:36:01.029" v="2209" actId="1076"/>
          <ac:spMkLst>
            <pc:docMk/>
            <pc:sldMk cId="3737078196" sldId="3651"/>
            <ac:spMk id="7" creationId="{3758B0CF-0ABB-BE6C-BD6B-952FCB2DD3E1}"/>
          </ac:spMkLst>
        </pc:spChg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8" creationId="{57AC8AD9-0197-82A2-F40D-155D3427F378}"/>
          </ac:spMkLst>
        </pc:spChg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9" creationId="{1EB9B4D2-23DF-21CD-628D-8405C674A3B4}"/>
          </ac:spMkLst>
        </pc:spChg>
        <pc:picChg chg="mod ord">
          <ac:chgData name="Kartik Kapoor" userId="a45309d7300c318a" providerId="LiveId" clId="{3BFA23CF-3964-41E1-9A3E-6238A544BC9D}" dt="2022-09-19T07:36:45.945" v="2221" actId="167"/>
          <ac:picMkLst>
            <pc:docMk/>
            <pc:sldMk cId="3737078196" sldId="3651"/>
            <ac:picMk id="6" creationId="{D3705648-4334-ED80-2C09-007BE9F62FE6}"/>
          </ac:picMkLst>
        </pc:picChg>
      </pc:sldChg>
      <pc:sldChg chg="delSp add del delDesignElem">
        <pc:chgData name="Kartik Kapoor" userId="a45309d7300c318a" providerId="LiveId" clId="{3BFA23CF-3964-41E1-9A3E-6238A544BC9D}" dt="2022-09-12T11:06:47.602" v="380" actId="47"/>
        <pc:sldMkLst>
          <pc:docMk/>
          <pc:sldMk cId="3744955095" sldId="3652"/>
        </pc:sldMkLst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26" creationId="{75F28DDD-9641-43BA-944D-79B0687051F1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28" creationId="{32AA2954-062E-4B72-A97B-0B066FB156D8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30" creationId="{10CA29A6-E0B1-40CD-ADF7-7B8E932A3222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32" creationId="{8DD5F866-AD72-475A-B6C6-54E4577D4AAC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34" creationId="{C02BAD4C-6EA9-4F10-92D4-A1C8C53DAEE4}"/>
          </ac:spMkLst>
        </pc:spChg>
      </pc:sldChg>
      <pc:sldChg chg="addSp delSp modSp new mod setBg delDesignElem">
        <pc:chgData name="Kartik Kapoor" userId="a45309d7300c318a" providerId="LiveId" clId="{3BFA23CF-3964-41E1-9A3E-6238A544BC9D}" dt="2022-09-19T08:31:26.858" v="2328" actId="113"/>
        <pc:sldMkLst>
          <pc:docMk/>
          <pc:sldMk cId="3926596900" sldId="3652"/>
        </pc:sldMkLst>
        <pc:spChg chg="del mod">
          <ac:chgData name="Kartik Kapoor" userId="a45309d7300c318a" providerId="LiveId" clId="{3BFA23CF-3964-41E1-9A3E-6238A544BC9D}" dt="2022-09-19T08:28:39.517" v="2292" actId="478"/>
          <ac:spMkLst>
            <pc:docMk/>
            <pc:sldMk cId="3926596900" sldId="3652"/>
            <ac:spMk id="2" creationId="{AF3AAC4A-FB37-BF49-D8F8-9BB361784DAB}"/>
          </ac:spMkLst>
        </pc:spChg>
        <pc:spChg chg="del mod">
          <ac:chgData name="Kartik Kapoor" userId="a45309d7300c318a" providerId="LiveId" clId="{3BFA23CF-3964-41E1-9A3E-6238A544BC9D}" dt="2022-09-19T08:29:00.033" v="2297" actId="478"/>
          <ac:spMkLst>
            <pc:docMk/>
            <pc:sldMk cId="3926596900" sldId="3652"/>
            <ac:spMk id="3" creationId="{2E8CB414-92F7-07FC-EE65-6451EB53A0D6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4" creationId="{CF498651-BFFE-F350-305B-05648974D491}"/>
          </ac:spMkLst>
        </pc:spChg>
        <pc:spChg chg="add del mod">
          <ac:chgData name="Kartik Kapoor" userId="a45309d7300c318a" providerId="LiveId" clId="{3BFA23CF-3964-41E1-9A3E-6238A544BC9D}" dt="2022-09-19T08:31:26.858" v="2328" actId="113"/>
          <ac:spMkLst>
            <pc:docMk/>
            <pc:sldMk cId="3926596900" sldId="3652"/>
            <ac:spMk id="5" creationId="{7D2BB558-1DAA-885D-37E0-9DE166B54356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6" creationId="{46D727F6-BC1B-532E-10B7-246B2BF5FE95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7" creationId="{516CFD0E-F0E6-CBFE-9E92-C2C119D3D62F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8" creationId="{5746803B-48D8-F45D-C9B4-83E097B729F9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9" creationId="{9DF044A9-9DC3-0595-74B3-F5BF868D932A}"/>
          </ac:spMkLst>
        </pc:spChg>
        <pc:spChg chg="add del mod">
          <ac:chgData name="Kartik Kapoor" userId="a45309d7300c318a" providerId="LiveId" clId="{3BFA23CF-3964-41E1-9A3E-6238A544BC9D}" dt="2022-09-19T08:31:20.600" v="2327" actId="403"/>
          <ac:spMkLst>
            <pc:docMk/>
            <pc:sldMk cId="3926596900" sldId="3652"/>
            <ac:spMk id="15" creationId="{34D66E91-E4CA-8125-5FEE-B43E879021C1}"/>
          </ac:spMkLst>
        </pc:spChg>
        <pc:spChg chg="add del mod">
          <ac:chgData name="Kartik Kapoor" userId="a45309d7300c318a" providerId="LiveId" clId="{3BFA23CF-3964-41E1-9A3E-6238A544BC9D}" dt="2022-09-12T11:07:39.958" v="386" actId="478"/>
          <ac:spMkLst>
            <pc:docMk/>
            <pc:sldMk cId="3926596900" sldId="3652"/>
            <ac:spMk id="16" creationId="{86E5B063-D146-CD05-E1B1-5020653BF0C0}"/>
          </ac:spMkLst>
        </pc:spChg>
        <pc:spChg chg="add del mod">
          <ac:chgData name="Kartik Kapoor" userId="a45309d7300c318a" providerId="LiveId" clId="{3BFA23CF-3964-41E1-9A3E-6238A544BC9D}" dt="2022-09-12T11:07:39.958" v="386" actId="478"/>
          <ac:spMkLst>
            <pc:docMk/>
            <pc:sldMk cId="3926596900" sldId="3652"/>
            <ac:spMk id="17" creationId="{E8604390-142B-E67F-9A4F-23D6A1769880}"/>
          </ac:spMkLst>
        </pc:spChg>
        <pc:spChg chg="add del mod">
          <ac:chgData name="Kartik Kapoor" userId="a45309d7300c318a" providerId="LiveId" clId="{3BFA23CF-3964-41E1-9A3E-6238A544BC9D}" dt="2022-09-12T11:07:46.375" v="388" actId="478"/>
          <ac:spMkLst>
            <pc:docMk/>
            <pc:sldMk cId="3926596900" sldId="3652"/>
            <ac:spMk id="18" creationId="{C5BF654B-DC1A-0322-EF79-6FAFB0D70D8C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19" creationId="{A3C210E6-A35A-4F68-8D60-801A019C75B8}"/>
          </ac:spMkLst>
        </pc:spChg>
        <pc:spChg chg="add del">
          <ac:chgData name="Kartik Kapoor" userId="a45309d7300c318a" providerId="LiveId" clId="{3BFA23CF-3964-41E1-9A3E-6238A544BC9D}" dt="2022-09-12T14:49:20.335" v="721" actId="26606"/>
          <ac:spMkLst>
            <pc:docMk/>
            <pc:sldMk cId="3926596900" sldId="3652"/>
            <ac:spMk id="20" creationId="{94BFCCA4-109C-4B21-816E-144FE75C38EE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1" creationId="{AC0D06B0-F19C-459E-B221-A34B506FB5E3}"/>
          </ac:spMkLst>
        </pc:spChg>
        <pc:spChg chg="add del">
          <ac:chgData name="Kartik Kapoor" userId="a45309d7300c318a" providerId="LiveId" clId="{3BFA23CF-3964-41E1-9A3E-6238A544BC9D}" dt="2022-09-12T14:49:20.335" v="721" actId="26606"/>
          <ac:spMkLst>
            <pc:docMk/>
            <pc:sldMk cId="3926596900" sldId="3652"/>
            <ac:spMk id="22" creationId="{0059B5C0-FEC8-4370-AF45-02E3AEF6FA6D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4" creationId="{345B26DA-1C6B-4C66-81C9-9C1877FC2DB1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6" creationId="{98DE6C44-43F8-4DE4-AB81-66853FFEA09A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8" creationId="{2409529B-9B56-4F10-BE4D-F934DB89E57E}"/>
          </ac:spMkLst>
        </pc:spChg>
        <pc:graphicFrameChg chg="add mod ord modGraphic">
          <ac:chgData name="Kartik Kapoor" userId="a45309d7300c318a" providerId="LiveId" clId="{3BFA23CF-3964-41E1-9A3E-6238A544BC9D}" dt="2022-09-19T08:29:48.146" v="2310" actId="1076"/>
          <ac:graphicFrameMkLst>
            <pc:docMk/>
            <pc:sldMk cId="3926596900" sldId="3652"/>
            <ac:graphicFrameMk id="10" creationId="{CE984D96-67B9-F31A-BD99-11E96C508846}"/>
          </ac:graphicFrameMkLst>
        </pc:graphicFrameChg>
        <pc:picChg chg="add mod ord">
          <ac:chgData name="Kartik Kapoor" userId="a45309d7300c318a" providerId="LiveId" clId="{3BFA23CF-3964-41E1-9A3E-6238A544BC9D}" dt="2022-09-19T08:28:31.326" v="2290" actId="26606"/>
          <ac:picMkLst>
            <pc:docMk/>
            <pc:sldMk cId="3926596900" sldId="3652"/>
            <ac:picMk id="11" creationId="{C9735846-792E-105F-D883-A03CC3EDA74D}"/>
          </ac:picMkLst>
        </pc:picChg>
        <pc:picChg chg="add mod">
          <ac:chgData name="Kartik Kapoor" userId="a45309d7300c318a" providerId="LiveId" clId="{3BFA23CF-3964-41E1-9A3E-6238A544BC9D}" dt="2022-09-19T08:28:31.326" v="2290" actId="26606"/>
          <ac:picMkLst>
            <pc:docMk/>
            <pc:sldMk cId="3926596900" sldId="3652"/>
            <ac:picMk id="12" creationId="{58C41264-C2A2-4AF0-A6A9-9DA851BF3BE7}"/>
          </ac:picMkLst>
        </pc:picChg>
        <pc:picChg chg="add mod ord">
          <ac:chgData name="Kartik Kapoor" userId="a45309d7300c318a" providerId="LiveId" clId="{3BFA23CF-3964-41E1-9A3E-6238A544BC9D}" dt="2022-09-19T08:28:31.326" v="2290" actId="26606"/>
          <ac:picMkLst>
            <pc:docMk/>
            <pc:sldMk cId="3926596900" sldId="3652"/>
            <ac:picMk id="13" creationId="{558DBE8E-00FA-4DB1-1112-0397F729FF09}"/>
          </ac:picMkLst>
        </pc:picChg>
        <pc:picChg chg="add mod ord">
          <ac:chgData name="Kartik Kapoor" userId="a45309d7300c318a" providerId="LiveId" clId="{3BFA23CF-3964-41E1-9A3E-6238A544BC9D}" dt="2022-09-19T08:30:35.389" v="2320" actId="1076"/>
          <ac:picMkLst>
            <pc:docMk/>
            <pc:sldMk cId="3926596900" sldId="3652"/>
            <ac:picMk id="14" creationId="{DF24984A-5E0C-221E-5837-5B933A3671C8}"/>
          </ac:picMkLst>
        </pc:picChg>
      </pc:sldChg>
      <pc:sldChg chg="modSp new mod">
        <pc:chgData name="Kartik Kapoor" userId="a45309d7300c318a" providerId="LiveId" clId="{3BFA23CF-3964-41E1-9A3E-6238A544BC9D}" dt="2022-09-19T09:05:19.897" v="2687" actId="5793"/>
        <pc:sldMkLst>
          <pc:docMk/>
          <pc:sldMk cId="108404553" sldId="3653"/>
        </pc:sldMkLst>
        <pc:spChg chg="mod">
          <ac:chgData name="Kartik Kapoor" userId="a45309d7300c318a" providerId="LiveId" clId="{3BFA23CF-3964-41E1-9A3E-6238A544BC9D}" dt="2022-09-19T09:05:14.556" v="2686" actId="2711"/>
          <ac:spMkLst>
            <pc:docMk/>
            <pc:sldMk cId="108404553" sldId="3653"/>
            <ac:spMk id="2" creationId="{37FEDEFF-0AEC-2408-B85D-E349674D2E4B}"/>
          </ac:spMkLst>
        </pc:spChg>
        <pc:spChg chg="mod">
          <ac:chgData name="Kartik Kapoor" userId="a45309d7300c318a" providerId="LiveId" clId="{3BFA23CF-3964-41E1-9A3E-6238A544BC9D}" dt="2022-09-19T09:05:19.897" v="2687" actId="5793"/>
          <ac:spMkLst>
            <pc:docMk/>
            <pc:sldMk cId="108404553" sldId="3653"/>
            <ac:spMk id="3" creationId="{7F434277-911D-7C16-A6AE-D7BAA2B951B8}"/>
          </ac:spMkLst>
        </pc:spChg>
      </pc:sldChg>
      <pc:sldChg chg="modSp new del mod">
        <pc:chgData name="Kartik Kapoor" userId="a45309d7300c318a" providerId="LiveId" clId="{3BFA23CF-3964-41E1-9A3E-6238A544BC9D}" dt="2022-09-12T14:47:09.203" v="701" actId="47"/>
        <pc:sldMkLst>
          <pc:docMk/>
          <pc:sldMk cId="1429867425" sldId="3653"/>
        </pc:sldMkLst>
        <pc:spChg chg="mod">
          <ac:chgData name="Kartik Kapoor" userId="a45309d7300c318a" providerId="LiveId" clId="{3BFA23CF-3964-41E1-9A3E-6238A544BC9D}" dt="2022-09-12T14:37:31.908" v="655" actId="20577"/>
          <ac:spMkLst>
            <pc:docMk/>
            <pc:sldMk cId="1429867425" sldId="3653"/>
            <ac:spMk id="2" creationId="{250D6C94-C88E-7BC3-360E-714BC77BA56B}"/>
          </ac:spMkLst>
        </pc:spChg>
      </pc:sldChg>
      <pc:sldChg chg="modSp new mod ord modNotesTx">
        <pc:chgData name="Kartik Kapoor" userId="a45309d7300c318a" providerId="LiveId" clId="{3BFA23CF-3964-41E1-9A3E-6238A544BC9D}" dt="2022-09-19T09:05:01.979" v="2673" actId="20577"/>
        <pc:sldMkLst>
          <pc:docMk/>
          <pc:sldMk cId="1693966593" sldId="3654"/>
        </pc:sldMkLst>
        <pc:spChg chg="mod">
          <ac:chgData name="Kartik Kapoor" userId="a45309d7300c318a" providerId="LiveId" clId="{3BFA23CF-3964-41E1-9A3E-6238A544BC9D}" dt="2022-09-19T09:05:01.979" v="2673" actId="20577"/>
          <ac:spMkLst>
            <pc:docMk/>
            <pc:sldMk cId="1693966593" sldId="3654"/>
            <ac:spMk id="2" creationId="{0DC86A0D-8405-5EAC-A659-F0FABF8216FD}"/>
          </ac:spMkLst>
        </pc:spChg>
        <pc:spChg chg="mod">
          <ac:chgData name="Kartik Kapoor" userId="a45309d7300c318a" providerId="LiveId" clId="{3BFA23CF-3964-41E1-9A3E-6238A544BC9D}" dt="2022-09-19T09:04:55.952" v="2660"/>
          <ac:spMkLst>
            <pc:docMk/>
            <pc:sldMk cId="1693966593" sldId="3654"/>
            <ac:spMk id="3" creationId="{592A923C-A3E6-F95E-333A-262F963A29E8}"/>
          </ac:spMkLst>
        </pc:spChg>
      </pc:sldChg>
      <pc:sldChg chg="modSp add mod">
        <pc:chgData name="Kartik Kapoor" userId="a45309d7300c318a" providerId="LiveId" clId="{3BFA23CF-3964-41E1-9A3E-6238A544BC9D}" dt="2022-09-19T09:05:40.824" v="2701" actId="6549"/>
        <pc:sldMkLst>
          <pc:docMk/>
          <pc:sldMk cId="2302100848" sldId="3655"/>
        </pc:sldMkLst>
        <pc:spChg chg="mod">
          <ac:chgData name="Kartik Kapoor" userId="a45309d7300c318a" providerId="LiveId" clId="{3BFA23CF-3964-41E1-9A3E-6238A544BC9D}" dt="2022-09-19T09:05:40.824" v="2701" actId="6549"/>
          <ac:spMkLst>
            <pc:docMk/>
            <pc:sldMk cId="2302100848" sldId="3655"/>
            <ac:spMk id="2" creationId="{37FEDEFF-0AEC-2408-B85D-E349674D2E4B}"/>
          </ac:spMkLst>
        </pc:spChg>
        <pc:spChg chg="mod">
          <ac:chgData name="Kartik Kapoor" userId="a45309d7300c318a" providerId="LiveId" clId="{3BFA23CF-3964-41E1-9A3E-6238A544BC9D}" dt="2022-09-19T09:05:24.256" v="2690" actId="20577"/>
          <ac:spMkLst>
            <pc:docMk/>
            <pc:sldMk cId="2302100848" sldId="3655"/>
            <ac:spMk id="3" creationId="{7F434277-911D-7C16-A6AE-D7BAA2B951B8}"/>
          </ac:spMkLst>
        </pc:spChg>
      </pc:sldChg>
      <pc:sldChg chg="modSp new">
        <pc:chgData name="Kartik Kapoor" userId="a45309d7300c318a" providerId="LiveId" clId="{3BFA23CF-3964-41E1-9A3E-6238A544BC9D}" dt="2022-09-19T08:28:45.953" v="2294"/>
        <pc:sldMkLst>
          <pc:docMk/>
          <pc:sldMk cId="1011794423" sldId="3656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011794423" sldId="3656"/>
            <ac:spMk id="2" creationId="{8B0A1A9F-CF07-6818-0E12-30964325CE40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011794423" sldId="3656"/>
            <ac:spMk id="3" creationId="{D1990F65-B48B-4DC1-516B-E98325385F01}"/>
          </ac:spMkLst>
        </pc:spChg>
      </pc:sldChg>
      <pc:sldChg chg="delSp modSp add mod ord delAnim">
        <pc:chgData name="Kartik Kapoor" userId="a45309d7300c318a" providerId="LiveId" clId="{3BFA23CF-3964-41E1-9A3E-6238A544BC9D}" dt="2022-09-19T08:28:45.953" v="2294"/>
        <pc:sldMkLst>
          <pc:docMk/>
          <pc:sldMk cId="2301975976" sldId="3657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2301975976" sldId="3657"/>
            <ac:spMk id="2" creationId="{53428460-8EB4-597F-A936-A922635167CF}"/>
          </ac:spMkLst>
        </pc:spChg>
        <pc:spChg chg="mod">
          <ac:chgData name="Kartik Kapoor" userId="a45309d7300c318a" providerId="LiveId" clId="{3BFA23CF-3964-41E1-9A3E-6238A544BC9D}" dt="2022-09-19T07:26:21.360" v="2039" actId="1076"/>
          <ac:spMkLst>
            <pc:docMk/>
            <pc:sldMk cId="2301975976" sldId="3657"/>
            <ac:spMk id="14" creationId="{71078C1B-F53C-02B1-4FEC-262951535A2D}"/>
          </ac:spMkLst>
        </pc:spChg>
        <pc:spChg chg="mod">
          <ac:chgData name="Kartik Kapoor" userId="a45309d7300c318a" providerId="LiveId" clId="{3BFA23CF-3964-41E1-9A3E-6238A544BC9D}" dt="2022-09-19T07:23:22.006" v="1970" actId="1036"/>
          <ac:spMkLst>
            <pc:docMk/>
            <pc:sldMk cId="2301975976" sldId="3657"/>
            <ac:spMk id="17" creationId="{DC674873-2A23-22CE-4896-71B423A46DC9}"/>
          </ac:spMkLst>
        </pc:spChg>
        <pc:grpChg chg="mod">
          <ac:chgData name="Kartik Kapoor" userId="a45309d7300c318a" providerId="LiveId" clId="{3BFA23CF-3964-41E1-9A3E-6238A544BC9D}" dt="2022-09-19T07:26:08.111" v="2036" actId="14100"/>
          <ac:grpSpMkLst>
            <pc:docMk/>
            <pc:sldMk cId="2301975976" sldId="3657"/>
            <ac:grpSpMk id="15" creationId="{6DA7CF2C-5007-0D61-028B-7583B027DBE8}"/>
          </ac:grpSpMkLst>
        </pc:grpChg>
        <pc:grpChg chg="del">
          <ac:chgData name="Kartik Kapoor" userId="a45309d7300c318a" providerId="LiveId" clId="{3BFA23CF-3964-41E1-9A3E-6238A544BC9D}" dt="2022-09-19T07:23:05.373" v="1966" actId="478"/>
          <ac:grpSpMkLst>
            <pc:docMk/>
            <pc:sldMk cId="2301975976" sldId="3657"/>
            <ac:grpSpMk id="18" creationId="{F56ADF24-6F50-C6F4-CE40-FEE6E7981411}"/>
          </ac:grpSpMkLst>
        </pc:grpChg>
      </pc:sldChg>
      <pc:sldChg chg="addSp delSp modSp add mod ord">
        <pc:chgData name="Kartik Kapoor" userId="a45309d7300c318a" providerId="LiveId" clId="{3BFA23CF-3964-41E1-9A3E-6238A544BC9D}" dt="2022-09-19T07:34:44.166" v="2164" actId="1076"/>
        <pc:sldMkLst>
          <pc:docMk/>
          <pc:sldMk cId="2845918325" sldId="3658"/>
        </pc:sldMkLst>
        <pc:spChg chg="del">
          <ac:chgData name="Kartik Kapoor" userId="a45309d7300c318a" providerId="LiveId" clId="{3BFA23CF-3964-41E1-9A3E-6238A544BC9D}" dt="2022-09-19T07:33:14.032" v="2137" actId="478"/>
          <ac:spMkLst>
            <pc:docMk/>
            <pc:sldMk cId="2845918325" sldId="3658"/>
            <ac:spMk id="2" creationId="{DF4C3774-ECAA-564D-3EA4-156F54FC085D}"/>
          </ac:spMkLst>
        </pc:spChg>
        <pc:spChg chg="mod">
          <ac:chgData name="Kartik Kapoor" userId="a45309d7300c318a" providerId="LiveId" clId="{3BFA23CF-3964-41E1-9A3E-6238A544BC9D}" dt="2022-09-19T07:34:31.202" v="2159" actId="255"/>
          <ac:spMkLst>
            <pc:docMk/>
            <pc:sldMk cId="2845918325" sldId="3658"/>
            <ac:spMk id="3" creationId="{33E2E9E6-A1F5-8FB1-EA57-B8987D246BC3}"/>
          </ac:spMkLst>
        </pc:spChg>
        <pc:spChg chg="add del mod">
          <ac:chgData name="Kartik Kapoor" userId="a45309d7300c318a" providerId="LiveId" clId="{3BFA23CF-3964-41E1-9A3E-6238A544BC9D}" dt="2022-09-19T07:34:33.256" v="2160" actId="478"/>
          <ac:spMkLst>
            <pc:docMk/>
            <pc:sldMk cId="2845918325" sldId="3658"/>
            <ac:spMk id="5" creationId="{0454B8C0-DCC5-6C3B-A26C-5382143E6DDD}"/>
          </ac:spMkLst>
        </pc:spChg>
        <pc:picChg chg="mod">
          <ac:chgData name="Kartik Kapoor" userId="a45309d7300c318a" providerId="LiveId" clId="{3BFA23CF-3964-41E1-9A3E-6238A544BC9D}" dt="2022-09-19T07:34:44.166" v="2164" actId="1076"/>
          <ac:picMkLst>
            <pc:docMk/>
            <pc:sldMk cId="2845918325" sldId="3658"/>
            <ac:picMk id="9" creationId="{AF8C0833-AFBC-2E18-363A-F88CA76FF78D}"/>
          </ac:picMkLst>
        </pc:picChg>
      </pc:sldChg>
      <pc:sldChg chg="modSp new">
        <pc:chgData name="Kartik Kapoor" userId="a45309d7300c318a" providerId="LiveId" clId="{3BFA23CF-3964-41E1-9A3E-6238A544BC9D}" dt="2022-09-19T08:28:45.953" v="2294"/>
        <pc:sldMkLst>
          <pc:docMk/>
          <pc:sldMk cId="87677781" sldId="3659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87677781" sldId="3659"/>
            <ac:spMk id="2" creationId="{041D0D7D-9684-B9D6-9496-89F75D8240FA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87677781" sldId="3659"/>
            <ac:spMk id="3" creationId="{B2FDEBD0-9AAD-C1B7-C387-7C34724F957A}"/>
          </ac:spMkLst>
        </pc:spChg>
      </pc:sldChg>
      <pc:sldChg chg="new">
        <pc:chgData name="Kartik Kapoor" userId="a45309d7300c318a" providerId="LiveId" clId="{3BFA23CF-3964-41E1-9A3E-6238A544BC9D}" dt="2022-09-19T08:55:05.812" v="2460" actId="680"/>
        <pc:sldMkLst>
          <pc:docMk/>
          <pc:sldMk cId="219921530" sldId="3660"/>
        </pc:sldMkLst>
      </pc:sldChg>
      <pc:sldChg chg="addSp delSp modSp new mod">
        <pc:chgData name="Kartik Kapoor" userId="a45309d7300c318a" providerId="LiveId" clId="{3BFA23CF-3964-41E1-9A3E-6238A544BC9D}" dt="2022-09-19T09:01:38.109" v="2558" actId="207"/>
        <pc:sldMkLst>
          <pc:docMk/>
          <pc:sldMk cId="3052933943" sldId="3661"/>
        </pc:sldMkLst>
        <pc:spChg chg="mod">
          <ac:chgData name="Kartik Kapoor" userId="a45309d7300c318a" providerId="LiveId" clId="{3BFA23CF-3964-41E1-9A3E-6238A544BC9D}" dt="2022-09-19T09:01:03.224" v="2555" actId="14100"/>
          <ac:spMkLst>
            <pc:docMk/>
            <pc:sldMk cId="3052933943" sldId="3661"/>
            <ac:spMk id="2" creationId="{9FC69C32-0F6B-FCE2-3F6D-7C9596C948C3}"/>
          </ac:spMkLst>
        </pc:spChg>
        <pc:spChg chg="del">
          <ac:chgData name="Kartik Kapoor" userId="a45309d7300c318a" providerId="LiveId" clId="{3BFA23CF-3964-41E1-9A3E-6238A544BC9D}" dt="2022-09-19T08:58:42.009" v="2463"/>
          <ac:spMkLst>
            <pc:docMk/>
            <pc:sldMk cId="3052933943" sldId="3661"/>
            <ac:spMk id="3" creationId="{4302D7EA-7023-7925-C144-214B63C50497}"/>
          </ac:spMkLst>
        </pc:spChg>
        <pc:graphicFrameChg chg="add mod">
          <ac:chgData name="Kartik Kapoor" userId="a45309d7300c318a" providerId="LiveId" clId="{3BFA23CF-3964-41E1-9A3E-6238A544BC9D}" dt="2022-09-19T09:01:38.109" v="2558" actId="207"/>
          <ac:graphicFrameMkLst>
            <pc:docMk/>
            <pc:sldMk cId="3052933943" sldId="3661"/>
            <ac:graphicFrameMk id="4" creationId="{95476621-54DD-9108-8883-058591CB9AB5}"/>
          </ac:graphicFrameMkLst>
        </pc:graphicFrameChg>
      </pc:sldChg>
      <pc:sldChg chg="addSp delSp modSp add mod">
        <pc:chgData name="Kartik Kapoor" userId="a45309d7300c318a" providerId="LiveId" clId="{3BFA23CF-3964-41E1-9A3E-6238A544BC9D}" dt="2022-09-19T09:02:44.473" v="2617" actId="20577"/>
        <pc:sldMkLst>
          <pc:docMk/>
          <pc:sldMk cId="1077777707" sldId="3662"/>
        </pc:sldMkLst>
        <pc:spChg chg="mod">
          <ac:chgData name="Kartik Kapoor" userId="a45309d7300c318a" providerId="LiveId" clId="{3BFA23CF-3964-41E1-9A3E-6238A544BC9D}" dt="2022-09-19T09:02:44.473" v="2617" actId="20577"/>
          <ac:spMkLst>
            <pc:docMk/>
            <pc:sldMk cId="1077777707" sldId="3662"/>
            <ac:spMk id="2" creationId="{9FC69C32-0F6B-FCE2-3F6D-7C9596C948C3}"/>
          </ac:spMkLst>
        </pc:spChg>
        <pc:spChg chg="add del mod">
          <ac:chgData name="Kartik Kapoor" userId="a45309d7300c318a" providerId="LiveId" clId="{3BFA23CF-3964-41E1-9A3E-6238A544BC9D}" dt="2022-09-19T09:02:30.073" v="2564"/>
          <ac:spMkLst>
            <pc:docMk/>
            <pc:sldMk cId="1077777707" sldId="3662"/>
            <ac:spMk id="5" creationId="{658E7438-115C-1FB1-7B94-1F81FB72DD86}"/>
          </ac:spMkLst>
        </pc:spChg>
        <pc:graphicFrameChg chg="del">
          <ac:chgData name="Kartik Kapoor" userId="a45309d7300c318a" providerId="LiveId" clId="{3BFA23CF-3964-41E1-9A3E-6238A544BC9D}" dt="2022-09-19T09:02:14.014" v="2560" actId="478"/>
          <ac:graphicFrameMkLst>
            <pc:docMk/>
            <pc:sldMk cId="1077777707" sldId="3662"/>
            <ac:graphicFrameMk id="4" creationId="{95476621-54DD-9108-8883-058591CB9AB5}"/>
          </ac:graphicFrameMkLst>
        </pc:graphicFrameChg>
        <pc:graphicFrameChg chg="add del mod">
          <ac:chgData name="Kartik Kapoor" userId="a45309d7300c318a" providerId="LiveId" clId="{3BFA23CF-3964-41E1-9A3E-6238A544BC9D}" dt="2022-09-19T09:02:23.194" v="2563" actId="478"/>
          <ac:graphicFrameMkLst>
            <pc:docMk/>
            <pc:sldMk cId="1077777707" sldId="3662"/>
            <ac:graphicFrameMk id="6" creationId="{6EE8BCE6-F9D4-BC9D-3224-D8ABD8629FBC}"/>
          </ac:graphicFrameMkLst>
        </pc:graphicFrameChg>
        <pc:graphicFrameChg chg="add mod">
          <ac:chgData name="Kartik Kapoor" userId="a45309d7300c318a" providerId="LiveId" clId="{3BFA23CF-3964-41E1-9A3E-6238A544BC9D}" dt="2022-09-19T09:02:30.073" v="2564"/>
          <ac:graphicFrameMkLst>
            <pc:docMk/>
            <pc:sldMk cId="1077777707" sldId="3662"/>
            <ac:graphicFrameMk id="7" creationId="{5D257F9F-9845-3AF4-6768-DE7B35A52CA2}"/>
          </ac:graphicFrameMkLst>
        </pc:graphicFrameChg>
      </pc:sldChg>
      <pc:sldChg chg="addSp delSp modSp add mod">
        <pc:chgData name="Kartik Kapoor" userId="a45309d7300c318a" providerId="LiveId" clId="{3BFA23CF-3964-41E1-9A3E-6238A544BC9D}" dt="2022-09-19T09:03:43.208" v="2626" actId="2711"/>
        <pc:sldMkLst>
          <pc:docMk/>
          <pc:sldMk cId="3885058094" sldId="3663"/>
        </pc:sldMkLst>
        <pc:spChg chg="mod">
          <ac:chgData name="Kartik Kapoor" userId="a45309d7300c318a" providerId="LiveId" clId="{3BFA23CF-3964-41E1-9A3E-6238A544BC9D}" dt="2022-09-19T09:03:43.208" v="2626" actId="2711"/>
          <ac:spMkLst>
            <pc:docMk/>
            <pc:sldMk cId="3885058094" sldId="3663"/>
            <ac:spMk id="2" creationId="{9FC69C32-0F6B-FCE2-3F6D-7C9596C948C3}"/>
          </ac:spMkLst>
        </pc:spChg>
        <pc:spChg chg="add del mod">
          <ac:chgData name="Kartik Kapoor" userId="a45309d7300c318a" providerId="LiveId" clId="{3BFA23CF-3964-41E1-9A3E-6238A544BC9D}" dt="2022-09-19T09:03:13.391" v="2622"/>
          <ac:spMkLst>
            <pc:docMk/>
            <pc:sldMk cId="3885058094" sldId="3663"/>
            <ac:spMk id="4" creationId="{93A88288-C3E7-3682-B97A-6555F2A9D462}"/>
          </ac:spMkLst>
        </pc:spChg>
        <pc:graphicFrameChg chg="add del mod">
          <ac:chgData name="Kartik Kapoor" userId="a45309d7300c318a" providerId="LiveId" clId="{3BFA23CF-3964-41E1-9A3E-6238A544BC9D}" dt="2022-09-19T09:03:11.698" v="2621"/>
          <ac:graphicFrameMkLst>
            <pc:docMk/>
            <pc:sldMk cId="3885058094" sldId="3663"/>
            <ac:graphicFrameMk id="5" creationId="{0A4C4C43-BCA0-118C-12EC-FAC481963BDF}"/>
          </ac:graphicFrameMkLst>
        </pc:graphicFrameChg>
        <pc:graphicFrameChg chg="add mod">
          <ac:chgData name="Kartik Kapoor" userId="a45309d7300c318a" providerId="LiveId" clId="{3BFA23CF-3964-41E1-9A3E-6238A544BC9D}" dt="2022-09-19T09:03:13.391" v="2622"/>
          <ac:graphicFrameMkLst>
            <pc:docMk/>
            <pc:sldMk cId="3885058094" sldId="3663"/>
            <ac:graphicFrameMk id="6" creationId="{CE6712A5-B0D0-40E6-31F2-CDD73735487A}"/>
          </ac:graphicFrameMkLst>
        </pc:graphicFrameChg>
        <pc:graphicFrameChg chg="del">
          <ac:chgData name="Kartik Kapoor" userId="a45309d7300c318a" providerId="LiveId" clId="{3BFA23CF-3964-41E1-9A3E-6238A544BC9D}" dt="2022-09-19T09:03:08.467" v="2619" actId="478"/>
          <ac:graphicFrameMkLst>
            <pc:docMk/>
            <pc:sldMk cId="3885058094" sldId="3663"/>
            <ac:graphicFrameMk id="7" creationId="{5D257F9F-9845-3AF4-6768-DE7B35A52CA2}"/>
          </ac:graphicFrameMkLst>
        </pc:graphicFrameChg>
      </pc:sldChg>
      <pc:sldChg chg="new">
        <pc:chgData name="Kartik Kapoor" userId="a45309d7300c318a" providerId="LiveId" clId="{3BFA23CF-3964-41E1-9A3E-6238A544BC9D}" dt="2022-09-19T09:05:44.857" v="2702" actId="680"/>
        <pc:sldMkLst>
          <pc:docMk/>
          <pc:sldMk cId="1068883665" sldId="3664"/>
        </pc:sldMkLst>
      </pc:sldChg>
    </pc:docChg>
  </pc:docChgLst>
  <pc:docChgLst>
    <pc:chgData name="Kartik Kapoor" userId="a45309d7300c318a" providerId="LiveId" clId="{89B42B40-DF27-4393-928A-22574A687F73}"/>
    <pc:docChg chg="undo custSel delSld modSld">
      <pc:chgData name="Kartik Kapoor" userId="a45309d7300c318a" providerId="LiveId" clId="{89B42B40-DF27-4393-928A-22574A687F73}" dt="2022-09-19T10:52:51.337" v="17"/>
      <pc:docMkLst>
        <pc:docMk/>
      </pc:docMkLst>
      <pc:sldChg chg="del">
        <pc:chgData name="Kartik Kapoor" userId="a45309d7300c318a" providerId="LiveId" clId="{89B42B40-DF27-4393-928A-22574A687F73}" dt="2022-09-19T10:51:23.206" v="2" actId="47"/>
        <pc:sldMkLst>
          <pc:docMk/>
          <pc:sldMk cId="438734649" sldId="256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3909723883" sldId="257"/>
        </pc:sldMkLst>
      </pc:sldChg>
      <pc:sldChg chg="del">
        <pc:chgData name="Kartik Kapoor" userId="a45309d7300c318a" providerId="LiveId" clId="{89B42B40-DF27-4393-928A-22574A687F73}" dt="2022-09-19T10:51:22.345" v="1" actId="47"/>
        <pc:sldMkLst>
          <pc:docMk/>
          <pc:sldMk cId="3777052751" sldId="258"/>
        </pc:sldMkLst>
      </pc:sldChg>
      <pc:sldChg chg="modAnim">
        <pc:chgData name="Kartik Kapoor" userId="a45309d7300c318a" providerId="LiveId" clId="{89B42B40-DF27-4393-928A-22574A687F73}" dt="2022-09-19T10:52:00.485" v="9"/>
        <pc:sldMkLst>
          <pc:docMk/>
          <pc:sldMk cId="3340121711" sldId="373"/>
        </pc:sldMkLst>
      </pc:sldChg>
      <pc:sldChg chg="modSp mod modAnim">
        <pc:chgData name="Kartik Kapoor" userId="a45309d7300c318a" providerId="LiveId" clId="{89B42B40-DF27-4393-928A-22574A687F73}" dt="2022-09-19T10:52:51.337" v="17"/>
        <pc:sldMkLst>
          <pc:docMk/>
          <pc:sldMk cId="3490829641" sldId="374"/>
        </pc:sldMkLst>
        <pc:spChg chg="mod">
          <ac:chgData name="Kartik Kapoor" userId="a45309d7300c318a" providerId="LiveId" clId="{89B42B40-DF27-4393-928A-22574A687F73}" dt="2022-09-19T10:52:38.333" v="16" actId="1076"/>
          <ac:spMkLst>
            <pc:docMk/>
            <pc:sldMk cId="3490829641" sldId="374"/>
            <ac:spMk id="14" creationId="{00000000-0000-0000-0000-000000000000}"/>
          </ac:spMkLst>
        </pc:spChg>
        <pc:spChg chg="mod">
          <ac:chgData name="Kartik Kapoor" userId="a45309d7300c318a" providerId="LiveId" clId="{89B42B40-DF27-4393-928A-22574A687F73}" dt="2022-09-19T10:52:38.333" v="16" actId="1076"/>
          <ac:spMkLst>
            <pc:docMk/>
            <pc:sldMk cId="3490829641" sldId="374"/>
            <ac:spMk id="18" creationId="{00000000-0000-0000-0000-000000000000}"/>
          </ac:spMkLst>
        </pc:spChg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4029079200" sldId="1768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1597627156" sldId="1772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3473990897" sldId="1773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3502304693" sldId="1775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702934840" sldId="1799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1534974423" sldId="1800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2519989105" sldId="1804"/>
        </pc:sldMkLst>
      </pc:sldChg>
      <pc:sldChg chg="modAnim">
        <pc:chgData name="Kartik Kapoor" userId="a45309d7300c318a" providerId="LiveId" clId="{89B42B40-DF27-4393-928A-22574A687F73}" dt="2022-09-19T10:52:18.769" v="12"/>
        <pc:sldMkLst>
          <pc:docMk/>
          <pc:sldMk cId="97063996" sldId="3645"/>
        </pc:sldMkLst>
      </pc:sldChg>
      <pc:sldChg chg="modAnim">
        <pc:chgData name="Kartik Kapoor" userId="a45309d7300c318a" providerId="LiveId" clId="{89B42B40-DF27-4393-928A-22574A687F73}" dt="2022-09-19T10:52:24.479" v="13"/>
        <pc:sldMkLst>
          <pc:docMk/>
          <pc:sldMk cId="3737078196" sldId="3651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3926596900" sldId="3652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108404553" sldId="3653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1693966593" sldId="3654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2302100848" sldId="3655"/>
        </pc:sldMkLst>
      </pc:sldChg>
      <pc:sldChg chg="del">
        <pc:chgData name="Kartik Kapoor" userId="a45309d7300c318a" providerId="LiveId" clId="{89B42B40-DF27-4393-928A-22574A687F73}" dt="2022-09-19T10:51:21.541" v="0" actId="47"/>
        <pc:sldMkLst>
          <pc:docMk/>
          <pc:sldMk cId="1011794423" sldId="3656"/>
        </pc:sldMkLst>
      </pc:sldChg>
      <pc:sldChg chg="del">
        <pc:chgData name="Kartik Kapoor" userId="a45309d7300c318a" providerId="LiveId" clId="{89B42B40-DF27-4393-928A-22574A687F73}" dt="2022-09-19T10:51:24.414" v="3" actId="47"/>
        <pc:sldMkLst>
          <pc:docMk/>
          <pc:sldMk cId="2301975976" sldId="3657"/>
        </pc:sldMkLst>
      </pc:sldChg>
      <pc:sldChg chg="del">
        <pc:chgData name="Kartik Kapoor" userId="a45309d7300c318a" providerId="LiveId" clId="{89B42B40-DF27-4393-928A-22574A687F73}" dt="2022-09-19T10:51:27.415" v="4" actId="47"/>
        <pc:sldMkLst>
          <pc:docMk/>
          <pc:sldMk cId="87677781" sldId="3659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219921530" sldId="3660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3052933943" sldId="3661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1077777707" sldId="3662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3885058094" sldId="3663"/>
        </pc:sldMkLst>
      </pc:sldChg>
      <pc:sldChg chg="del">
        <pc:chgData name="Kartik Kapoor" userId="a45309d7300c318a" providerId="LiveId" clId="{89B42B40-DF27-4393-928A-22574A687F73}" dt="2022-09-19T10:51:34.299" v="5" actId="47"/>
        <pc:sldMkLst>
          <pc:docMk/>
          <pc:sldMk cId="1068883665" sldId="36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6BC7-FCA7-4DFE-AE57-C80C17DD4F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B2E-F4BA-4F53-9001-70027B65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EA24-CA02-B705-9E48-8993AE4E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D9717-0138-51EB-C28D-D551E590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EA25-4186-AC10-0A0D-6BCA87E0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CCF-74DE-42EE-91AB-8BF55693B9A7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3ACB-9463-A328-7536-68D100E8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FD501-ED4F-5464-4087-99765005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5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4D6D-68DA-8284-6ABA-88872F40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A29A0-C77A-687E-CD96-A372B45E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D3B9-DB02-C241-1ECB-8D41860A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86E3-C769-45D3-86CF-7A853A585BED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8A02-C319-03E7-8D63-B96F317F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88EA-3733-4F0F-9127-1BCC30BE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6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1C0AE-42EE-4F3C-E21F-455694FFD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3C889-A939-260F-80F3-99A3181B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BDAE-4E12-6F61-0604-4B20EBEC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C476-A38E-45FE-8767-AE5E6453DB78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F93A-9DA8-206A-D504-6786D9A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A908-6FEB-0ED6-9C78-BFB65895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7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4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8BCA-4767-86DF-F2F8-C873961B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BBDD-1C72-A389-3D35-AEC9F4F6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B9F2-5B1A-096E-4058-5C8DEF81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0C7B-7FCD-425D-98F9-B2C6BEB7AB80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1B84-AE3A-A53F-8B40-2099E7C0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169B-32DB-B553-DFBD-1E5A06C2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0425-DC6C-1C2F-0BD0-71DEEAD6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30DB-40F1-4606-578A-3BC414E3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710B-5475-71DC-FF0E-09CD4B56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2B8C-D62E-4DC4-890B-29559D624D50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E454-60EF-4689-019C-8934DE4B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EB9E-1D54-153B-CD7D-10E4B7F8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5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A7A3-DE8C-2BEE-5805-6FE0299C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63AA-FC94-6529-49B6-0B508FCD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01B7-B082-EAE4-4F96-85469D5F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55F38-D48F-5024-8353-9A0C7305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7CB-B23E-4B7E-A4ED-8A89AB02D980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72C4-D9EE-150F-6128-28D4CD1D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F382-13FA-A721-4C42-C34A21D1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7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6A67-DB3A-9C25-50A9-C555B16D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E64D3-B566-9873-928B-CA7D763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26C3B-D397-06ED-3E36-BA7C90AB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8EDE9-84F7-EE1A-0B2F-14D7CB614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21449-12CE-43D2-9162-A1AC15E48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65838-3340-24D9-148D-C8800CD7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D276-DF2A-4B3C-A1AA-8BE9210E4E9E}" type="datetime1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4D9B7-E4C6-4CED-4DBC-DDE0385E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BDF0F-03C3-8B50-A97A-7EEAC812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C7D1-AD0D-54DF-FA6D-E2CAB2D5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09E9-CA9A-FFC4-ECF2-847FB0E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294-8CB1-4BFA-AD3C-D1E2A4E745B8}" type="datetime1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1DFAD-79BC-614F-379E-7037E6CE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8FE72-3951-E171-F7CB-926A9185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82D37-223C-2736-DB33-DBF2263F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3C3F-8A61-41A1-9887-55B05F7B5ABB}" type="datetime1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ECC44-7312-CBAE-6AA6-95AC0F35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31C42-86B6-3BF5-3BEB-AB467CB3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BA07-BA69-3258-ED1C-C3059BB0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10F7-CE22-E13B-EB81-D9AB3DEC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6C973-C38B-EE63-F51A-A537288D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83EC-90A1-4CCE-3A8D-F0E6567F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D6E0-978F-41D5-A8D6-3F1A1014BF8B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510D9-015A-5079-3D92-DD7BDFF7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2893C-25D6-4DD2-8F26-06F466A7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7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CDF6-ADA2-EF47-F040-B8DCAD5E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8E3C-1C55-A131-2524-521B6D85F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7CC7A-2167-85C3-6D38-379A68DB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AE668-9112-9852-3425-1F856C24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EC84-018D-449D-AAB9-9B408009D485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7B237-241C-4E3E-E476-35470289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DC80-557B-6B52-3B8C-D1A7734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7BA03-E68E-BF7E-90E6-E71D979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2E486-4C50-6B7C-9557-3CBEC28F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C65A-E63F-EA13-7A8B-E2B953725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7A4E-9560-4883-9570-B7FAECAF7292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6398-D69E-8E69-43E1-B60280AAD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7D76-476D-B3D8-F7A2-F6AA59D4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3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5454" y="1495033"/>
            <a:ext cx="11349572" cy="47243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EPR is defined as ‘an environmental policy approach in which a producer's responsibility, physical and/ or financial, for a product is extended to the post-consumer stage of a product's life cycle.</a:t>
            </a:r>
          </a:p>
          <a:p>
            <a:pPr marL="457189" indent="-457189" algn="just">
              <a:lnSpc>
                <a:spcPct val="150000"/>
              </a:lnSpc>
              <a:buAutoNum type="arabicParenBoth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Shifting of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responsibility upstream towards the producer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away from municipalities</a:t>
            </a:r>
          </a:p>
          <a:p>
            <a:pPr marL="457189" indent="-457189" algn="just">
              <a:lnSpc>
                <a:spcPct val="150000"/>
              </a:lnSpc>
              <a:buAutoNum type="arabicParenBoth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Providing of incentives to producers to include environmental considerations in their product design, such as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a) reducing material consumption,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b)using more secondary material,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c)promoting product eco-design (DfE)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7795" y="638568"/>
            <a:ext cx="11349572" cy="551433"/>
          </a:xfrm>
          <a:noFill/>
          <a:ln>
            <a:noFill/>
          </a:ln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EPR definition </a:t>
            </a:r>
          </a:p>
        </p:txBody>
      </p:sp>
    </p:spTree>
    <p:extLst>
      <p:ext uri="{BB962C8B-B14F-4D97-AF65-F5344CB8AC3E}">
        <p14:creationId xmlns:p14="http://schemas.microsoft.com/office/powerpoint/2010/main" val="334012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E2E9E6-A1F5-8FB1-EA57-B8987D2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279116"/>
            <a:ext cx="11345332" cy="551433"/>
          </a:xfrm>
          <a:noFill/>
          <a:ln>
            <a:noFill/>
          </a:ln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EPR in Germany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C0833-AFBC-2E18-363A-F88CA76F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82" y="830549"/>
            <a:ext cx="10104236" cy="59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1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4C3774-ECAA-564D-3EA4-156F54F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4" y="1613937"/>
            <a:ext cx="10186860" cy="4964947"/>
          </a:xfrm>
        </p:spPr>
        <p:txBody>
          <a:bodyPr>
            <a:normAutofit/>
          </a:bodyPr>
          <a:lstStyle/>
          <a:p>
            <a:pPr marL="380990" indent="-380990"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Germany was one of the first countries to set up an EPR system for packaging</a:t>
            </a:r>
          </a:p>
          <a:p>
            <a:pPr marL="380990" indent="-380990"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system for charging fees has moved towards a model based on the types and weights of material in the system.</a:t>
            </a:r>
          </a:p>
          <a:p>
            <a:pPr marL="380990" indent="-380990"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expenses associated with the collection, sorting and recycling of packaging waste is supposed to be covered by fees paid by obliged companies, who have to join a central register and pay fees to a PRO of their choice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E2E9E6-A1F5-8FB1-EA57-B8987D2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279116"/>
            <a:ext cx="11345332" cy="551433"/>
          </a:xfrm>
          <a:noFill/>
          <a:ln>
            <a:noFill/>
          </a:ln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EPR in Germany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705648-4334-ED80-2C09-007BE9F6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97" y="1299870"/>
            <a:ext cx="9391406" cy="555813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758B0CF-0ABB-BE6C-BD6B-952FCB2DD3E1}"/>
              </a:ext>
            </a:extLst>
          </p:cNvPr>
          <p:cNvSpPr txBox="1">
            <a:spLocks/>
          </p:cNvSpPr>
          <p:nvPr/>
        </p:nvSpPr>
        <p:spPr bwMode="gray">
          <a:xfrm>
            <a:off x="423334" y="480371"/>
            <a:ext cx="11345332" cy="43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de-DE" sz="2500" b="1" kern="1200" cap="none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Impact on recycling of EPR in Germany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49FB87-4C7A-1490-0A6C-59A213F35BAA}"/>
              </a:ext>
            </a:extLst>
          </p:cNvPr>
          <p:cNvSpPr/>
          <p:nvPr/>
        </p:nvSpPr>
        <p:spPr>
          <a:xfrm>
            <a:off x="7772400" y="3728545"/>
            <a:ext cx="1545020" cy="32464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 err="1"/>
          </a:p>
        </p:txBody>
      </p:sp>
    </p:spTree>
    <p:extLst>
      <p:ext uri="{BB962C8B-B14F-4D97-AF65-F5344CB8AC3E}">
        <p14:creationId xmlns:p14="http://schemas.microsoft.com/office/powerpoint/2010/main" val="37370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401" y="271310"/>
            <a:ext cx="12204971" cy="818655"/>
          </a:xfrm>
          <a:noFill/>
          <a:ln>
            <a:noFill/>
          </a:ln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Tools under EPR strategy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21597" y="2337026"/>
            <a:ext cx="11354461" cy="12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50675" y="1502211"/>
            <a:ext cx="12971" cy="49942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206754" y="1502211"/>
            <a:ext cx="12971" cy="49942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6257203" y="1502211"/>
            <a:ext cx="12971" cy="49942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081" y="1665581"/>
            <a:ext cx="2376112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Administrative tools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2716" y="1690799"/>
            <a:ext cx="2376112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Economic tools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7911" y="1698851"/>
            <a:ext cx="2376112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Informative tools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2603" y="1683983"/>
            <a:ext cx="2376112" cy="352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133" dirty="0"/>
              <a:t>Agreements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535" y="2486173"/>
            <a:ext cx="2525207" cy="4014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Collection and/or take back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Recycling and reuse targets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Emission Limit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Recovery Obligation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Standards</a:t>
            </a:r>
          </a:p>
          <a:p>
            <a:pPr marL="380990" indent="-38099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3442" y="2447101"/>
            <a:ext cx="3282444" cy="48274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Material/ Product Taxes ( Pay as you throw)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Subsidies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Advanced disposal fee system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Deposit- refund system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Upstream Tax/Subsidy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Recycler/ Producer credits</a:t>
            </a:r>
          </a:p>
          <a:p>
            <a:pPr marL="380990" indent="-38099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5765" y="2529580"/>
            <a:ext cx="2515988" cy="36363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Environmental reports/labelling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provision to recyclers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Consultation with authorities about collection 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76746" y="2486172"/>
            <a:ext cx="2721969" cy="1693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Social contracts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Gentlemen’s agreement</a:t>
            </a:r>
          </a:p>
          <a:p>
            <a:pPr>
              <a:lnSpc>
                <a:spcPct val="114000"/>
              </a:lnSpc>
            </a:pPr>
            <a:endParaRPr lang="en-US" sz="1867" dirty="0" err="1"/>
          </a:p>
        </p:txBody>
      </p:sp>
    </p:spTree>
    <p:extLst>
      <p:ext uri="{BB962C8B-B14F-4D97-AF65-F5344CB8AC3E}">
        <p14:creationId xmlns:p14="http://schemas.microsoft.com/office/powerpoint/2010/main" val="349082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</TotalTime>
  <Words>251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 EPR definition </vt:lpstr>
      <vt:lpstr>EPR in Germany</vt:lpstr>
      <vt:lpstr>EPR in Germany</vt:lpstr>
      <vt:lpstr>PowerPoint Presentation</vt:lpstr>
      <vt:lpstr>Tools under EPR strategy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1</dc:title>
  <dc:creator>Kartik Kapoor</dc:creator>
  <cp:lastModifiedBy>Kartik Kapoor</cp:lastModifiedBy>
  <cp:revision>1</cp:revision>
  <dcterms:created xsi:type="dcterms:W3CDTF">2022-09-10T06:13:00Z</dcterms:created>
  <dcterms:modified xsi:type="dcterms:W3CDTF">2022-09-19T10:52:54Z</dcterms:modified>
</cp:coreProperties>
</file>