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768" r:id="rId2"/>
    <p:sldId id="1799" r:id="rId3"/>
    <p:sldId id="365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A23CF-3964-41E1-9A3E-6238A544BC9D}" v="488" dt="2022-09-19T09:03:13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ik Kapoor" userId="a45309d7300c318a" providerId="LiveId" clId="{3BFA23CF-3964-41E1-9A3E-6238A544BC9D}"/>
    <pc:docChg chg="undo custSel addSld delSld modSld sldOrd">
      <pc:chgData name="Kartik Kapoor" userId="a45309d7300c318a" providerId="LiveId" clId="{3BFA23CF-3964-41E1-9A3E-6238A544BC9D}" dt="2022-09-19T09:05:44.857" v="2702" actId="680"/>
      <pc:docMkLst>
        <pc:docMk/>
      </pc:docMkLst>
      <pc:sldChg chg="modSp new mod">
        <pc:chgData name="Kartik Kapoor" userId="a45309d7300c318a" providerId="LiveId" clId="{3BFA23CF-3964-41E1-9A3E-6238A544BC9D}" dt="2022-09-19T08:28:45.953" v="2294"/>
        <pc:sldMkLst>
          <pc:docMk/>
          <pc:sldMk cId="438734649" sldId="256"/>
        </pc:sldMkLst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438734649" sldId="256"/>
            <ac:spMk id="2" creationId="{008DABFC-2C5B-42D4-23EF-029506C23C6D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438734649" sldId="256"/>
            <ac:spMk id="3" creationId="{19A9C466-1E40-5A3E-695C-568022B4A0B9}"/>
          </ac:spMkLst>
        </pc:spChg>
      </pc:sldChg>
      <pc:sldChg chg="addSp delSp modSp new mod delAnim modAnim">
        <pc:chgData name="Kartik Kapoor" userId="a45309d7300c318a" providerId="LiveId" clId="{3BFA23CF-3964-41E1-9A3E-6238A544BC9D}" dt="2022-09-19T08:28:45.953" v="2294"/>
        <pc:sldMkLst>
          <pc:docMk/>
          <pc:sldMk cId="3909723883" sldId="257"/>
        </pc:sldMkLst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3909723883" sldId="257"/>
            <ac:spMk id="2" creationId="{00061ABE-75CE-84D9-1C96-93102CDAAA48}"/>
          </ac:spMkLst>
        </pc:spChg>
        <pc:spChg chg="del">
          <ac:chgData name="Kartik Kapoor" userId="a45309d7300c318a" providerId="LiveId" clId="{3BFA23CF-3964-41E1-9A3E-6238A544BC9D}" dt="2022-09-12T11:12:26.720" v="593"/>
          <ac:spMkLst>
            <pc:docMk/>
            <pc:sldMk cId="3909723883" sldId="257"/>
            <ac:spMk id="3" creationId="{1D558B94-91FC-EB56-7AC4-CA14FF57E835}"/>
          </ac:spMkLst>
        </pc:spChg>
        <pc:spChg chg="add mod">
          <ac:chgData name="Kartik Kapoor" userId="a45309d7300c318a" providerId="LiveId" clId="{3BFA23CF-3964-41E1-9A3E-6238A544BC9D}" dt="2022-09-19T08:28:45.953" v="2294"/>
          <ac:spMkLst>
            <pc:docMk/>
            <pc:sldMk cId="3909723883" sldId="257"/>
            <ac:spMk id="5" creationId="{C7EFD66A-F910-8CC0-6301-A84249A9FFB0}"/>
          </ac:spMkLst>
        </pc:spChg>
        <pc:picChg chg="add del mod">
          <ac:chgData name="Kartik Kapoor" userId="a45309d7300c318a" providerId="LiveId" clId="{3BFA23CF-3964-41E1-9A3E-6238A544BC9D}" dt="2022-09-13T12:14:59.724" v="1796" actId="478"/>
          <ac:picMkLst>
            <pc:docMk/>
            <pc:sldMk cId="3909723883" sldId="257"/>
            <ac:picMk id="4" creationId="{865634C5-C5F8-4C26-132A-D800B688052E}"/>
          </ac:picMkLst>
        </pc:picChg>
      </pc:sldChg>
      <pc:sldChg chg="addSp delSp modSp new mod ord setBg delAnim modAnim">
        <pc:chgData name="Kartik Kapoor" userId="a45309d7300c318a" providerId="LiveId" clId="{3BFA23CF-3964-41E1-9A3E-6238A544BC9D}" dt="2022-09-19T07:31:04.535" v="2124" actId="14100"/>
        <pc:sldMkLst>
          <pc:docMk/>
          <pc:sldMk cId="3777052751" sldId="258"/>
        </pc:sldMkLst>
        <pc:spChg chg="mod">
          <ac:chgData name="Kartik Kapoor" userId="a45309d7300c318a" providerId="LiveId" clId="{3BFA23CF-3964-41E1-9A3E-6238A544BC9D}" dt="2022-09-19T07:25:02.430" v="2028" actId="1076"/>
          <ac:spMkLst>
            <pc:docMk/>
            <pc:sldMk cId="3777052751" sldId="258"/>
            <ac:spMk id="2" creationId="{53428460-8EB4-597F-A936-A922635167CF}"/>
          </ac:spMkLst>
        </pc:spChg>
        <pc:spChg chg="del mod">
          <ac:chgData name="Kartik Kapoor" userId="a45309d7300c318a" providerId="LiveId" clId="{3BFA23CF-3964-41E1-9A3E-6238A544BC9D}" dt="2022-09-10T06:23:18.174" v="191" actId="478"/>
          <ac:spMkLst>
            <pc:docMk/>
            <pc:sldMk cId="3777052751" sldId="258"/>
            <ac:spMk id="3" creationId="{94C2379C-70B8-3756-DDE2-51A47AB765CB}"/>
          </ac:spMkLst>
        </pc:spChg>
        <pc:spChg chg="add del mod">
          <ac:chgData name="Kartik Kapoor" userId="a45309d7300c318a" providerId="LiveId" clId="{3BFA23CF-3964-41E1-9A3E-6238A544BC9D}" dt="2022-09-10T06:23:15.247" v="189"/>
          <ac:spMkLst>
            <pc:docMk/>
            <pc:sldMk cId="3777052751" sldId="258"/>
            <ac:spMk id="4" creationId="{0EAF5817-AD82-9476-5554-EE3532F20212}"/>
          </ac:spMkLst>
        </pc:spChg>
        <pc:spChg chg="mod">
          <ac:chgData name="Kartik Kapoor" userId="a45309d7300c318a" providerId="LiveId" clId="{3BFA23CF-3964-41E1-9A3E-6238A544BC9D}" dt="2022-09-19T07:23:43.405" v="1971"/>
          <ac:spMkLst>
            <pc:docMk/>
            <pc:sldMk cId="3777052751" sldId="258"/>
            <ac:spMk id="5" creationId="{4F365803-FAB6-2817-591E-33AE2B23B773}"/>
          </ac:spMkLst>
        </pc:spChg>
        <pc:spChg chg="mod">
          <ac:chgData name="Kartik Kapoor" userId="a45309d7300c318a" providerId="LiveId" clId="{3BFA23CF-3964-41E1-9A3E-6238A544BC9D}" dt="2022-09-10T06:22:49.723" v="134"/>
          <ac:spMkLst>
            <pc:docMk/>
            <pc:sldMk cId="3777052751" sldId="258"/>
            <ac:spMk id="7" creationId="{6A8AD8C5-5BC2-85B8-2C63-C1723B1A0645}"/>
          </ac:spMkLst>
        </pc:spChg>
        <pc:spChg chg="mod">
          <ac:chgData name="Kartik Kapoor" userId="a45309d7300c318a" providerId="LiveId" clId="{3BFA23CF-3964-41E1-9A3E-6238A544BC9D}" dt="2022-09-10T06:22:49.723" v="134"/>
          <ac:spMkLst>
            <pc:docMk/>
            <pc:sldMk cId="3777052751" sldId="258"/>
            <ac:spMk id="10" creationId="{EC5B6A81-913F-95BA-82CD-8A257543835E}"/>
          </ac:spMkLst>
        </pc:spChg>
        <pc:spChg chg="mod">
          <ac:chgData name="Kartik Kapoor" userId="a45309d7300c318a" providerId="LiveId" clId="{3BFA23CF-3964-41E1-9A3E-6238A544BC9D}" dt="2022-09-10T06:22:49.723" v="134"/>
          <ac:spMkLst>
            <pc:docMk/>
            <pc:sldMk cId="3777052751" sldId="258"/>
            <ac:spMk id="12" creationId="{01DF8A60-2B77-0594-8504-7DFB2E7BF111}"/>
          </ac:spMkLst>
        </pc:spChg>
        <pc:spChg chg="mod">
          <ac:chgData name="Kartik Kapoor" userId="a45309d7300c318a" providerId="LiveId" clId="{3BFA23CF-3964-41E1-9A3E-6238A544BC9D}" dt="2022-09-10T06:22:49.723" v="134"/>
          <ac:spMkLst>
            <pc:docMk/>
            <pc:sldMk cId="3777052751" sldId="258"/>
            <ac:spMk id="13" creationId="{D00E3C65-0CF2-B48D-4014-B31B2515CBAF}"/>
          </ac:spMkLst>
        </pc:spChg>
        <pc:spChg chg="add mod">
          <ac:chgData name="Kartik Kapoor" userId="a45309d7300c318a" providerId="LiveId" clId="{3BFA23CF-3964-41E1-9A3E-6238A544BC9D}" dt="2022-09-19T07:31:04.535" v="2124" actId="14100"/>
          <ac:spMkLst>
            <pc:docMk/>
            <pc:sldMk cId="3777052751" sldId="258"/>
            <ac:spMk id="14" creationId="{71078C1B-F53C-02B1-4FEC-262951535A2D}"/>
          </ac:spMkLst>
        </pc:spChg>
        <pc:spChg chg="mod">
          <ac:chgData name="Kartik Kapoor" userId="a45309d7300c318a" providerId="LiveId" clId="{3BFA23CF-3964-41E1-9A3E-6238A544BC9D}" dt="2022-09-19T07:10:35.828" v="1874" actId="207"/>
          <ac:spMkLst>
            <pc:docMk/>
            <pc:sldMk cId="3777052751" sldId="258"/>
            <ac:spMk id="17" creationId="{DC674873-2A23-22CE-4896-71B423A46DC9}"/>
          </ac:spMkLst>
        </pc:spChg>
        <pc:spChg chg="mod">
          <ac:chgData name="Kartik Kapoor" userId="a45309d7300c318a" providerId="LiveId" clId="{3BFA23CF-3964-41E1-9A3E-6238A544BC9D}" dt="2022-09-19T07:10:35.828" v="1874" actId="207"/>
          <ac:spMkLst>
            <pc:docMk/>
            <pc:sldMk cId="3777052751" sldId="258"/>
            <ac:spMk id="20" creationId="{D990AEC0-A552-A260-140E-ADA969EFBACE}"/>
          </ac:spMkLst>
        </pc:spChg>
        <pc:spChg chg="mod">
          <ac:chgData name="Kartik Kapoor" userId="a45309d7300c318a" providerId="LiveId" clId="{3BFA23CF-3964-41E1-9A3E-6238A544BC9D}" dt="2022-09-19T07:10:35.828" v="1874" actId="207"/>
          <ac:spMkLst>
            <pc:docMk/>
            <pc:sldMk cId="3777052751" sldId="258"/>
            <ac:spMk id="22" creationId="{EB7F25E5-869C-3800-78DA-AEDD17B2592E}"/>
          </ac:spMkLst>
        </pc:spChg>
        <pc:spChg chg="mod">
          <ac:chgData name="Kartik Kapoor" userId="a45309d7300c318a" providerId="LiveId" clId="{3BFA23CF-3964-41E1-9A3E-6238A544BC9D}" dt="2022-09-19T07:10:35.828" v="1874" actId="207"/>
          <ac:spMkLst>
            <pc:docMk/>
            <pc:sldMk cId="3777052751" sldId="258"/>
            <ac:spMk id="23" creationId="{62D7A055-82EF-DEA9-FB28-DA5DCC881AFC}"/>
          </ac:spMkLst>
        </pc:spChg>
        <pc:grpChg chg="add del mod">
          <ac:chgData name="Kartik Kapoor" userId="a45309d7300c318a" providerId="LiveId" clId="{3BFA23CF-3964-41E1-9A3E-6238A544BC9D}" dt="2022-09-19T07:23:52.239" v="1972" actId="478"/>
          <ac:grpSpMkLst>
            <pc:docMk/>
            <pc:sldMk cId="3777052751" sldId="258"/>
            <ac:grpSpMk id="3" creationId="{F698FF58-1CA8-14E9-80D0-1261B489C82A}"/>
          </ac:grpSpMkLst>
        </pc:grpChg>
        <pc:grpChg chg="add del mod">
          <ac:chgData name="Kartik Kapoor" userId="a45309d7300c318a" providerId="LiveId" clId="{3BFA23CF-3964-41E1-9A3E-6238A544BC9D}" dt="2022-09-10T06:23:15.247" v="189"/>
          <ac:grpSpMkLst>
            <pc:docMk/>
            <pc:sldMk cId="3777052751" sldId="258"/>
            <ac:grpSpMk id="5" creationId="{76E2658F-C8CC-165E-1301-9D5E78867213}"/>
          </ac:grpSpMkLst>
        </pc:grpChg>
        <pc:grpChg chg="add del mod">
          <ac:chgData name="Kartik Kapoor" userId="a45309d7300c318a" providerId="LiveId" clId="{3BFA23CF-3964-41E1-9A3E-6238A544BC9D}" dt="2022-09-10T06:23:15.247" v="189"/>
          <ac:grpSpMkLst>
            <pc:docMk/>
            <pc:sldMk cId="3777052751" sldId="258"/>
            <ac:grpSpMk id="8" creationId="{E2628963-D51C-B68C-ADF3-C57DEC304C16}"/>
          </ac:grpSpMkLst>
        </pc:grpChg>
        <pc:grpChg chg="mod">
          <ac:chgData name="Kartik Kapoor" userId="a45309d7300c318a" providerId="LiveId" clId="{3BFA23CF-3964-41E1-9A3E-6238A544BC9D}" dt="2022-09-10T06:22:49.723" v="134"/>
          <ac:grpSpMkLst>
            <pc:docMk/>
            <pc:sldMk cId="3777052751" sldId="258"/>
            <ac:grpSpMk id="9" creationId="{643834C1-EE07-C016-867A-B83BB2169495}"/>
          </ac:grpSpMkLst>
        </pc:grpChg>
        <pc:grpChg chg="add del mod">
          <ac:chgData name="Kartik Kapoor" userId="a45309d7300c318a" providerId="LiveId" clId="{3BFA23CF-3964-41E1-9A3E-6238A544BC9D}" dt="2022-09-19T07:10:49.547" v="1877" actId="478"/>
          <ac:grpSpMkLst>
            <pc:docMk/>
            <pc:sldMk cId="3777052751" sldId="258"/>
            <ac:grpSpMk id="15" creationId="{6DA7CF2C-5007-0D61-028B-7583B027DBE8}"/>
          </ac:grpSpMkLst>
        </pc:grpChg>
        <pc:grpChg chg="add del mod">
          <ac:chgData name="Kartik Kapoor" userId="a45309d7300c318a" providerId="LiveId" clId="{3BFA23CF-3964-41E1-9A3E-6238A544BC9D}" dt="2022-09-19T07:10:49.547" v="1877" actId="478"/>
          <ac:grpSpMkLst>
            <pc:docMk/>
            <pc:sldMk cId="3777052751" sldId="258"/>
            <ac:grpSpMk id="18" creationId="{F56ADF24-6F50-C6F4-CE40-FEE6E7981411}"/>
          </ac:grpSpMkLst>
        </pc:grpChg>
        <pc:grpChg chg="mod">
          <ac:chgData name="Kartik Kapoor" userId="a45309d7300c318a" providerId="LiveId" clId="{3BFA23CF-3964-41E1-9A3E-6238A544BC9D}" dt="2022-09-10T06:23:18.910" v="192"/>
          <ac:grpSpMkLst>
            <pc:docMk/>
            <pc:sldMk cId="3777052751" sldId="258"/>
            <ac:grpSpMk id="19" creationId="{AA001DFA-7672-2FA0-849A-891F794F871E}"/>
          </ac:grpSpMkLst>
        </pc:grpChg>
        <pc:picChg chg="mod">
          <ac:chgData name="Kartik Kapoor" userId="a45309d7300c318a" providerId="LiveId" clId="{3BFA23CF-3964-41E1-9A3E-6238A544BC9D}" dt="2022-09-19T07:23:43.405" v="1971"/>
          <ac:picMkLst>
            <pc:docMk/>
            <pc:sldMk cId="3777052751" sldId="258"/>
            <ac:picMk id="4" creationId="{1B7D1561-332E-1E73-7731-C32518C46469}"/>
          </ac:picMkLst>
        </pc:picChg>
        <pc:picChg chg="mod">
          <ac:chgData name="Kartik Kapoor" userId="a45309d7300c318a" providerId="LiveId" clId="{3BFA23CF-3964-41E1-9A3E-6238A544BC9D}" dt="2022-09-10T06:22:49.723" v="134"/>
          <ac:picMkLst>
            <pc:docMk/>
            <pc:sldMk cId="3777052751" sldId="258"/>
            <ac:picMk id="6" creationId="{74F11E83-2ED0-565C-BE7E-BC5EF5B984F0}"/>
          </ac:picMkLst>
        </pc:picChg>
        <pc:picChg chg="mod">
          <ac:chgData name="Kartik Kapoor" userId="a45309d7300c318a" providerId="LiveId" clId="{3BFA23CF-3964-41E1-9A3E-6238A544BC9D}" dt="2022-09-10T06:22:49.723" v="134"/>
          <ac:picMkLst>
            <pc:docMk/>
            <pc:sldMk cId="3777052751" sldId="258"/>
            <ac:picMk id="11" creationId="{50D35D3C-E266-DF53-5079-DDC163160854}"/>
          </ac:picMkLst>
        </pc:picChg>
        <pc:picChg chg="mod">
          <ac:chgData name="Kartik Kapoor" userId="a45309d7300c318a" providerId="LiveId" clId="{3BFA23CF-3964-41E1-9A3E-6238A544BC9D}" dt="2022-09-10T06:23:18.910" v="192"/>
          <ac:picMkLst>
            <pc:docMk/>
            <pc:sldMk cId="3777052751" sldId="258"/>
            <ac:picMk id="16" creationId="{8EACE824-3B18-073E-0952-A7A3A943453E}"/>
          </ac:picMkLst>
        </pc:picChg>
        <pc:picChg chg="mod">
          <ac:chgData name="Kartik Kapoor" userId="a45309d7300c318a" providerId="LiveId" clId="{3BFA23CF-3964-41E1-9A3E-6238A544BC9D}" dt="2022-09-10T06:23:18.910" v="192"/>
          <ac:picMkLst>
            <pc:docMk/>
            <pc:sldMk cId="3777052751" sldId="258"/>
            <ac:picMk id="21" creationId="{A0513E15-1A06-00C6-9654-F8DEDB42E27D}"/>
          </ac:picMkLst>
        </pc:picChg>
      </pc:sldChg>
      <pc:sldChg chg="new del">
        <pc:chgData name="Kartik Kapoor" userId="a45309d7300c318a" providerId="LiveId" clId="{3BFA23CF-3964-41E1-9A3E-6238A544BC9D}" dt="2022-09-10T06:27:17.602" v="225" actId="47"/>
        <pc:sldMkLst>
          <pc:docMk/>
          <pc:sldMk cId="2246801379" sldId="259"/>
        </pc:sldMkLst>
      </pc:sldChg>
      <pc:sldChg chg="delSp modSp add mod">
        <pc:chgData name="Kartik Kapoor" userId="a45309d7300c318a" providerId="LiveId" clId="{3BFA23CF-3964-41E1-9A3E-6238A544BC9D}" dt="2022-09-19T07:32:47.160" v="2135" actId="14100"/>
        <pc:sldMkLst>
          <pc:docMk/>
          <pc:sldMk cId="3340121711" sldId="373"/>
        </pc:sldMkLst>
        <pc:spChg chg="mod">
          <ac:chgData name="Kartik Kapoor" userId="a45309d7300c318a" providerId="LiveId" clId="{3BFA23CF-3964-41E1-9A3E-6238A544BC9D}" dt="2022-09-19T07:32:47.160" v="2135" actId="14100"/>
          <ac:spMkLst>
            <pc:docMk/>
            <pc:sldMk cId="3340121711" sldId="373"/>
            <ac:spMk id="2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2:35.652" v="2133" actId="1076"/>
          <ac:spMkLst>
            <pc:docMk/>
            <pc:sldMk cId="3340121711" sldId="373"/>
            <ac:spMk id="3" creationId="{00000000-0000-0000-0000-000000000000}"/>
          </ac:spMkLst>
        </pc:spChg>
        <pc:spChg chg="del">
          <ac:chgData name="Kartik Kapoor" userId="a45309d7300c318a" providerId="LiveId" clId="{3BFA23CF-3964-41E1-9A3E-6238A544BC9D}" dt="2022-09-10T06:28:00.693" v="237" actId="478"/>
          <ac:spMkLst>
            <pc:docMk/>
            <pc:sldMk cId="3340121711" sldId="373"/>
            <ac:spMk id="4" creationId="{00000000-0000-0000-0000-000000000000}"/>
          </ac:spMkLst>
        </pc:spChg>
        <pc:spChg chg="del">
          <ac:chgData name="Kartik Kapoor" userId="a45309d7300c318a" providerId="LiveId" clId="{3BFA23CF-3964-41E1-9A3E-6238A544BC9D}" dt="2022-09-10T06:28:53.299" v="262" actId="478"/>
          <ac:spMkLst>
            <pc:docMk/>
            <pc:sldMk cId="3340121711" sldId="373"/>
            <ac:spMk id="6" creationId="{00000000-0000-0000-0000-000000000000}"/>
          </ac:spMkLst>
        </pc:spChg>
        <pc:spChg chg="del mod">
          <ac:chgData name="Kartik Kapoor" userId="a45309d7300c318a" providerId="LiveId" clId="{3BFA23CF-3964-41E1-9A3E-6238A544BC9D}" dt="2022-09-10T06:28:03.703" v="238" actId="478"/>
          <ac:spMkLst>
            <pc:docMk/>
            <pc:sldMk cId="3340121711" sldId="373"/>
            <ac:spMk id="7" creationId="{F8276F25-B36F-3593-976D-9E3DE751C160}"/>
          </ac:spMkLst>
        </pc:spChg>
        <pc:spChg chg="del">
          <ac:chgData name="Kartik Kapoor" userId="a45309d7300c318a" providerId="LiveId" clId="{3BFA23CF-3964-41E1-9A3E-6238A544BC9D}" dt="2022-09-10T06:27:52.730" v="229" actId="478"/>
          <ac:spMkLst>
            <pc:docMk/>
            <pc:sldMk cId="3340121711" sldId="373"/>
            <ac:spMk id="8" creationId="{BF029140-F312-E696-CD3B-EF9B678A8E77}"/>
          </ac:spMkLst>
        </pc:spChg>
      </pc:sldChg>
      <pc:sldChg chg="delSp modSp add mod">
        <pc:chgData name="Kartik Kapoor" userId="a45309d7300c318a" providerId="LiveId" clId="{3BFA23CF-3964-41E1-9A3E-6238A544BC9D}" dt="2022-09-19T07:39:28.933" v="2282" actId="1038"/>
        <pc:sldMkLst>
          <pc:docMk/>
          <pc:sldMk cId="3490829641" sldId="374"/>
        </pc:sldMkLst>
        <pc:spChg chg="del">
          <ac:chgData name="Kartik Kapoor" userId="a45309d7300c318a" providerId="LiveId" clId="{3BFA23CF-3964-41E1-9A3E-6238A544BC9D}" dt="2022-09-12T11:04:50.688" v="279" actId="478"/>
          <ac:spMkLst>
            <pc:docMk/>
            <pc:sldMk cId="3490829641" sldId="374"/>
            <ac:spMk id="2" creationId="{2C734C67-B9EF-3F2F-7D7F-C765B128A1D0}"/>
          </ac:spMkLst>
        </pc:spChg>
        <pc:spChg chg="mod">
          <ac:chgData name="Kartik Kapoor" userId="a45309d7300c318a" providerId="LiveId" clId="{3BFA23CF-3964-41E1-9A3E-6238A544BC9D}" dt="2022-09-19T07:38:01.009" v="2232" actId="1076"/>
          <ac:spMkLst>
            <pc:docMk/>
            <pc:sldMk cId="3490829641" sldId="374"/>
            <ac:spMk id="3" creationId="{00000000-0000-0000-0000-000000000000}"/>
          </ac:spMkLst>
        </pc:spChg>
        <pc:spChg chg="del">
          <ac:chgData name="Kartik Kapoor" userId="a45309d7300c318a" providerId="LiveId" clId="{3BFA23CF-3964-41E1-9A3E-6238A544BC9D}" dt="2022-09-12T11:04:50.688" v="279" actId="478"/>
          <ac:spMkLst>
            <pc:docMk/>
            <pc:sldMk cId="3490829641" sldId="374"/>
            <ac:spMk id="4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7:51.472" v="2231" actId="255"/>
          <ac:spMkLst>
            <pc:docMk/>
            <pc:sldMk cId="3490829641" sldId="374"/>
            <ac:spMk id="13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7:51.472" v="2231" actId="255"/>
          <ac:spMkLst>
            <pc:docMk/>
            <pc:sldMk cId="3490829641" sldId="374"/>
            <ac:spMk id="14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9:01.460" v="2242" actId="688"/>
          <ac:spMkLst>
            <pc:docMk/>
            <pc:sldMk cId="3490829641" sldId="374"/>
            <ac:spMk id="15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8:11.143" v="2233" actId="2710"/>
          <ac:spMkLst>
            <pc:docMk/>
            <pc:sldMk cId="3490829641" sldId="374"/>
            <ac:spMk id="17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8:51.069" v="2241" actId="1076"/>
          <ac:spMkLst>
            <pc:docMk/>
            <pc:sldMk cId="3490829641" sldId="374"/>
            <ac:spMk id="18" creationId="{00000000-0000-0000-0000-000000000000}"/>
          </ac:spMkLst>
        </pc:spChg>
        <pc:spChg chg="del">
          <ac:chgData name="Kartik Kapoor" userId="a45309d7300c318a" providerId="LiveId" clId="{3BFA23CF-3964-41E1-9A3E-6238A544BC9D}" dt="2022-09-12T11:04:50.688" v="279" actId="478"/>
          <ac:spMkLst>
            <pc:docMk/>
            <pc:sldMk cId="3490829641" sldId="374"/>
            <ac:spMk id="19" creationId="{1FCD9435-313F-89C2-8A24-8C16A9BC2E73}"/>
          </ac:spMkLst>
        </pc:spChg>
        <pc:spChg chg="mod">
          <ac:chgData name="Kartik Kapoor" userId="a45309d7300c318a" providerId="LiveId" clId="{3BFA23CF-3964-41E1-9A3E-6238A544BC9D}" dt="2022-09-19T07:38:24.966" v="2236" actId="2710"/>
          <ac:spMkLst>
            <pc:docMk/>
            <pc:sldMk cId="3490829641" sldId="374"/>
            <ac:spMk id="20" creationId="{00000000-0000-0000-0000-000000000000}"/>
          </ac:spMkLst>
        </pc:spChg>
        <pc:spChg chg="mod">
          <ac:chgData name="Kartik Kapoor" userId="a45309d7300c318a" providerId="LiveId" clId="{3BFA23CF-3964-41E1-9A3E-6238A544BC9D}" dt="2022-09-19T07:38:46.976" v="2240" actId="14100"/>
          <ac:spMkLst>
            <pc:docMk/>
            <pc:sldMk cId="3490829641" sldId="374"/>
            <ac:spMk id="21" creationId="{00000000-0000-0000-0000-000000000000}"/>
          </ac:spMkLst>
        </pc:spChg>
        <pc:spChg chg="del">
          <ac:chgData name="Kartik Kapoor" userId="a45309d7300c318a" providerId="LiveId" clId="{3BFA23CF-3964-41E1-9A3E-6238A544BC9D}" dt="2022-09-12T11:04:50.688" v="279" actId="478"/>
          <ac:spMkLst>
            <pc:docMk/>
            <pc:sldMk cId="3490829641" sldId="374"/>
            <ac:spMk id="22" creationId="{00000000-0000-0000-0000-000000000000}"/>
          </ac:spMkLst>
        </pc:spChg>
        <pc:cxnChg chg="mod">
          <ac:chgData name="Kartik Kapoor" userId="a45309d7300c318a" providerId="LiveId" clId="{3BFA23CF-3964-41E1-9A3E-6238A544BC9D}" dt="2022-09-19T07:37:51.472" v="2231" actId="255"/>
          <ac:cxnSpMkLst>
            <pc:docMk/>
            <pc:sldMk cId="3490829641" sldId="374"/>
            <ac:cxnSpMk id="7" creationId="{00000000-0000-0000-0000-000000000000}"/>
          </ac:cxnSpMkLst>
        </pc:cxnChg>
        <pc:cxnChg chg="mod">
          <ac:chgData name="Kartik Kapoor" userId="a45309d7300c318a" providerId="LiveId" clId="{3BFA23CF-3964-41E1-9A3E-6238A544BC9D}" dt="2022-09-19T07:39:28.933" v="2282" actId="1038"/>
          <ac:cxnSpMkLst>
            <pc:docMk/>
            <pc:sldMk cId="3490829641" sldId="374"/>
            <ac:cxnSpMk id="9" creationId="{00000000-0000-0000-0000-000000000000}"/>
          </ac:cxnSpMkLst>
        </pc:cxnChg>
        <pc:cxnChg chg="mod">
          <ac:chgData name="Kartik Kapoor" userId="a45309d7300c318a" providerId="LiveId" clId="{3BFA23CF-3964-41E1-9A3E-6238A544BC9D}" dt="2022-09-19T07:39:28.933" v="2282" actId="1038"/>
          <ac:cxnSpMkLst>
            <pc:docMk/>
            <pc:sldMk cId="3490829641" sldId="374"/>
            <ac:cxnSpMk id="10" creationId="{00000000-0000-0000-0000-000000000000}"/>
          </ac:cxnSpMkLst>
        </pc:cxnChg>
        <pc:cxnChg chg="mod">
          <ac:chgData name="Kartik Kapoor" userId="a45309d7300c318a" providerId="LiveId" clId="{3BFA23CF-3964-41E1-9A3E-6238A544BC9D}" dt="2022-09-19T07:39:28.933" v="2282" actId="1038"/>
          <ac:cxnSpMkLst>
            <pc:docMk/>
            <pc:sldMk cId="3490829641" sldId="374"/>
            <ac:cxnSpMk id="12" creationId="{00000000-0000-0000-0000-000000000000}"/>
          </ac:cxnSpMkLst>
        </pc:cxnChg>
      </pc:sldChg>
      <pc:sldChg chg="delSp modSp add mod ord">
        <pc:chgData name="Kartik Kapoor" userId="a45309d7300c318a" providerId="LiveId" clId="{3BFA23CF-3964-41E1-9A3E-6238A544BC9D}" dt="2022-09-19T08:45:36.080" v="2331"/>
        <pc:sldMkLst>
          <pc:docMk/>
          <pc:sldMk cId="4029079200" sldId="1768"/>
        </pc:sldMkLst>
        <pc:spChg chg="del mod">
          <ac:chgData name="Kartik Kapoor" userId="a45309d7300c318a" providerId="LiveId" clId="{3BFA23CF-3964-41E1-9A3E-6238A544BC9D}" dt="2022-09-19T08:31:38.857" v="2329" actId="478"/>
          <ac:spMkLst>
            <pc:docMk/>
            <pc:sldMk cId="4029079200" sldId="1768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4029079200" sldId="1768"/>
            <ac:spMk id="6" creationId="{F3445339-A109-BD27-9B4F-36289797B8DF}"/>
          </ac:spMkLst>
        </pc:spChg>
        <pc:spChg chg="mod">
          <ac:chgData name="Kartik Kapoor" userId="a45309d7300c318a" providerId="LiveId" clId="{3BFA23CF-3964-41E1-9A3E-6238A544BC9D}" dt="2022-09-12T14:42:55.499" v="675" actId="207"/>
          <ac:spMkLst>
            <pc:docMk/>
            <pc:sldMk cId="4029079200" sldId="1768"/>
            <ac:spMk id="9" creationId="{86250802-8CF9-B205-B455-72041F1F388D}"/>
          </ac:spMkLst>
        </pc:spChg>
        <pc:spChg chg="del mod">
          <ac:chgData name="Kartik Kapoor" userId="a45309d7300c318a" providerId="LiveId" clId="{3BFA23CF-3964-41E1-9A3E-6238A544BC9D}" dt="2022-09-12T14:44:43.973" v="693" actId="478"/>
          <ac:spMkLst>
            <pc:docMk/>
            <pc:sldMk cId="4029079200" sldId="1768"/>
            <ac:spMk id="10" creationId="{A3E994FF-BA2C-15EF-B8BB-47381AA5DC11}"/>
          </ac:spMkLst>
        </pc:spChg>
      </pc:sldChg>
      <pc:sldChg chg="delSp modSp add mod">
        <pc:chgData name="Kartik Kapoor" userId="a45309d7300c318a" providerId="LiveId" clId="{3BFA23CF-3964-41E1-9A3E-6238A544BC9D}" dt="2022-09-19T08:47:54.721" v="2369" actId="27636"/>
        <pc:sldMkLst>
          <pc:docMk/>
          <pc:sldMk cId="1597627156" sldId="1772"/>
        </pc:sldMkLst>
        <pc:spChg chg="mod">
          <ac:chgData name="Kartik Kapoor" userId="a45309d7300c318a" providerId="LiveId" clId="{3BFA23CF-3964-41E1-9A3E-6238A544BC9D}" dt="2022-09-19T08:47:54.721" v="2369" actId="27636"/>
          <ac:spMkLst>
            <pc:docMk/>
            <pc:sldMk cId="1597627156" sldId="1772"/>
            <ac:spMk id="3" creationId="{07B69508-5C55-62F8-2421-1D7A53BB7882}"/>
          </ac:spMkLst>
        </pc:spChg>
        <pc:spChg chg="del">
          <ac:chgData name="Kartik Kapoor" userId="a45309d7300c318a" providerId="LiveId" clId="{3BFA23CF-3964-41E1-9A3E-6238A544BC9D}" dt="2022-09-12T14:42:15.904" v="668" actId="478"/>
          <ac:spMkLst>
            <pc:docMk/>
            <pc:sldMk cId="1597627156" sldId="1772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1597627156" sldId="1772"/>
            <ac:spMk id="6" creationId="{F3445339-A109-BD27-9B4F-36289797B8DF}"/>
          </ac:spMkLst>
        </pc:spChg>
        <pc:spChg chg="mod">
          <ac:chgData name="Kartik Kapoor" userId="a45309d7300c318a" providerId="LiveId" clId="{3BFA23CF-3964-41E1-9A3E-6238A544BC9D}" dt="2022-09-19T08:47:26.376" v="2360" actId="403"/>
          <ac:spMkLst>
            <pc:docMk/>
            <pc:sldMk cId="1597627156" sldId="1772"/>
            <ac:spMk id="9" creationId="{86250802-8CF9-B205-B455-72041F1F388D}"/>
          </ac:spMkLst>
        </pc:spChg>
        <pc:spChg chg="del mod">
          <ac:chgData name="Kartik Kapoor" userId="a45309d7300c318a" providerId="LiveId" clId="{3BFA23CF-3964-41E1-9A3E-6238A544BC9D}" dt="2022-09-19T08:47:14.590" v="2355" actId="478"/>
          <ac:spMkLst>
            <pc:docMk/>
            <pc:sldMk cId="1597627156" sldId="1772"/>
            <ac:spMk id="10" creationId="{A3E994FF-BA2C-15EF-B8BB-47381AA5DC11}"/>
          </ac:spMkLst>
        </pc:spChg>
      </pc:sldChg>
      <pc:sldChg chg="delSp modSp add mod">
        <pc:chgData name="Kartik Kapoor" userId="a45309d7300c318a" providerId="LiveId" clId="{3BFA23CF-3964-41E1-9A3E-6238A544BC9D}" dt="2022-09-19T08:54:58.801" v="2459" actId="1076"/>
        <pc:sldMkLst>
          <pc:docMk/>
          <pc:sldMk cId="3473990897" sldId="1773"/>
        </pc:sldMkLst>
        <pc:spChg chg="mod">
          <ac:chgData name="Kartik Kapoor" userId="a45309d7300c318a" providerId="LiveId" clId="{3BFA23CF-3964-41E1-9A3E-6238A544BC9D}" dt="2022-09-19T08:54:26.614" v="2454" actId="27636"/>
          <ac:spMkLst>
            <pc:docMk/>
            <pc:sldMk cId="3473990897" sldId="1773"/>
            <ac:spMk id="3" creationId="{07B69508-5C55-62F8-2421-1D7A53BB7882}"/>
          </ac:spMkLst>
        </pc:spChg>
        <pc:spChg chg="del">
          <ac:chgData name="Kartik Kapoor" userId="a45309d7300c318a" providerId="LiveId" clId="{3BFA23CF-3964-41E1-9A3E-6238A544BC9D}" dt="2022-09-12T14:41:42.328" v="664" actId="478"/>
          <ac:spMkLst>
            <pc:docMk/>
            <pc:sldMk cId="3473990897" sldId="1773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3473990897" sldId="1773"/>
            <ac:spMk id="6" creationId="{F3445339-A109-BD27-9B4F-36289797B8DF}"/>
          </ac:spMkLst>
        </pc:spChg>
        <pc:spChg chg="mod">
          <ac:chgData name="Kartik Kapoor" userId="a45309d7300c318a" providerId="LiveId" clId="{3BFA23CF-3964-41E1-9A3E-6238A544BC9D}" dt="2022-09-19T08:54:50.234" v="2457" actId="1076"/>
          <ac:spMkLst>
            <pc:docMk/>
            <pc:sldMk cId="3473990897" sldId="1773"/>
            <ac:spMk id="8" creationId="{EB231EA7-DEAF-9E97-BAF5-0E633FE68D01}"/>
          </ac:spMkLst>
        </pc:spChg>
        <pc:spChg chg="mod">
          <ac:chgData name="Kartik Kapoor" userId="a45309d7300c318a" providerId="LiveId" clId="{3BFA23CF-3964-41E1-9A3E-6238A544BC9D}" dt="2022-09-19T08:54:29.202" v="2455" actId="1076"/>
          <ac:spMkLst>
            <pc:docMk/>
            <pc:sldMk cId="3473990897" sldId="1773"/>
            <ac:spMk id="9" creationId="{86250802-8CF9-B205-B455-72041F1F388D}"/>
          </ac:spMkLst>
        </pc:spChg>
        <pc:spChg chg="del">
          <ac:chgData name="Kartik Kapoor" userId="a45309d7300c318a" providerId="LiveId" clId="{3BFA23CF-3964-41E1-9A3E-6238A544BC9D}" dt="2022-09-12T14:44:55.381" v="695" actId="478"/>
          <ac:spMkLst>
            <pc:docMk/>
            <pc:sldMk cId="3473990897" sldId="1773"/>
            <ac:spMk id="10" creationId="{A3E994FF-BA2C-15EF-B8BB-47381AA5DC11}"/>
          </ac:spMkLst>
        </pc:spChg>
        <pc:picChg chg="del">
          <ac:chgData name="Kartik Kapoor" userId="a45309d7300c318a" providerId="LiveId" clId="{3BFA23CF-3964-41E1-9A3E-6238A544BC9D}" dt="2022-09-19T08:54:00.821" v="2444" actId="478"/>
          <ac:picMkLst>
            <pc:docMk/>
            <pc:sldMk cId="3473990897" sldId="1773"/>
            <ac:picMk id="11" creationId="{04098C8D-2303-A48D-5F55-FD5E98C00DD9}"/>
          </ac:picMkLst>
        </pc:picChg>
        <pc:picChg chg="mod">
          <ac:chgData name="Kartik Kapoor" userId="a45309d7300c318a" providerId="LiveId" clId="{3BFA23CF-3964-41E1-9A3E-6238A544BC9D}" dt="2022-09-19T08:54:58.801" v="2459" actId="1076"/>
          <ac:picMkLst>
            <pc:docMk/>
            <pc:sldMk cId="3473990897" sldId="1773"/>
            <ac:picMk id="13" creationId="{316441D1-3756-9644-972B-C1D689202C60}"/>
          </ac:picMkLst>
        </pc:picChg>
      </pc:sldChg>
      <pc:sldChg chg="delSp modSp add mod">
        <pc:chgData name="Kartik Kapoor" userId="a45309d7300c318a" providerId="LiveId" clId="{3BFA23CF-3964-41E1-9A3E-6238A544BC9D}" dt="2022-09-19T08:50:05.658" v="2409" actId="1076"/>
        <pc:sldMkLst>
          <pc:docMk/>
          <pc:sldMk cId="3502304693" sldId="1775"/>
        </pc:sldMkLst>
        <pc:spChg chg="mod">
          <ac:chgData name="Kartik Kapoor" userId="a45309d7300c318a" providerId="LiveId" clId="{3BFA23CF-3964-41E1-9A3E-6238A544BC9D}" dt="2022-09-19T08:50:05.658" v="2409" actId="1076"/>
          <ac:spMkLst>
            <pc:docMk/>
            <pc:sldMk cId="3502304693" sldId="1775"/>
            <ac:spMk id="3" creationId="{07B69508-5C55-62F8-2421-1D7A53BB7882}"/>
          </ac:spMkLst>
        </pc:spChg>
        <pc:spChg chg="del">
          <ac:chgData name="Kartik Kapoor" userId="a45309d7300c318a" providerId="LiveId" clId="{3BFA23CF-3964-41E1-9A3E-6238A544BC9D}" dt="2022-09-12T14:41:51.178" v="665" actId="478"/>
          <ac:spMkLst>
            <pc:docMk/>
            <pc:sldMk cId="3502304693" sldId="1775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3502304693" sldId="1775"/>
            <ac:spMk id="6" creationId="{F3445339-A109-BD27-9B4F-36289797B8DF}"/>
          </ac:spMkLst>
        </pc:spChg>
        <pc:spChg chg="mod">
          <ac:chgData name="Kartik Kapoor" userId="a45309d7300c318a" providerId="LiveId" clId="{3BFA23CF-3964-41E1-9A3E-6238A544BC9D}" dt="2022-09-19T08:49:37.423" v="2399" actId="403"/>
          <ac:spMkLst>
            <pc:docMk/>
            <pc:sldMk cId="3502304693" sldId="1775"/>
            <ac:spMk id="9" creationId="{86250802-8CF9-B205-B455-72041F1F388D}"/>
          </ac:spMkLst>
        </pc:spChg>
        <pc:spChg chg="del">
          <ac:chgData name="Kartik Kapoor" userId="a45309d7300c318a" providerId="LiveId" clId="{3BFA23CF-3964-41E1-9A3E-6238A544BC9D}" dt="2022-09-12T14:44:29.493" v="692" actId="478"/>
          <ac:spMkLst>
            <pc:docMk/>
            <pc:sldMk cId="3502304693" sldId="1775"/>
            <ac:spMk id="10" creationId="{A3E994FF-BA2C-15EF-B8BB-47381AA5DC11}"/>
          </ac:spMkLst>
        </pc:spChg>
      </pc:sldChg>
      <pc:sldChg chg="delSp modSp add mod ord">
        <pc:chgData name="Kartik Kapoor" userId="a45309d7300c318a" providerId="LiveId" clId="{3BFA23CF-3964-41E1-9A3E-6238A544BC9D}" dt="2022-09-19T08:52:12.480" v="2413"/>
        <pc:sldMkLst>
          <pc:docMk/>
          <pc:sldMk cId="702934840" sldId="1799"/>
        </pc:sldMkLst>
        <pc:spChg chg="mod">
          <ac:chgData name="Kartik Kapoor" userId="a45309d7300c318a" providerId="LiveId" clId="{3BFA23CF-3964-41E1-9A3E-6238A544BC9D}" dt="2022-09-19T08:47:05.826" v="2354" actId="14100"/>
          <ac:spMkLst>
            <pc:docMk/>
            <pc:sldMk cId="702934840" sldId="1799"/>
            <ac:spMk id="3" creationId="{07B69508-5C55-62F8-2421-1D7A53BB7882}"/>
          </ac:spMkLst>
        </pc:spChg>
        <pc:spChg chg="del">
          <ac:chgData name="Kartik Kapoor" userId="a45309d7300c318a" providerId="LiveId" clId="{3BFA23CF-3964-41E1-9A3E-6238A544BC9D}" dt="2022-09-12T14:42:11.842" v="667" actId="478"/>
          <ac:spMkLst>
            <pc:docMk/>
            <pc:sldMk cId="702934840" sldId="1799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702934840" sldId="1799"/>
            <ac:spMk id="6" creationId="{F3445339-A109-BD27-9B4F-36289797B8DF}"/>
          </ac:spMkLst>
        </pc:spChg>
        <pc:spChg chg="del mod">
          <ac:chgData name="Kartik Kapoor" userId="a45309d7300c318a" providerId="LiveId" clId="{3BFA23CF-3964-41E1-9A3E-6238A544BC9D}" dt="2022-09-19T08:45:54.726" v="2333" actId="478"/>
          <ac:spMkLst>
            <pc:docMk/>
            <pc:sldMk cId="702934840" sldId="1799"/>
            <ac:spMk id="7" creationId="{878BBF12-8A8F-CCC3-3BAF-F58EB009EB87}"/>
          </ac:spMkLst>
        </pc:spChg>
        <pc:spChg chg="mod">
          <ac:chgData name="Kartik Kapoor" userId="a45309d7300c318a" providerId="LiveId" clId="{3BFA23CF-3964-41E1-9A3E-6238A544BC9D}" dt="2022-09-19T08:46:46.299" v="2350" actId="1076"/>
          <ac:spMkLst>
            <pc:docMk/>
            <pc:sldMk cId="702934840" sldId="1799"/>
            <ac:spMk id="9" creationId="{86250802-8CF9-B205-B455-72041F1F388D}"/>
          </ac:spMkLst>
        </pc:spChg>
        <pc:spChg chg="del mod">
          <ac:chgData name="Kartik Kapoor" userId="a45309d7300c318a" providerId="LiveId" clId="{3BFA23CF-3964-41E1-9A3E-6238A544BC9D}" dt="2022-09-19T08:45:53.247" v="2332" actId="478"/>
          <ac:spMkLst>
            <pc:docMk/>
            <pc:sldMk cId="702934840" sldId="1799"/>
            <ac:spMk id="10" creationId="{A3E994FF-BA2C-15EF-B8BB-47381AA5DC11}"/>
          </ac:spMkLst>
        </pc:spChg>
        <pc:picChg chg="mod">
          <ac:chgData name="Kartik Kapoor" userId="a45309d7300c318a" providerId="LiveId" clId="{3BFA23CF-3964-41E1-9A3E-6238A544BC9D}" dt="2022-09-19T08:47:02.386" v="2353" actId="14100"/>
          <ac:picMkLst>
            <pc:docMk/>
            <pc:sldMk cId="702934840" sldId="1799"/>
            <ac:picMk id="4" creationId="{A563DB84-19D2-FE6B-9DA4-CE0FD0CB5D6C}"/>
          </ac:picMkLst>
        </pc:picChg>
      </pc:sldChg>
      <pc:sldChg chg="delSp modSp add mod">
        <pc:chgData name="Kartik Kapoor" userId="a45309d7300c318a" providerId="LiveId" clId="{3BFA23CF-3964-41E1-9A3E-6238A544BC9D}" dt="2022-09-19T08:49:15.249" v="2395" actId="1076"/>
        <pc:sldMkLst>
          <pc:docMk/>
          <pc:sldMk cId="1534974423" sldId="1800"/>
        </pc:sldMkLst>
        <pc:spChg chg="mod">
          <ac:chgData name="Kartik Kapoor" userId="a45309d7300c318a" providerId="LiveId" clId="{3BFA23CF-3964-41E1-9A3E-6238A544BC9D}" dt="2022-09-19T08:49:15.249" v="2395" actId="1076"/>
          <ac:spMkLst>
            <pc:docMk/>
            <pc:sldMk cId="1534974423" sldId="1800"/>
            <ac:spMk id="3" creationId="{07B69508-5C55-62F8-2421-1D7A53BB7882}"/>
          </ac:spMkLst>
        </pc:spChg>
        <pc:spChg chg="del">
          <ac:chgData name="Kartik Kapoor" userId="a45309d7300c318a" providerId="LiveId" clId="{3BFA23CF-3964-41E1-9A3E-6238A544BC9D}" dt="2022-09-12T14:42:00.969" v="666" actId="478"/>
          <ac:spMkLst>
            <pc:docMk/>
            <pc:sldMk cId="1534974423" sldId="1800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1534974423" sldId="1800"/>
            <ac:spMk id="6" creationId="{F3445339-A109-BD27-9B4F-36289797B8DF}"/>
          </ac:spMkLst>
        </pc:spChg>
        <pc:spChg chg="mod">
          <ac:chgData name="Kartik Kapoor" userId="a45309d7300c318a" providerId="LiveId" clId="{3BFA23CF-3964-41E1-9A3E-6238A544BC9D}" dt="2022-09-19T08:48:21.378" v="2374" actId="1076"/>
          <ac:spMkLst>
            <pc:docMk/>
            <pc:sldMk cId="1534974423" sldId="1800"/>
            <ac:spMk id="9" creationId="{86250802-8CF9-B205-B455-72041F1F388D}"/>
          </ac:spMkLst>
        </pc:spChg>
        <pc:spChg chg="del mod">
          <ac:chgData name="Kartik Kapoor" userId="a45309d7300c318a" providerId="LiveId" clId="{3BFA23CF-3964-41E1-9A3E-6238A544BC9D}" dt="2022-09-12T14:44:49.639" v="694" actId="478"/>
          <ac:spMkLst>
            <pc:docMk/>
            <pc:sldMk cId="1534974423" sldId="1800"/>
            <ac:spMk id="10" creationId="{A3E994FF-BA2C-15EF-B8BB-47381AA5DC11}"/>
          </ac:spMkLst>
        </pc:spChg>
        <pc:picChg chg="mod">
          <ac:chgData name="Kartik Kapoor" userId="a45309d7300c318a" providerId="LiveId" clId="{3BFA23CF-3964-41E1-9A3E-6238A544BC9D}" dt="2022-09-19T08:48:53.170" v="2388" actId="1076"/>
          <ac:picMkLst>
            <pc:docMk/>
            <pc:sldMk cId="1534974423" sldId="1800"/>
            <ac:picMk id="4" creationId="{924FAE82-5A4E-E81C-2B55-F6AABFA49F03}"/>
          </ac:picMkLst>
        </pc:picChg>
      </pc:sldChg>
      <pc:sldChg chg="delSp modSp add mod ord">
        <pc:chgData name="Kartik Kapoor" userId="a45309d7300c318a" providerId="LiveId" clId="{3BFA23CF-3964-41E1-9A3E-6238A544BC9D}" dt="2022-09-19T09:00:22.073" v="2490" actId="1076"/>
        <pc:sldMkLst>
          <pc:docMk/>
          <pc:sldMk cId="2519989105" sldId="1804"/>
        </pc:sldMkLst>
        <pc:spChg chg="del">
          <ac:chgData name="Kartik Kapoor" userId="a45309d7300c318a" providerId="LiveId" clId="{3BFA23CF-3964-41E1-9A3E-6238A544BC9D}" dt="2022-09-12T14:41:37.590" v="663" actId="478"/>
          <ac:spMkLst>
            <pc:docMk/>
            <pc:sldMk cId="2519989105" sldId="1804"/>
            <ac:spMk id="5" creationId="{9EFD8A7A-536B-F78A-6696-6B5A0E7FBB83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2519989105" sldId="1804"/>
            <ac:spMk id="6" creationId="{F3445339-A109-BD27-9B4F-36289797B8DF}"/>
          </ac:spMkLst>
        </pc:spChg>
        <pc:spChg chg="mod">
          <ac:chgData name="Kartik Kapoor" userId="a45309d7300c318a" providerId="LiveId" clId="{3BFA23CF-3964-41E1-9A3E-6238A544BC9D}" dt="2022-09-19T08:59:20.951" v="2471" actId="403"/>
          <ac:spMkLst>
            <pc:docMk/>
            <pc:sldMk cId="2519989105" sldId="1804"/>
            <ac:spMk id="9" creationId="{86250802-8CF9-B205-B455-72041F1F388D}"/>
          </ac:spMkLst>
        </pc:spChg>
        <pc:spChg chg="del mod">
          <ac:chgData name="Kartik Kapoor" userId="a45309d7300c318a" providerId="LiveId" clId="{3BFA23CF-3964-41E1-9A3E-6238A544BC9D}" dt="2022-09-12T14:45:04.201" v="698" actId="478"/>
          <ac:spMkLst>
            <pc:docMk/>
            <pc:sldMk cId="2519989105" sldId="1804"/>
            <ac:spMk id="10" creationId="{A3E994FF-BA2C-15EF-B8BB-47381AA5DC11}"/>
          </ac:spMkLst>
        </pc:spChg>
        <pc:spChg chg="mod">
          <ac:chgData name="Kartik Kapoor" userId="a45309d7300c318a" providerId="LiveId" clId="{3BFA23CF-3964-41E1-9A3E-6238A544BC9D}" dt="2022-09-19T09:00:19.560" v="2489" actId="14100"/>
          <ac:spMkLst>
            <pc:docMk/>
            <pc:sldMk cId="2519989105" sldId="1804"/>
            <ac:spMk id="42" creationId="{0C73D30B-099C-422D-AEE7-B9DB1815A495}"/>
          </ac:spMkLst>
        </pc:spChg>
        <pc:picChg chg="mod">
          <ac:chgData name="Kartik Kapoor" userId="a45309d7300c318a" providerId="LiveId" clId="{3BFA23CF-3964-41E1-9A3E-6238A544BC9D}" dt="2022-09-19T09:00:22.073" v="2490" actId="1076"/>
          <ac:picMkLst>
            <pc:docMk/>
            <pc:sldMk cId="2519989105" sldId="1804"/>
            <ac:picMk id="3" creationId="{4A68E0AB-3E6F-00CA-9313-6C29001F575F}"/>
          </ac:picMkLst>
        </pc:picChg>
        <pc:picChg chg="del">
          <ac:chgData name="Kartik Kapoor" userId="a45309d7300c318a" providerId="LiveId" clId="{3BFA23CF-3964-41E1-9A3E-6238A544BC9D}" dt="2022-09-19T08:59:02.811" v="2466" actId="478"/>
          <ac:picMkLst>
            <pc:docMk/>
            <pc:sldMk cId="2519989105" sldId="1804"/>
            <ac:picMk id="21" creationId="{EF29790B-73C4-7996-C2FE-7625AFA7FBF1}"/>
          </ac:picMkLst>
        </pc:picChg>
      </pc:sldChg>
      <pc:sldChg chg="addSp delSp modSp add del mod delDesignElem">
        <pc:chgData name="Kartik Kapoor" userId="a45309d7300c318a" providerId="LiveId" clId="{3BFA23CF-3964-41E1-9A3E-6238A544BC9D}" dt="2022-09-12T11:11:29.596" v="592" actId="47"/>
        <pc:sldMkLst>
          <pc:docMk/>
          <pc:sldMk cId="843085829" sldId="3636"/>
        </pc:sldMkLst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5" creationId="{1AC9A313-C3B8-6E3F-F99B-FA559A04625B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6" creationId="{97CCA234-1C9B-D22B-6AD0-385B4FBD99D2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7" creationId="{CDC3549B-E7E6-0D1C-90B1-0E36C231F2ED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8" creationId="{5E41CE60-A370-F7BC-3857-F5160239B3FB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10" creationId="{95CA228B-90FD-F3E6-2047-7F20D17FBAF4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11" creationId="{2C1C9619-B1B4-6A33-1D4A-DE2FA0425D31}"/>
          </ac:spMkLst>
        </pc:spChg>
        <pc:spChg chg="mod">
          <ac:chgData name="Kartik Kapoor" userId="a45309d7300c318a" providerId="LiveId" clId="{3BFA23CF-3964-41E1-9A3E-6238A544BC9D}" dt="2022-09-12T11:06:15.480" v="290" actId="207"/>
          <ac:spMkLst>
            <pc:docMk/>
            <pc:sldMk cId="843085829" sldId="3636"/>
            <ac:spMk id="13" creationId="{ADF475E2-8996-597E-257C-C4102CEB28D7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18" creationId="{BE1AD9E9-01BA-D325-05D3-41370006615E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19" creationId="{EAD10F4C-811C-4E61-1E3A-EA814FDE02A4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20" creationId="{9690A0AE-5620-A637-9642-539665478836}"/>
          </ac:spMkLst>
        </pc:spChg>
        <pc:spChg chg="add del mod">
          <ac:chgData name="Kartik Kapoor" userId="a45309d7300c318a" providerId="LiveId" clId="{3BFA23CF-3964-41E1-9A3E-6238A544BC9D}" dt="2022-09-12T11:07:12.933" v="382"/>
          <ac:spMkLst>
            <pc:docMk/>
            <pc:sldMk cId="843085829" sldId="3636"/>
            <ac:spMk id="22" creationId="{06E69CEA-BAC2-D1CC-B9CE-88EE686FDF34}"/>
          </ac:spMkLst>
        </pc:spChg>
        <pc:spChg chg="del">
          <ac:chgData name="Kartik Kapoor" userId="a45309d7300c318a" providerId="LiveId" clId="{3BFA23CF-3964-41E1-9A3E-6238A544BC9D}" dt="2022-09-10T06:27:11.937" v="224"/>
          <ac:spMkLst>
            <pc:docMk/>
            <pc:sldMk cId="843085829" sldId="3636"/>
            <ac:spMk id="26" creationId="{75F28DDD-9641-43BA-944D-79B0687051F1}"/>
          </ac:spMkLst>
        </pc:spChg>
        <pc:spChg chg="del">
          <ac:chgData name="Kartik Kapoor" userId="a45309d7300c318a" providerId="LiveId" clId="{3BFA23CF-3964-41E1-9A3E-6238A544BC9D}" dt="2022-09-10T06:27:11.937" v="224"/>
          <ac:spMkLst>
            <pc:docMk/>
            <pc:sldMk cId="843085829" sldId="3636"/>
            <ac:spMk id="28" creationId="{32AA2954-062E-4B72-A97B-0B066FB156D8}"/>
          </ac:spMkLst>
        </pc:spChg>
        <pc:spChg chg="del">
          <ac:chgData name="Kartik Kapoor" userId="a45309d7300c318a" providerId="LiveId" clId="{3BFA23CF-3964-41E1-9A3E-6238A544BC9D}" dt="2022-09-10T06:27:11.937" v="224"/>
          <ac:spMkLst>
            <pc:docMk/>
            <pc:sldMk cId="843085829" sldId="3636"/>
            <ac:spMk id="30" creationId="{10CA29A6-E0B1-40CD-ADF7-7B8E932A3222}"/>
          </ac:spMkLst>
        </pc:spChg>
        <pc:spChg chg="del">
          <ac:chgData name="Kartik Kapoor" userId="a45309d7300c318a" providerId="LiveId" clId="{3BFA23CF-3964-41E1-9A3E-6238A544BC9D}" dt="2022-09-10T06:27:11.937" v="224"/>
          <ac:spMkLst>
            <pc:docMk/>
            <pc:sldMk cId="843085829" sldId="3636"/>
            <ac:spMk id="32" creationId="{8DD5F866-AD72-475A-B6C6-54E4577D4AAC}"/>
          </ac:spMkLst>
        </pc:spChg>
        <pc:spChg chg="del">
          <ac:chgData name="Kartik Kapoor" userId="a45309d7300c318a" providerId="LiveId" clId="{3BFA23CF-3964-41E1-9A3E-6238A544BC9D}" dt="2022-09-10T06:27:11.937" v="224"/>
          <ac:spMkLst>
            <pc:docMk/>
            <pc:sldMk cId="843085829" sldId="3636"/>
            <ac:spMk id="34" creationId="{C02BAD4C-6EA9-4F10-92D4-A1C8C53DAEE4}"/>
          </ac:spMkLst>
        </pc:spChg>
        <pc:graphicFrameChg chg="add del mod">
          <ac:chgData name="Kartik Kapoor" userId="a45309d7300c318a" providerId="LiveId" clId="{3BFA23CF-3964-41E1-9A3E-6238A544BC9D}" dt="2022-09-12T11:07:12.933" v="382"/>
          <ac:graphicFrameMkLst>
            <pc:docMk/>
            <pc:sldMk cId="843085829" sldId="3636"/>
            <ac:graphicFrameMk id="12" creationId="{A3C53772-F738-E769-2FC4-111834954919}"/>
          </ac:graphicFrameMkLst>
        </pc:graphicFrameChg>
        <pc:picChg chg="add del mod">
          <ac:chgData name="Kartik Kapoor" userId="a45309d7300c318a" providerId="LiveId" clId="{3BFA23CF-3964-41E1-9A3E-6238A544BC9D}" dt="2022-09-12T11:07:12.933" v="382"/>
          <ac:picMkLst>
            <pc:docMk/>
            <pc:sldMk cId="843085829" sldId="3636"/>
            <ac:picMk id="14" creationId="{24227ECD-10D3-2007-E67B-8ABCF9B502EB}"/>
          </ac:picMkLst>
        </pc:picChg>
        <pc:picChg chg="add del mod">
          <ac:chgData name="Kartik Kapoor" userId="a45309d7300c318a" providerId="LiveId" clId="{3BFA23CF-3964-41E1-9A3E-6238A544BC9D}" dt="2022-09-12T11:07:12.933" v="382"/>
          <ac:picMkLst>
            <pc:docMk/>
            <pc:sldMk cId="843085829" sldId="3636"/>
            <ac:picMk id="15" creationId="{AF1F759D-48CE-BBB7-42EF-648AB3D315DA}"/>
          </ac:picMkLst>
        </pc:picChg>
        <pc:picChg chg="add del mod">
          <ac:chgData name="Kartik Kapoor" userId="a45309d7300c318a" providerId="LiveId" clId="{3BFA23CF-3964-41E1-9A3E-6238A544BC9D}" dt="2022-09-12T11:07:12.933" v="382"/>
          <ac:picMkLst>
            <pc:docMk/>
            <pc:sldMk cId="843085829" sldId="3636"/>
            <ac:picMk id="16" creationId="{B2AE15F9-075F-D348-E1FE-45FD61C40E42}"/>
          </ac:picMkLst>
        </pc:picChg>
        <pc:picChg chg="add del mod">
          <ac:chgData name="Kartik Kapoor" userId="a45309d7300c318a" providerId="LiveId" clId="{3BFA23CF-3964-41E1-9A3E-6238A544BC9D}" dt="2022-09-12T11:07:12.933" v="382"/>
          <ac:picMkLst>
            <pc:docMk/>
            <pc:sldMk cId="843085829" sldId="3636"/>
            <ac:picMk id="17" creationId="{6B8E883B-22FD-6D6B-F5A0-FB421D050C75}"/>
          </ac:picMkLst>
        </pc:picChg>
        <pc:picChg chg="mod">
          <ac:chgData name="Kartik Kapoor" userId="a45309d7300c318a" providerId="LiveId" clId="{3BFA23CF-3964-41E1-9A3E-6238A544BC9D}" dt="2022-09-12T11:06:27.153" v="377" actId="1038"/>
          <ac:picMkLst>
            <pc:docMk/>
            <pc:sldMk cId="843085829" sldId="3636"/>
            <ac:picMk id="1026" creationId="{B2EDB597-1D43-4973-8102-BCA317C2F802}"/>
          </ac:picMkLst>
        </pc:picChg>
        <pc:picChg chg="mod">
          <ac:chgData name="Kartik Kapoor" userId="a45309d7300c318a" providerId="LiveId" clId="{3BFA23CF-3964-41E1-9A3E-6238A544BC9D}" dt="2022-09-12T11:06:27.153" v="377" actId="1038"/>
          <ac:picMkLst>
            <pc:docMk/>
            <pc:sldMk cId="843085829" sldId="3636"/>
            <ac:picMk id="1028" creationId="{BA85EF63-77D9-4FF2-BB02-360AE59BEAE8}"/>
          </ac:picMkLst>
        </pc:picChg>
        <pc:picChg chg="mod">
          <ac:chgData name="Kartik Kapoor" userId="a45309d7300c318a" providerId="LiveId" clId="{3BFA23CF-3964-41E1-9A3E-6238A544BC9D}" dt="2022-09-12T11:06:27.153" v="377" actId="1038"/>
          <ac:picMkLst>
            <pc:docMk/>
            <pc:sldMk cId="843085829" sldId="3636"/>
            <ac:picMk id="1030" creationId="{E3F2DE64-A4A1-41CE-927B-EE7958649087}"/>
          </ac:picMkLst>
        </pc:picChg>
        <pc:picChg chg="mod">
          <ac:chgData name="Kartik Kapoor" userId="a45309d7300c318a" providerId="LiveId" clId="{3BFA23CF-3964-41E1-9A3E-6238A544BC9D}" dt="2022-09-12T11:06:27.153" v="377" actId="1038"/>
          <ac:picMkLst>
            <pc:docMk/>
            <pc:sldMk cId="843085829" sldId="3636"/>
            <ac:picMk id="1032" creationId="{BFE7410B-AA8A-498B-BF3B-F7403A97BE2B}"/>
          </ac:picMkLst>
        </pc:picChg>
      </pc:sldChg>
      <pc:sldChg chg="addSp delSp modSp add mod">
        <pc:chgData name="Kartik Kapoor" userId="a45309d7300c318a" providerId="LiveId" clId="{3BFA23CF-3964-41E1-9A3E-6238A544BC9D}" dt="2022-09-19T07:35:14.277" v="2172" actId="2710"/>
        <pc:sldMkLst>
          <pc:docMk/>
          <pc:sldMk cId="97063996" sldId="3645"/>
        </pc:sldMkLst>
        <pc:spChg chg="add del mod">
          <ac:chgData name="Kartik Kapoor" userId="a45309d7300c318a" providerId="LiveId" clId="{3BFA23CF-3964-41E1-9A3E-6238A544BC9D}" dt="2022-09-19T07:35:14.277" v="2172" actId="2710"/>
          <ac:spMkLst>
            <pc:docMk/>
            <pc:sldMk cId="97063996" sldId="3645"/>
            <ac:spMk id="2" creationId="{DF4C3774-ECAA-564D-3EA4-156F54FC085D}"/>
          </ac:spMkLst>
        </pc:spChg>
        <pc:spChg chg="mod">
          <ac:chgData name="Kartik Kapoor" userId="a45309d7300c318a" providerId="LiveId" clId="{3BFA23CF-3964-41E1-9A3E-6238A544BC9D}" dt="2022-09-19T07:34:55.243" v="2166" actId="255"/>
          <ac:spMkLst>
            <pc:docMk/>
            <pc:sldMk cId="97063996" sldId="3645"/>
            <ac:spMk id="3" creationId="{33E2E9E6-A1F5-8FB1-EA57-B8987D246BC3}"/>
          </ac:spMkLst>
        </pc:spChg>
        <pc:spChg chg="del">
          <ac:chgData name="Kartik Kapoor" userId="a45309d7300c318a" providerId="LiveId" clId="{3BFA23CF-3964-41E1-9A3E-6238A544BC9D}" dt="2022-09-12T11:03:47.013" v="267" actId="478"/>
          <ac:spMkLst>
            <pc:docMk/>
            <pc:sldMk cId="97063996" sldId="3645"/>
            <ac:spMk id="4" creationId="{509C71BD-39B3-90F8-6452-7BB4611E0AA6}"/>
          </ac:spMkLst>
        </pc:spChg>
        <pc:spChg chg="add del mod">
          <ac:chgData name="Kartik Kapoor" userId="a45309d7300c318a" providerId="LiveId" clId="{3BFA23CF-3964-41E1-9A3E-6238A544BC9D}" dt="2022-09-19T07:34:17.448" v="2155" actId="478"/>
          <ac:spMkLst>
            <pc:docMk/>
            <pc:sldMk cId="97063996" sldId="3645"/>
            <ac:spMk id="5" creationId="{222DB9B0-CDC2-54D1-2494-5D0A5C238699}"/>
          </ac:spMkLst>
        </pc:spChg>
        <pc:spChg chg="del">
          <ac:chgData name="Kartik Kapoor" userId="a45309d7300c318a" providerId="LiveId" clId="{3BFA23CF-3964-41E1-9A3E-6238A544BC9D}" dt="2022-09-12T11:03:47.013" v="267" actId="478"/>
          <ac:spMkLst>
            <pc:docMk/>
            <pc:sldMk cId="97063996" sldId="3645"/>
            <ac:spMk id="6" creationId="{7268B590-F839-C2BA-FEAC-65DCA117BFCA}"/>
          </ac:spMkLst>
        </pc:spChg>
        <pc:spChg chg="del">
          <ac:chgData name="Kartik Kapoor" userId="a45309d7300c318a" providerId="LiveId" clId="{3BFA23CF-3964-41E1-9A3E-6238A544BC9D}" dt="2022-09-12T11:03:47.013" v="267" actId="478"/>
          <ac:spMkLst>
            <pc:docMk/>
            <pc:sldMk cId="97063996" sldId="3645"/>
            <ac:spMk id="10" creationId="{7BC35011-1109-FCAE-5A34-D64FB43B56C8}"/>
          </ac:spMkLst>
        </pc:spChg>
        <pc:picChg chg="del mod">
          <ac:chgData name="Kartik Kapoor" userId="a45309d7300c318a" providerId="LiveId" clId="{3BFA23CF-3964-41E1-9A3E-6238A544BC9D}" dt="2022-09-19T07:34:55.998" v="2167" actId="478"/>
          <ac:picMkLst>
            <pc:docMk/>
            <pc:sldMk cId="97063996" sldId="3645"/>
            <ac:picMk id="9" creationId="{AF8C0833-AFBC-2E18-363A-F88CA76FF78D}"/>
          </ac:picMkLst>
        </pc:picChg>
      </pc:sldChg>
      <pc:sldChg chg="delSp modSp add mod">
        <pc:chgData name="Kartik Kapoor" userId="a45309d7300c318a" providerId="LiveId" clId="{3BFA23CF-3964-41E1-9A3E-6238A544BC9D}" dt="2022-09-19T07:36:57.058" v="2223" actId="1076"/>
        <pc:sldMkLst>
          <pc:docMk/>
          <pc:sldMk cId="3737078196" sldId="3651"/>
        </pc:sldMkLst>
        <pc:spChg chg="del mod">
          <ac:chgData name="Kartik Kapoor" userId="a45309d7300c318a" providerId="LiveId" clId="{3BFA23CF-3964-41E1-9A3E-6238A544BC9D}" dt="2022-09-12T11:04:19.011" v="275" actId="478"/>
          <ac:spMkLst>
            <pc:docMk/>
            <pc:sldMk cId="3737078196" sldId="3651"/>
            <ac:spMk id="2" creationId="{DA0BE144-1AEC-5E5B-F038-041D98A83FEA}"/>
          </ac:spMkLst>
        </pc:spChg>
        <pc:spChg chg="mod">
          <ac:chgData name="Kartik Kapoor" userId="a45309d7300c318a" providerId="LiveId" clId="{3BFA23CF-3964-41E1-9A3E-6238A544BC9D}" dt="2022-09-19T07:36:57.058" v="2223" actId="1076"/>
          <ac:spMkLst>
            <pc:docMk/>
            <pc:sldMk cId="3737078196" sldId="3651"/>
            <ac:spMk id="3" creationId="{B449FB87-4C7A-1490-0A6C-59A213F35BAA}"/>
          </ac:spMkLst>
        </pc:spChg>
        <pc:spChg chg="del mod">
          <ac:chgData name="Kartik Kapoor" userId="a45309d7300c318a" providerId="LiveId" clId="{3BFA23CF-3964-41E1-9A3E-6238A544BC9D}" dt="2022-09-12T11:04:19.011" v="275" actId="478"/>
          <ac:spMkLst>
            <pc:docMk/>
            <pc:sldMk cId="3737078196" sldId="3651"/>
            <ac:spMk id="4" creationId="{15A7A88A-DEC8-59A1-DE45-F2EF4EA5CA9F}"/>
          </ac:spMkLst>
        </pc:spChg>
        <pc:spChg chg="mod">
          <ac:chgData name="Kartik Kapoor" userId="a45309d7300c318a" providerId="LiveId" clId="{3BFA23CF-3964-41E1-9A3E-6238A544BC9D}" dt="2022-09-19T07:36:01.029" v="2209" actId="1076"/>
          <ac:spMkLst>
            <pc:docMk/>
            <pc:sldMk cId="3737078196" sldId="3651"/>
            <ac:spMk id="7" creationId="{3758B0CF-0ABB-BE6C-BD6B-952FCB2DD3E1}"/>
          </ac:spMkLst>
        </pc:spChg>
        <pc:spChg chg="del mod">
          <ac:chgData name="Kartik Kapoor" userId="a45309d7300c318a" providerId="LiveId" clId="{3BFA23CF-3964-41E1-9A3E-6238A544BC9D}" dt="2022-09-12T11:04:19.011" v="275" actId="478"/>
          <ac:spMkLst>
            <pc:docMk/>
            <pc:sldMk cId="3737078196" sldId="3651"/>
            <ac:spMk id="8" creationId="{57AC8AD9-0197-82A2-F40D-155D3427F378}"/>
          </ac:spMkLst>
        </pc:spChg>
        <pc:spChg chg="del mod">
          <ac:chgData name="Kartik Kapoor" userId="a45309d7300c318a" providerId="LiveId" clId="{3BFA23CF-3964-41E1-9A3E-6238A544BC9D}" dt="2022-09-12T11:04:19.011" v="275" actId="478"/>
          <ac:spMkLst>
            <pc:docMk/>
            <pc:sldMk cId="3737078196" sldId="3651"/>
            <ac:spMk id="9" creationId="{1EB9B4D2-23DF-21CD-628D-8405C674A3B4}"/>
          </ac:spMkLst>
        </pc:spChg>
        <pc:picChg chg="mod ord">
          <ac:chgData name="Kartik Kapoor" userId="a45309d7300c318a" providerId="LiveId" clId="{3BFA23CF-3964-41E1-9A3E-6238A544BC9D}" dt="2022-09-19T07:36:45.945" v="2221" actId="167"/>
          <ac:picMkLst>
            <pc:docMk/>
            <pc:sldMk cId="3737078196" sldId="3651"/>
            <ac:picMk id="6" creationId="{D3705648-4334-ED80-2C09-007BE9F62FE6}"/>
          </ac:picMkLst>
        </pc:picChg>
      </pc:sldChg>
      <pc:sldChg chg="delSp add del delDesignElem">
        <pc:chgData name="Kartik Kapoor" userId="a45309d7300c318a" providerId="LiveId" clId="{3BFA23CF-3964-41E1-9A3E-6238A544BC9D}" dt="2022-09-12T11:06:47.602" v="380" actId="47"/>
        <pc:sldMkLst>
          <pc:docMk/>
          <pc:sldMk cId="3744955095" sldId="3652"/>
        </pc:sldMkLst>
        <pc:spChg chg="del">
          <ac:chgData name="Kartik Kapoor" userId="a45309d7300c318a" providerId="LiveId" clId="{3BFA23CF-3964-41E1-9A3E-6238A544BC9D}" dt="2022-09-12T11:06:43.621" v="379"/>
          <ac:spMkLst>
            <pc:docMk/>
            <pc:sldMk cId="3744955095" sldId="3652"/>
            <ac:spMk id="26" creationId="{75F28DDD-9641-43BA-944D-79B0687051F1}"/>
          </ac:spMkLst>
        </pc:spChg>
        <pc:spChg chg="del">
          <ac:chgData name="Kartik Kapoor" userId="a45309d7300c318a" providerId="LiveId" clId="{3BFA23CF-3964-41E1-9A3E-6238A544BC9D}" dt="2022-09-12T11:06:43.621" v="379"/>
          <ac:spMkLst>
            <pc:docMk/>
            <pc:sldMk cId="3744955095" sldId="3652"/>
            <ac:spMk id="28" creationId="{32AA2954-062E-4B72-A97B-0B066FB156D8}"/>
          </ac:spMkLst>
        </pc:spChg>
        <pc:spChg chg="del">
          <ac:chgData name="Kartik Kapoor" userId="a45309d7300c318a" providerId="LiveId" clId="{3BFA23CF-3964-41E1-9A3E-6238A544BC9D}" dt="2022-09-12T11:06:43.621" v="379"/>
          <ac:spMkLst>
            <pc:docMk/>
            <pc:sldMk cId="3744955095" sldId="3652"/>
            <ac:spMk id="30" creationId="{10CA29A6-E0B1-40CD-ADF7-7B8E932A3222}"/>
          </ac:spMkLst>
        </pc:spChg>
        <pc:spChg chg="del">
          <ac:chgData name="Kartik Kapoor" userId="a45309d7300c318a" providerId="LiveId" clId="{3BFA23CF-3964-41E1-9A3E-6238A544BC9D}" dt="2022-09-12T11:06:43.621" v="379"/>
          <ac:spMkLst>
            <pc:docMk/>
            <pc:sldMk cId="3744955095" sldId="3652"/>
            <ac:spMk id="32" creationId="{8DD5F866-AD72-475A-B6C6-54E4577D4AAC}"/>
          </ac:spMkLst>
        </pc:spChg>
        <pc:spChg chg="del">
          <ac:chgData name="Kartik Kapoor" userId="a45309d7300c318a" providerId="LiveId" clId="{3BFA23CF-3964-41E1-9A3E-6238A544BC9D}" dt="2022-09-12T11:06:43.621" v="379"/>
          <ac:spMkLst>
            <pc:docMk/>
            <pc:sldMk cId="3744955095" sldId="3652"/>
            <ac:spMk id="34" creationId="{C02BAD4C-6EA9-4F10-92D4-A1C8C53DAEE4}"/>
          </ac:spMkLst>
        </pc:spChg>
      </pc:sldChg>
      <pc:sldChg chg="addSp delSp modSp new mod setBg delDesignElem">
        <pc:chgData name="Kartik Kapoor" userId="a45309d7300c318a" providerId="LiveId" clId="{3BFA23CF-3964-41E1-9A3E-6238A544BC9D}" dt="2022-09-19T08:31:26.858" v="2328" actId="113"/>
        <pc:sldMkLst>
          <pc:docMk/>
          <pc:sldMk cId="3926596900" sldId="3652"/>
        </pc:sldMkLst>
        <pc:spChg chg="del mod">
          <ac:chgData name="Kartik Kapoor" userId="a45309d7300c318a" providerId="LiveId" clId="{3BFA23CF-3964-41E1-9A3E-6238A544BC9D}" dt="2022-09-19T08:28:39.517" v="2292" actId="478"/>
          <ac:spMkLst>
            <pc:docMk/>
            <pc:sldMk cId="3926596900" sldId="3652"/>
            <ac:spMk id="2" creationId="{AF3AAC4A-FB37-BF49-D8F8-9BB361784DAB}"/>
          </ac:spMkLst>
        </pc:spChg>
        <pc:spChg chg="del mod">
          <ac:chgData name="Kartik Kapoor" userId="a45309d7300c318a" providerId="LiveId" clId="{3BFA23CF-3964-41E1-9A3E-6238A544BC9D}" dt="2022-09-19T08:29:00.033" v="2297" actId="478"/>
          <ac:spMkLst>
            <pc:docMk/>
            <pc:sldMk cId="3926596900" sldId="3652"/>
            <ac:spMk id="3" creationId="{2E8CB414-92F7-07FC-EE65-6451EB53A0D6}"/>
          </ac:spMkLst>
        </pc:spChg>
        <pc:spChg chg="add del mod">
          <ac:chgData name="Kartik Kapoor" userId="a45309d7300c318a" providerId="LiveId" clId="{3BFA23CF-3964-41E1-9A3E-6238A544BC9D}" dt="2022-09-19T08:28:45.953" v="2294"/>
          <ac:spMkLst>
            <pc:docMk/>
            <pc:sldMk cId="3926596900" sldId="3652"/>
            <ac:spMk id="4" creationId="{CF498651-BFFE-F350-305B-05648974D491}"/>
          </ac:spMkLst>
        </pc:spChg>
        <pc:spChg chg="add del mod">
          <ac:chgData name="Kartik Kapoor" userId="a45309d7300c318a" providerId="LiveId" clId="{3BFA23CF-3964-41E1-9A3E-6238A544BC9D}" dt="2022-09-19T08:31:26.858" v="2328" actId="113"/>
          <ac:spMkLst>
            <pc:docMk/>
            <pc:sldMk cId="3926596900" sldId="3652"/>
            <ac:spMk id="5" creationId="{7D2BB558-1DAA-885D-37E0-9DE166B54356}"/>
          </ac:spMkLst>
        </pc:spChg>
        <pc:spChg chg="add del mod">
          <ac:chgData name="Kartik Kapoor" userId="a45309d7300c318a" providerId="LiveId" clId="{3BFA23CF-3964-41E1-9A3E-6238A544BC9D}" dt="2022-09-19T08:28:45.953" v="2294"/>
          <ac:spMkLst>
            <pc:docMk/>
            <pc:sldMk cId="3926596900" sldId="3652"/>
            <ac:spMk id="6" creationId="{46D727F6-BC1B-532E-10B7-246B2BF5FE95}"/>
          </ac:spMkLst>
        </pc:spChg>
        <pc:spChg chg="add del mod">
          <ac:chgData name="Kartik Kapoor" userId="a45309d7300c318a" providerId="LiveId" clId="{3BFA23CF-3964-41E1-9A3E-6238A544BC9D}" dt="2022-09-19T08:28:45.953" v="2294"/>
          <ac:spMkLst>
            <pc:docMk/>
            <pc:sldMk cId="3926596900" sldId="3652"/>
            <ac:spMk id="7" creationId="{516CFD0E-F0E6-CBFE-9E92-C2C119D3D62F}"/>
          </ac:spMkLst>
        </pc:spChg>
        <pc:spChg chg="add del mod">
          <ac:chgData name="Kartik Kapoor" userId="a45309d7300c318a" providerId="LiveId" clId="{3BFA23CF-3964-41E1-9A3E-6238A544BC9D}" dt="2022-09-19T08:28:45.953" v="2294"/>
          <ac:spMkLst>
            <pc:docMk/>
            <pc:sldMk cId="3926596900" sldId="3652"/>
            <ac:spMk id="8" creationId="{5746803B-48D8-F45D-C9B4-83E097B729F9}"/>
          </ac:spMkLst>
        </pc:spChg>
        <pc:spChg chg="add del mod">
          <ac:chgData name="Kartik Kapoor" userId="a45309d7300c318a" providerId="LiveId" clId="{3BFA23CF-3964-41E1-9A3E-6238A544BC9D}" dt="2022-09-19T08:28:45.953" v="2294"/>
          <ac:spMkLst>
            <pc:docMk/>
            <pc:sldMk cId="3926596900" sldId="3652"/>
            <ac:spMk id="9" creationId="{9DF044A9-9DC3-0595-74B3-F5BF868D932A}"/>
          </ac:spMkLst>
        </pc:spChg>
        <pc:spChg chg="add del mod">
          <ac:chgData name="Kartik Kapoor" userId="a45309d7300c318a" providerId="LiveId" clId="{3BFA23CF-3964-41E1-9A3E-6238A544BC9D}" dt="2022-09-19T08:31:20.600" v="2327" actId="403"/>
          <ac:spMkLst>
            <pc:docMk/>
            <pc:sldMk cId="3926596900" sldId="3652"/>
            <ac:spMk id="15" creationId="{34D66E91-E4CA-8125-5FEE-B43E879021C1}"/>
          </ac:spMkLst>
        </pc:spChg>
        <pc:spChg chg="add del mod">
          <ac:chgData name="Kartik Kapoor" userId="a45309d7300c318a" providerId="LiveId" clId="{3BFA23CF-3964-41E1-9A3E-6238A544BC9D}" dt="2022-09-12T11:07:39.958" v="386" actId="478"/>
          <ac:spMkLst>
            <pc:docMk/>
            <pc:sldMk cId="3926596900" sldId="3652"/>
            <ac:spMk id="16" creationId="{86E5B063-D146-CD05-E1B1-5020653BF0C0}"/>
          </ac:spMkLst>
        </pc:spChg>
        <pc:spChg chg="add del mod">
          <ac:chgData name="Kartik Kapoor" userId="a45309d7300c318a" providerId="LiveId" clId="{3BFA23CF-3964-41E1-9A3E-6238A544BC9D}" dt="2022-09-12T11:07:39.958" v="386" actId="478"/>
          <ac:spMkLst>
            <pc:docMk/>
            <pc:sldMk cId="3926596900" sldId="3652"/>
            <ac:spMk id="17" creationId="{E8604390-142B-E67F-9A4F-23D6A1769880}"/>
          </ac:spMkLst>
        </pc:spChg>
        <pc:spChg chg="add del mod">
          <ac:chgData name="Kartik Kapoor" userId="a45309d7300c318a" providerId="LiveId" clId="{3BFA23CF-3964-41E1-9A3E-6238A544BC9D}" dt="2022-09-12T11:07:46.375" v="388" actId="478"/>
          <ac:spMkLst>
            <pc:docMk/>
            <pc:sldMk cId="3926596900" sldId="3652"/>
            <ac:spMk id="18" creationId="{C5BF654B-DC1A-0322-EF79-6FAFB0D70D8C}"/>
          </ac:spMkLst>
        </pc:spChg>
        <pc:spChg chg="add del">
          <ac:chgData name="Kartik Kapoor" userId="a45309d7300c318a" providerId="LiveId" clId="{3BFA23CF-3964-41E1-9A3E-6238A544BC9D}" dt="2022-09-19T08:28:31.326" v="2290" actId="26606"/>
          <ac:spMkLst>
            <pc:docMk/>
            <pc:sldMk cId="3926596900" sldId="3652"/>
            <ac:spMk id="19" creationId="{A3C210E6-A35A-4F68-8D60-801A019C75B8}"/>
          </ac:spMkLst>
        </pc:spChg>
        <pc:spChg chg="add del">
          <ac:chgData name="Kartik Kapoor" userId="a45309d7300c318a" providerId="LiveId" clId="{3BFA23CF-3964-41E1-9A3E-6238A544BC9D}" dt="2022-09-12T14:49:20.335" v="721" actId="26606"/>
          <ac:spMkLst>
            <pc:docMk/>
            <pc:sldMk cId="3926596900" sldId="3652"/>
            <ac:spMk id="20" creationId="{94BFCCA4-109C-4B21-816E-144FE75C38EE}"/>
          </ac:spMkLst>
        </pc:spChg>
        <pc:spChg chg="add del">
          <ac:chgData name="Kartik Kapoor" userId="a45309d7300c318a" providerId="LiveId" clId="{3BFA23CF-3964-41E1-9A3E-6238A544BC9D}" dt="2022-09-19T08:28:31.326" v="2290" actId="26606"/>
          <ac:spMkLst>
            <pc:docMk/>
            <pc:sldMk cId="3926596900" sldId="3652"/>
            <ac:spMk id="21" creationId="{AC0D06B0-F19C-459E-B221-A34B506FB5E3}"/>
          </ac:spMkLst>
        </pc:spChg>
        <pc:spChg chg="add del">
          <ac:chgData name="Kartik Kapoor" userId="a45309d7300c318a" providerId="LiveId" clId="{3BFA23CF-3964-41E1-9A3E-6238A544BC9D}" dt="2022-09-12T14:49:20.335" v="721" actId="26606"/>
          <ac:spMkLst>
            <pc:docMk/>
            <pc:sldMk cId="3926596900" sldId="3652"/>
            <ac:spMk id="22" creationId="{0059B5C0-FEC8-4370-AF45-02E3AEF6FA6D}"/>
          </ac:spMkLst>
        </pc:spChg>
        <pc:spChg chg="add del">
          <ac:chgData name="Kartik Kapoor" userId="a45309d7300c318a" providerId="LiveId" clId="{3BFA23CF-3964-41E1-9A3E-6238A544BC9D}" dt="2022-09-19T08:28:31.326" v="2290" actId="26606"/>
          <ac:spMkLst>
            <pc:docMk/>
            <pc:sldMk cId="3926596900" sldId="3652"/>
            <ac:spMk id="24" creationId="{345B26DA-1C6B-4C66-81C9-9C1877FC2DB1}"/>
          </ac:spMkLst>
        </pc:spChg>
        <pc:spChg chg="add del">
          <ac:chgData name="Kartik Kapoor" userId="a45309d7300c318a" providerId="LiveId" clId="{3BFA23CF-3964-41E1-9A3E-6238A544BC9D}" dt="2022-09-19T08:28:31.326" v="2290" actId="26606"/>
          <ac:spMkLst>
            <pc:docMk/>
            <pc:sldMk cId="3926596900" sldId="3652"/>
            <ac:spMk id="26" creationId="{98DE6C44-43F8-4DE4-AB81-66853FFEA09A}"/>
          </ac:spMkLst>
        </pc:spChg>
        <pc:spChg chg="add del">
          <ac:chgData name="Kartik Kapoor" userId="a45309d7300c318a" providerId="LiveId" clId="{3BFA23CF-3964-41E1-9A3E-6238A544BC9D}" dt="2022-09-19T08:28:31.326" v="2290" actId="26606"/>
          <ac:spMkLst>
            <pc:docMk/>
            <pc:sldMk cId="3926596900" sldId="3652"/>
            <ac:spMk id="28" creationId="{2409529B-9B56-4F10-BE4D-F934DB89E57E}"/>
          </ac:spMkLst>
        </pc:spChg>
        <pc:graphicFrameChg chg="add mod ord modGraphic">
          <ac:chgData name="Kartik Kapoor" userId="a45309d7300c318a" providerId="LiveId" clId="{3BFA23CF-3964-41E1-9A3E-6238A544BC9D}" dt="2022-09-19T08:29:48.146" v="2310" actId="1076"/>
          <ac:graphicFrameMkLst>
            <pc:docMk/>
            <pc:sldMk cId="3926596900" sldId="3652"/>
            <ac:graphicFrameMk id="10" creationId="{CE984D96-67B9-F31A-BD99-11E96C508846}"/>
          </ac:graphicFrameMkLst>
        </pc:graphicFrameChg>
        <pc:picChg chg="add mod ord">
          <ac:chgData name="Kartik Kapoor" userId="a45309d7300c318a" providerId="LiveId" clId="{3BFA23CF-3964-41E1-9A3E-6238A544BC9D}" dt="2022-09-19T08:28:31.326" v="2290" actId="26606"/>
          <ac:picMkLst>
            <pc:docMk/>
            <pc:sldMk cId="3926596900" sldId="3652"/>
            <ac:picMk id="11" creationId="{C9735846-792E-105F-D883-A03CC3EDA74D}"/>
          </ac:picMkLst>
        </pc:picChg>
        <pc:picChg chg="add mod">
          <ac:chgData name="Kartik Kapoor" userId="a45309d7300c318a" providerId="LiveId" clId="{3BFA23CF-3964-41E1-9A3E-6238A544BC9D}" dt="2022-09-19T08:28:31.326" v="2290" actId="26606"/>
          <ac:picMkLst>
            <pc:docMk/>
            <pc:sldMk cId="3926596900" sldId="3652"/>
            <ac:picMk id="12" creationId="{58C41264-C2A2-4AF0-A6A9-9DA851BF3BE7}"/>
          </ac:picMkLst>
        </pc:picChg>
        <pc:picChg chg="add mod ord">
          <ac:chgData name="Kartik Kapoor" userId="a45309d7300c318a" providerId="LiveId" clId="{3BFA23CF-3964-41E1-9A3E-6238A544BC9D}" dt="2022-09-19T08:28:31.326" v="2290" actId="26606"/>
          <ac:picMkLst>
            <pc:docMk/>
            <pc:sldMk cId="3926596900" sldId="3652"/>
            <ac:picMk id="13" creationId="{558DBE8E-00FA-4DB1-1112-0397F729FF09}"/>
          </ac:picMkLst>
        </pc:picChg>
        <pc:picChg chg="add mod ord">
          <ac:chgData name="Kartik Kapoor" userId="a45309d7300c318a" providerId="LiveId" clId="{3BFA23CF-3964-41E1-9A3E-6238A544BC9D}" dt="2022-09-19T08:30:35.389" v="2320" actId="1076"/>
          <ac:picMkLst>
            <pc:docMk/>
            <pc:sldMk cId="3926596900" sldId="3652"/>
            <ac:picMk id="14" creationId="{DF24984A-5E0C-221E-5837-5B933A3671C8}"/>
          </ac:picMkLst>
        </pc:picChg>
      </pc:sldChg>
      <pc:sldChg chg="modSp new mod">
        <pc:chgData name="Kartik Kapoor" userId="a45309d7300c318a" providerId="LiveId" clId="{3BFA23CF-3964-41E1-9A3E-6238A544BC9D}" dt="2022-09-19T09:05:19.897" v="2687" actId="5793"/>
        <pc:sldMkLst>
          <pc:docMk/>
          <pc:sldMk cId="108404553" sldId="3653"/>
        </pc:sldMkLst>
        <pc:spChg chg="mod">
          <ac:chgData name="Kartik Kapoor" userId="a45309d7300c318a" providerId="LiveId" clId="{3BFA23CF-3964-41E1-9A3E-6238A544BC9D}" dt="2022-09-19T09:05:14.556" v="2686" actId="2711"/>
          <ac:spMkLst>
            <pc:docMk/>
            <pc:sldMk cId="108404553" sldId="3653"/>
            <ac:spMk id="2" creationId="{37FEDEFF-0AEC-2408-B85D-E349674D2E4B}"/>
          </ac:spMkLst>
        </pc:spChg>
        <pc:spChg chg="mod">
          <ac:chgData name="Kartik Kapoor" userId="a45309d7300c318a" providerId="LiveId" clId="{3BFA23CF-3964-41E1-9A3E-6238A544BC9D}" dt="2022-09-19T09:05:19.897" v="2687" actId="5793"/>
          <ac:spMkLst>
            <pc:docMk/>
            <pc:sldMk cId="108404553" sldId="3653"/>
            <ac:spMk id="3" creationId="{7F434277-911D-7C16-A6AE-D7BAA2B951B8}"/>
          </ac:spMkLst>
        </pc:spChg>
      </pc:sldChg>
      <pc:sldChg chg="modSp new del mod">
        <pc:chgData name="Kartik Kapoor" userId="a45309d7300c318a" providerId="LiveId" clId="{3BFA23CF-3964-41E1-9A3E-6238A544BC9D}" dt="2022-09-12T14:47:09.203" v="701" actId="47"/>
        <pc:sldMkLst>
          <pc:docMk/>
          <pc:sldMk cId="1429867425" sldId="3653"/>
        </pc:sldMkLst>
        <pc:spChg chg="mod">
          <ac:chgData name="Kartik Kapoor" userId="a45309d7300c318a" providerId="LiveId" clId="{3BFA23CF-3964-41E1-9A3E-6238A544BC9D}" dt="2022-09-12T14:37:31.908" v="655" actId="20577"/>
          <ac:spMkLst>
            <pc:docMk/>
            <pc:sldMk cId="1429867425" sldId="3653"/>
            <ac:spMk id="2" creationId="{250D6C94-C88E-7BC3-360E-714BC77BA56B}"/>
          </ac:spMkLst>
        </pc:spChg>
      </pc:sldChg>
      <pc:sldChg chg="modSp new mod ord modNotesTx">
        <pc:chgData name="Kartik Kapoor" userId="a45309d7300c318a" providerId="LiveId" clId="{3BFA23CF-3964-41E1-9A3E-6238A544BC9D}" dt="2022-09-19T09:05:01.979" v="2673" actId="20577"/>
        <pc:sldMkLst>
          <pc:docMk/>
          <pc:sldMk cId="1693966593" sldId="3654"/>
        </pc:sldMkLst>
        <pc:spChg chg="mod">
          <ac:chgData name="Kartik Kapoor" userId="a45309d7300c318a" providerId="LiveId" clId="{3BFA23CF-3964-41E1-9A3E-6238A544BC9D}" dt="2022-09-19T09:05:01.979" v="2673" actId="20577"/>
          <ac:spMkLst>
            <pc:docMk/>
            <pc:sldMk cId="1693966593" sldId="3654"/>
            <ac:spMk id="2" creationId="{0DC86A0D-8405-5EAC-A659-F0FABF8216FD}"/>
          </ac:spMkLst>
        </pc:spChg>
        <pc:spChg chg="mod">
          <ac:chgData name="Kartik Kapoor" userId="a45309d7300c318a" providerId="LiveId" clId="{3BFA23CF-3964-41E1-9A3E-6238A544BC9D}" dt="2022-09-19T09:04:55.952" v="2660"/>
          <ac:spMkLst>
            <pc:docMk/>
            <pc:sldMk cId="1693966593" sldId="3654"/>
            <ac:spMk id="3" creationId="{592A923C-A3E6-F95E-333A-262F963A29E8}"/>
          </ac:spMkLst>
        </pc:spChg>
      </pc:sldChg>
      <pc:sldChg chg="modSp add mod">
        <pc:chgData name="Kartik Kapoor" userId="a45309d7300c318a" providerId="LiveId" clId="{3BFA23CF-3964-41E1-9A3E-6238A544BC9D}" dt="2022-09-19T09:05:40.824" v="2701" actId="6549"/>
        <pc:sldMkLst>
          <pc:docMk/>
          <pc:sldMk cId="2302100848" sldId="3655"/>
        </pc:sldMkLst>
        <pc:spChg chg="mod">
          <ac:chgData name="Kartik Kapoor" userId="a45309d7300c318a" providerId="LiveId" clId="{3BFA23CF-3964-41E1-9A3E-6238A544BC9D}" dt="2022-09-19T09:05:40.824" v="2701" actId="6549"/>
          <ac:spMkLst>
            <pc:docMk/>
            <pc:sldMk cId="2302100848" sldId="3655"/>
            <ac:spMk id="2" creationId="{37FEDEFF-0AEC-2408-B85D-E349674D2E4B}"/>
          </ac:spMkLst>
        </pc:spChg>
        <pc:spChg chg="mod">
          <ac:chgData name="Kartik Kapoor" userId="a45309d7300c318a" providerId="LiveId" clId="{3BFA23CF-3964-41E1-9A3E-6238A544BC9D}" dt="2022-09-19T09:05:24.256" v="2690" actId="20577"/>
          <ac:spMkLst>
            <pc:docMk/>
            <pc:sldMk cId="2302100848" sldId="3655"/>
            <ac:spMk id="3" creationId="{7F434277-911D-7C16-A6AE-D7BAA2B951B8}"/>
          </ac:spMkLst>
        </pc:spChg>
      </pc:sldChg>
      <pc:sldChg chg="modSp new">
        <pc:chgData name="Kartik Kapoor" userId="a45309d7300c318a" providerId="LiveId" clId="{3BFA23CF-3964-41E1-9A3E-6238A544BC9D}" dt="2022-09-19T08:28:45.953" v="2294"/>
        <pc:sldMkLst>
          <pc:docMk/>
          <pc:sldMk cId="1011794423" sldId="3656"/>
        </pc:sldMkLst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1011794423" sldId="3656"/>
            <ac:spMk id="2" creationId="{8B0A1A9F-CF07-6818-0E12-30964325CE40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1011794423" sldId="3656"/>
            <ac:spMk id="3" creationId="{D1990F65-B48B-4DC1-516B-E98325385F01}"/>
          </ac:spMkLst>
        </pc:spChg>
      </pc:sldChg>
      <pc:sldChg chg="delSp modSp add mod ord delAnim">
        <pc:chgData name="Kartik Kapoor" userId="a45309d7300c318a" providerId="LiveId" clId="{3BFA23CF-3964-41E1-9A3E-6238A544BC9D}" dt="2022-09-19T08:28:45.953" v="2294"/>
        <pc:sldMkLst>
          <pc:docMk/>
          <pc:sldMk cId="2301975976" sldId="3657"/>
        </pc:sldMkLst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2301975976" sldId="3657"/>
            <ac:spMk id="2" creationId="{53428460-8EB4-597F-A936-A922635167CF}"/>
          </ac:spMkLst>
        </pc:spChg>
        <pc:spChg chg="mod">
          <ac:chgData name="Kartik Kapoor" userId="a45309d7300c318a" providerId="LiveId" clId="{3BFA23CF-3964-41E1-9A3E-6238A544BC9D}" dt="2022-09-19T07:26:21.360" v="2039" actId="1076"/>
          <ac:spMkLst>
            <pc:docMk/>
            <pc:sldMk cId="2301975976" sldId="3657"/>
            <ac:spMk id="14" creationId="{71078C1B-F53C-02B1-4FEC-262951535A2D}"/>
          </ac:spMkLst>
        </pc:spChg>
        <pc:spChg chg="mod">
          <ac:chgData name="Kartik Kapoor" userId="a45309d7300c318a" providerId="LiveId" clId="{3BFA23CF-3964-41E1-9A3E-6238A544BC9D}" dt="2022-09-19T07:23:22.006" v="1970" actId="1036"/>
          <ac:spMkLst>
            <pc:docMk/>
            <pc:sldMk cId="2301975976" sldId="3657"/>
            <ac:spMk id="17" creationId="{DC674873-2A23-22CE-4896-71B423A46DC9}"/>
          </ac:spMkLst>
        </pc:spChg>
        <pc:grpChg chg="mod">
          <ac:chgData name="Kartik Kapoor" userId="a45309d7300c318a" providerId="LiveId" clId="{3BFA23CF-3964-41E1-9A3E-6238A544BC9D}" dt="2022-09-19T07:26:08.111" v="2036" actId="14100"/>
          <ac:grpSpMkLst>
            <pc:docMk/>
            <pc:sldMk cId="2301975976" sldId="3657"/>
            <ac:grpSpMk id="15" creationId="{6DA7CF2C-5007-0D61-028B-7583B027DBE8}"/>
          </ac:grpSpMkLst>
        </pc:grpChg>
        <pc:grpChg chg="del">
          <ac:chgData name="Kartik Kapoor" userId="a45309d7300c318a" providerId="LiveId" clId="{3BFA23CF-3964-41E1-9A3E-6238A544BC9D}" dt="2022-09-19T07:23:05.373" v="1966" actId="478"/>
          <ac:grpSpMkLst>
            <pc:docMk/>
            <pc:sldMk cId="2301975976" sldId="3657"/>
            <ac:grpSpMk id="18" creationId="{F56ADF24-6F50-C6F4-CE40-FEE6E7981411}"/>
          </ac:grpSpMkLst>
        </pc:grpChg>
      </pc:sldChg>
      <pc:sldChg chg="addSp delSp modSp add mod ord">
        <pc:chgData name="Kartik Kapoor" userId="a45309d7300c318a" providerId="LiveId" clId="{3BFA23CF-3964-41E1-9A3E-6238A544BC9D}" dt="2022-09-19T07:34:44.166" v="2164" actId="1076"/>
        <pc:sldMkLst>
          <pc:docMk/>
          <pc:sldMk cId="2845918325" sldId="3658"/>
        </pc:sldMkLst>
        <pc:spChg chg="del">
          <ac:chgData name="Kartik Kapoor" userId="a45309d7300c318a" providerId="LiveId" clId="{3BFA23CF-3964-41E1-9A3E-6238A544BC9D}" dt="2022-09-19T07:33:14.032" v="2137" actId="478"/>
          <ac:spMkLst>
            <pc:docMk/>
            <pc:sldMk cId="2845918325" sldId="3658"/>
            <ac:spMk id="2" creationId="{DF4C3774-ECAA-564D-3EA4-156F54FC085D}"/>
          </ac:spMkLst>
        </pc:spChg>
        <pc:spChg chg="mod">
          <ac:chgData name="Kartik Kapoor" userId="a45309d7300c318a" providerId="LiveId" clId="{3BFA23CF-3964-41E1-9A3E-6238A544BC9D}" dt="2022-09-19T07:34:31.202" v="2159" actId="255"/>
          <ac:spMkLst>
            <pc:docMk/>
            <pc:sldMk cId="2845918325" sldId="3658"/>
            <ac:spMk id="3" creationId="{33E2E9E6-A1F5-8FB1-EA57-B8987D246BC3}"/>
          </ac:spMkLst>
        </pc:spChg>
        <pc:spChg chg="add del mod">
          <ac:chgData name="Kartik Kapoor" userId="a45309d7300c318a" providerId="LiveId" clId="{3BFA23CF-3964-41E1-9A3E-6238A544BC9D}" dt="2022-09-19T07:34:33.256" v="2160" actId="478"/>
          <ac:spMkLst>
            <pc:docMk/>
            <pc:sldMk cId="2845918325" sldId="3658"/>
            <ac:spMk id="5" creationId="{0454B8C0-DCC5-6C3B-A26C-5382143E6DDD}"/>
          </ac:spMkLst>
        </pc:spChg>
        <pc:picChg chg="mod">
          <ac:chgData name="Kartik Kapoor" userId="a45309d7300c318a" providerId="LiveId" clId="{3BFA23CF-3964-41E1-9A3E-6238A544BC9D}" dt="2022-09-19T07:34:44.166" v="2164" actId="1076"/>
          <ac:picMkLst>
            <pc:docMk/>
            <pc:sldMk cId="2845918325" sldId="3658"/>
            <ac:picMk id="9" creationId="{AF8C0833-AFBC-2E18-363A-F88CA76FF78D}"/>
          </ac:picMkLst>
        </pc:picChg>
      </pc:sldChg>
      <pc:sldChg chg="modSp new">
        <pc:chgData name="Kartik Kapoor" userId="a45309d7300c318a" providerId="LiveId" clId="{3BFA23CF-3964-41E1-9A3E-6238A544BC9D}" dt="2022-09-19T08:28:45.953" v="2294"/>
        <pc:sldMkLst>
          <pc:docMk/>
          <pc:sldMk cId="87677781" sldId="3659"/>
        </pc:sldMkLst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87677781" sldId="3659"/>
            <ac:spMk id="2" creationId="{041D0D7D-9684-B9D6-9496-89F75D8240FA}"/>
          </ac:spMkLst>
        </pc:spChg>
        <pc:spChg chg="mod">
          <ac:chgData name="Kartik Kapoor" userId="a45309d7300c318a" providerId="LiveId" clId="{3BFA23CF-3964-41E1-9A3E-6238A544BC9D}" dt="2022-09-19T08:28:45.953" v="2294"/>
          <ac:spMkLst>
            <pc:docMk/>
            <pc:sldMk cId="87677781" sldId="3659"/>
            <ac:spMk id="3" creationId="{B2FDEBD0-9AAD-C1B7-C387-7C34724F957A}"/>
          </ac:spMkLst>
        </pc:spChg>
      </pc:sldChg>
      <pc:sldChg chg="new">
        <pc:chgData name="Kartik Kapoor" userId="a45309d7300c318a" providerId="LiveId" clId="{3BFA23CF-3964-41E1-9A3E-6238A544BC9D}" dt="2022-09-19T08:55:05.812" v="2460" actId="680"/>
        <pc:sldMkLst>
          <pc:docMk/>
          <pc:sldMk cId="219921530" sldId="3660"/>
        </pc:sldMkLst>
      </pc:sldChg>
      <pc:sldChg chg="addSp delSp modSp new mod">
        <pc:chgData name="Kartik Kapoor" userId="a45309d7300c318a" providerId="LiveId" clId="{3BFA23CF-3964-41E1-9A3E-6238A544BC9D}" dt="2022-09-19T09:01:38.109" v="2558" actId="207"/>
        <pc:sldMkLst>
          <pc:docMk/>
          <pc:sldMk cId="3052933943" sldId="3661"/>
        </pc:sldMkLst>
        <pc:spChg chg="mod">
          <ac:chgData name="Kartik Kapoor" userId="a45309d7300c318a" providerId="LiveId" clId="{3BFA23CF-3964-41E1-9A3E-6238A544BC9D}" dt="2022-09-19T09:01:03.224" v="2555" actId="14100"/>
          <ac:spMkLst>
            <pc:docMk/>
            <pc:sldMk cId="3052933943" sldId="3661"/>
            <ac:spMk id="2" creationId="{9FC69C32-0F6B-FCE2-3F6D-7C9596C948C3}"/>
          </ac:spMkLst>
        </pc:spChg>
        <pc:spChg chg="del">
          <ac:chgData name="Kartik Kapoor" userId="a45309d7300c318a" providerId="LiveId" clId="{3BFA23CF-3964-41E1-9A3E-6238A544BC9D}" dt="2022-09-19T08:58:42.009" v="2463"/>
          <ac:spMkLst>
            <pc:docMk/>
            <pc:sldMk cId="3052933943" sldId="3661"/>
            <ac:spMk id="3" creationId="{4302D7EA-7023-7925-C144-214B63C50497}"/>
          </ac:spMkLst>
        </pc:spChg>
        <pc:graphicFrameChg chg="add mod">
          <ac:chgData name="Kartik Kapoor" userId="a45309d7300c318a" providerId="LiveId" clId="{3BFA23CF-3964-41E1-9A3E-6238A544BC9D}" dt="2022-09-19T09:01:38.109" v="2558" actId="207"/>
          <ac:graphicFrameMkLst>
            <pc:docMk/>
            <pc:sldMk cId="3052933943" sldId="3661"/>
            <ac:graphicFrameMk id="4" creationId="{95476621-54DD-9108-8883-058591CB9AB5}"/>
          </ac:graphicFrameMkLst>
        </pc:graphicFrameChg>
      </pc:sldChg>
      <pc:sldChg chg="addSp delSp modSp add mod">
        <pc:chgData name="Kartik Kapoor" userId="a45309d7300c318a" providerId="LiveId" clId="{3BFA23CF-3964-41E1-9A3E-6238A544BC9D}" dt="2022-09-19T09:02:44.473" v="2617" actId="20577"/>
        <pc:sldMkLst>
          <pc:docMk/>
          <pc:sldMk cId="1077777707" sldId="3662"/>
        </pc:sldMkLst>
        <pc:spChg chg="mod">
          <ac:chgData name="Kartik Kapoor" userId="a45309d7300c318a" providerId="LiveId" clId="{3BFA23CF-3964-41E1-9A3E-6238A544BC9D}" dt="2022-09-19T09:02:44.473" v="2617" actId="20577"/>
          <ac:spMkLst>
            <pc:docMk/>
            <pc:sldMk cId="1077777707" sldId="3662"/>
            <ac:spMk id="2" creationId="{9FC69C32-0F6B-FCE2-3F6D-7C9596C948C3}"/>
          </ac:spMkLst>
        </pc:spChg>
        <pc:spChg chg="add del mod">
          <ac:chgData name="Kartik Kapoor" userId="a45309d7300c318a" providerId="LiveId" clId="{3BFA23CF-3964-41E1-9A3E-6238A544BC9D}" dt="2022-09-19T09:02:30.073" v="2564"/>
          <ac:spMkLst>
            <pc:docMk/>
            <pc:sldMk cId="1077777707" sldId="3662"/>
            <ac:spMk id="5" creationId="{658E7438-115C-1FB1-7B94-1F81FB72DD86}"/>
          </ac:spMkLst>
        </pc:spChg>
        <pc:graphicFrameChg chg="del">
          <ac:chgData name="Kartik Kapoor" userId="a45309d7300c318a" providerId="LiveId" clId="{3BFA23CF-3964-41E1-9A3E-6238A544BC9D}" dt="2022-09-19T09:02:14.014" v="2560" actId="478"/>
          <ac:graphicFrameMkLst>
            <pc:docMk/>
            <pc:sldMk cId="1077777707" sldId="3662"/>
            <ac:graphicFrameMk id="4" creationId="{95476621-54DD-9108-8883-058591CB9AB5}"/>
          </ac:graphicFrameMkLst>
        </pc:graphicFrameChg>
        <pc:graphicFrameChg chg="add del mod">
          <ac:chgData name="Kartik Kapoor" userId="a45309d7300c318a" providerId="LiveId" clId="{3BFA23CF-3964-41E1-9A3E-6238A544BC9D}" dt="2022-09-19T09:02:23.194" v="2563" actId="478"/>
          <ac:graphicFrameMkLst>
            <pc:docMk/>
            <pc:sldMk cId="1077777707" sldId="3662"/>
            <ac:graphicFrameMk id="6" creationId="{6EE8BCE6-F9D4-BC9D-3224-D8ABD8629FBC}"/>
          </ac:graphicFrameMkLst>
        </pc:graphicFrameChg>
        <pc:graphicFrameChg chg="add mod">
          <ac:chgData name="Kartik Kapoor" userId="a45309d7300c318a" providerId="LiveId" clId="{3BFA23CF-3964-41E1-9A3E-6238A544BC9D}" dt="2022-09-19T09:02:30.073" v="2564"/>
          <ac:graphicFrameMkLst>
            <pc:docMk/>
            <pc:sldMk cId="1077777707" sldId="3662"/>
            <ac:graphicFrameMk id="7" creationId="{5D257F9F-9845-3AF4-6768-DE7B35A52CA2}"/>
          </ac:graphicFrameMkLst>
        </pc:graphicFrameChg>
      </pc:sldChg>
      <pc:sldChg chg="addSp delSp modSp add mod">
        <pc:chgData name="Kartik Kapoor" userId="a45309d7300c318a" providerId="LiveId" clId="{3BFA23CF-3964-41E1-9A3E-6238A544BC9D}" dt="2022-09-19T09:03:43.208" v="2626" actId="2711"/>
        <pc:sldMkLst>
          <pc:docMk/>
          <pc:sldMk cId="3885058094" sldId="3663"/>
        </pc:sldMkLst>
        <pc:spChg chg="mod">
          <ac:chgData name="Kartik Kapoor" userId="a45309d7300c318a" providerId="LiveId" clId="{3BFA23CF-3964-41E1-9A3E-6238A544BC9D}" dt="2022-09-19T09:03:43.208" v="2626" actId="2711"/>
          <ac:spMkLst>
            <pc:docMk/>
            <pc:sldMk cId="3885058094" sldId="3663"/>
            <ac:spMk id="2" creationId="{9FC69C32-0F6B-FCE2-3F6D-7C9596C948C3}"/>
          </ac:spMkLst>
        </pc:spChg>
        <pc:spChg chg="add del mod">
          <ac:chgData name="Kartik Kapoor" userId="a45309d7300c318a" providerId="LiveId" clId="{3BFA23CF-3964-41E1-9A3E-6238A544BC9D}" dt="2022-09-19T09:03:13.391" v="2622"/>
          <ac:spMkLst>
            <pc:docMk/>
            <pc:sldMk cId="3885058094" sldId="3663"/>
            <ac:spMk id="4" creationId="{93A88288-C3E7-3682-B97A-6555F2A9D462}"/>
          </ac:spMkLst>
        </pc:spChg>
        <pc:graphicFrameChg chg="add del mod">
          <ac:chgData name="Kartik Kapoor" userId="a45309d7300c318a" providerId="LiveId" clId="{3BFA23CF-3964-41E1-9A3E-6238A544BC9D}" dt="2022-09-19T09:03:11.698" v="2621"/>
          <ac:graphicFrameMkLst>
            <pc:docMk/>
            <pc:sldMk cId="3885058094" sldId="3663"/>
            <ac:graphicFrameMk id="5" creationId="{0A4C4C43-BCA0-118C-12EC-FAC481963BDF}"/>
          </ac:graphicFrameMkLst>
        </pc:graphicFrameChg>
        <pc:graphicFrameChg chg="add mod">
          <ac:chgData name="Kartik Kapoor" userId="a45309d7300c318a" providerId="LiveId" clId="{3BFA23CF-3964-41E1-9A3E-6238A544BC9D}" dt="2022-09-19T09:03:13.391" v="2622"/>
          <ac:graphicFrameMkLst>
            <pc:docMk/>
            <pc:sldMk cId="3885058094" sldId="3663"/>
            <ac:graphicFrameMk id="6" creationId="{CE6712A5-B0D0-40E6-31F2-CDD73735487A}"/>
          </ac:graphicFrameMkLst>
        </pc:graphicFrameChg>
        <pc:graphicFrameChg chg="del">
          <ac:chgData name="Kartik Kapoor" userId="a45309d7300c318a" providerId="LiveId" clId="{3BFA23CF-3964-41E1-9A3E-6238A544BC9D}" dt="2022-09-19T09:03:08.467" v="2619" actId="478"/>
          <ac:graphicFrameMkLst>
            <pc:docMk/>
            <pc:sldMk cId="3885058094" sldId="3663"/>
            <ac:graphicFrameMk id="7" creationId="{5D257F9F-9845-3AF4-6768-DE7B35A52CA2}"/>
          </ac:graphicFrameMkLst>
        </pc:graphicFrameChg>
      </pc:sldChg>
      <pc:sldChg chg="new">
        <pc:chgData name="Kartik Kapoor" userId="a45309d7300c318a" providerId="LiveId" clId="{3BFA23CF-3964-41E1-9A3E-6238A544BC9D}" dt="2022-09-19T09:05:44.857" v="2702" actId="680"/>
        <pc:sldMkLst>
          <pc:docMk/>
          <pc:sldMk cId="1068883665" sldId="3664"/>
        </pc:sldMkLst>
      </pc:sldChg>
    </pc:docChg>
  </pc:docChgLst>
  <pc:docChgLst>
    <pc:chgData name="Kartik Kapoor" userId="a45309d7300c318a" providerId="LiveId" clId="{A481067F-4181-4C40-AD96-38F63F27E21D}"/>
    <pc:docChg chg="delSld">
      <pc:chgData name="Kartik Kapoor" userId="a45309d7300c318a" providerId="LiveId" clId="{A481067F-4181-4C40-AD96-38F63F27E21D}" dt="2022-09-19T10:55:28.794" v="1" actId="47"/>
      <pc:docMkLst>
        <pc:docMk/>
      </pc:docMkLst>
      <pc:sldChg chg="del">
        <pc:chgData name="Kartik Kapoor" userId="a45309d7300c318a" providerId="LiveId" clId="{A481067F-4181-4C40-AD96-38F63F27E21D}" dt="2022-09-19T10:55:19.593" v="0" actId="47"/>
        <pc:sldMkLst>
          <pc:docMk/>
          <pc:sldMk cId="438734649" sldId="256"/>
        </pc:sldMkLst>
      </pc:sldChg>
      <pc:sldChg chg="del">
        <pc:chgData name="Kartik Kapoor" userId="a45309d7300c318a" providerId="LiveId" clId="{A481067F-4181-4C40-AD96-38F63F27E21D}" dt="2022-09-19T10:55:28.794" v="1" actId="47"/>
        <pc:sldMkLst>
          <pc:docMk/>
          <pc:sldMk cId="3909723883" sldId="257"/>
        </pc:sldMkLst>
      </pc:sldChg>
      <pc:sldChg chg="del">
        <pc:chgData name="Kartik Kapoor" userId="a45309d7300c318a" providerId="LiveId" clId="{A481067F-4181-4C40-AD96-38F63F27E21D}" dt="2022-09-19T10:55:19.593" v="0" actId="47"/>
        <pc:sldMkLst>
          <pc:docMk/>
          <pc:sldMk cId="3777052751" sldId="258"/>
        </pc:sldMkLst>
      </pc:sldChg>
      <pc:sldChg chg="del">
        <pc:chgData name="Kartik Kapoor" userId="a45309d7300c318a" providerId="LiveId" clId="{A481067F-4181-4C40-AD96-38F63F27E21D}" dt="2022-09-19T10:55:19.593" v="0" actId="47"/>
        <pc:sldMkLst>
          <pc:docMk/>
          <pc:sldMk cId="3340121711" sldId="373"/>
        </pc:sldMkLst>
      </pc:sldChg>
      <pc:sldChg chg="del">
        <pc:chgData name="Kartik Kapoor" userId="a45309d7300c318a" providerId="LiveId" clId="{A481067F-4181-4C40-AD96-38F63F27E21D}" dt="2022-09-19T10:55:19.593" v="0" actId="47"/>
        <pc:sldMkLst>
          <pc:docMk/>
          <pc:sldMk cId="3490829641" sldId="374"/>
        </pc:sldMkLst>
      </pc:sldChg>
      <pc:sldChg chg="del">
        <pc:chgData name="Kartik Kapoor" userId="a45309d7300c318a" providerId="LiveId" clId="{A481067F-4181-4C40-AD96-38F63F27E21D}" dt="2022-09-19T10:55:28.794" v="1" actId="47"/>
        <pc:sldMkLst>
          <pc:docMk/>
          <pc:sldMk cId="1597627156" sldId="1772"/>
        </pc:sldMkLst>
      </pc:sldChg>
      <pc:sldChg chg="del">
        <pc:chgData name="Kartik Kapoor" userId="a45309d7300c318a" providerId="LiveId" clId="{A481067F-4181-4C40-AD96-38F63F27E21D}" dt="2022-09-19T10:55:28.794" v="1" actId="47"/>
        <pc:sldMkLst>
          <pc:docMk/>
          <pc:sldMk cId="3473990897" sldId="1773"/>
        </pc:sldMkLst>
      </pc:sldChg>
      <pc:sldChg chg="del">
        <pc:chgData name="Kartik Kapoor" userId="a45309d7300c318a" providerId="LiveId" clId="{A481067F-4181-4C40-AD96-38F63F27E21D}" dt="2022-09-19T10:55:28.794" v="1" actId="47"/>
        <pc:sldMkLst>
          <pc:docMk/>
          <pc:sldMk cId="3502304693" sldId="1775"/>
        </pc:sldMkLst>
      </pc:sldChg>
      <pc:sldChg chg="del">
        <pc:chgData name="Kartik Kapoor" userId="a45309d7300c318a" providerId="LiveId" clId="{A481067F-4181-4C40-AD96-38F63F27E21D}" dt="2022-09-19T10:55:28.794" v="1" actId="47"/>
        <pc:sldMkLst>
          <pc:docMk/>
          <pc:sldMk cId="1534974423" sldId="1800"/>
        </pc:sldMkLst>
      </pc:sldChg>
      <pc:sldChg chg="del">
        <pc:chgData name="Kartik Kapoor" userId="a45309d7300c318a" providerId="LiveId" clId="{A481067F-4181-4C40-AD96-38F63F27E21D}" dt="2022-09-19T10:55:28.794" v="1" actId="47"/>
        <pc:sldMkLst>
          <pc:docMk/>
          <pc:sldMk cId="2519989105" sldId="1804"/>
        </pc:sldMkLst>
      </pc:sldChg>
      <pc:sldChg chg="del">
        <pc:chgData name="Kartik Kapoor" userId="a45309d7300c318a" providerId="LiveId" clId="{A481067F-4181-4C40-AD96-38F63F27E21D}" dt="2022-09-19T10:55:19.593" v="0" actId="47"/>
        <pc:sldMkLst>
          <pc:docMk/>
          <pc:sldMk cId="97063996" sldId="3645"/>
        </pc:sldMkLst>
      </pc:sldChg>
      <pc:sldChg chg="del">
        <pc:chgData name="Kartik Kapoor" userId="a45309d7300c318a" providerId="LiveId" clId="{A481067F-4181-4C40-AD96-38F63F27E21D}" dt="2022-09-19T10:55:19.593" v="0" actId="47"/>
        <pc:sldMkLst>
          <pc:docMk/>
          <pc:sldMk cId="3737078196" sldId="3651"/>
        </pc:sldMkLst>
      </pc:sldChg>
      <pc:sldChg chg="del">
        <pc:chgData name="Kartik Kapoor" userId="a45309d7300c318a" providerId="LiveId" clId="{A481067F-4181-4C40-AD96-38F63F27E21D}" dt="2022-09-19T10:55:28.794" v="1" actId="47"/>
        <pc:sldMkLst>
          <pc:docMk/>
          <pc:sldMk cId="108404553" sldId="3653"/>
        </pc:sldMkLst>
      </pc:sldChg>
      <pc:sldChg chg="del">
        <pc:chgData name="Kartik Kapoor" userId="a45309d7300c318a" providerId="LiveId" clId="{A481067F-4181-4C40-AD96-38F63F27E21D}" dt="2022-09-19T10:55:28.794" v="1" actId="47"/>
        <pc:sldMkLst>
          <pc:docMk/>
          <pc:sldMk cId="1693966593" sldId="3654"/>
        </pc:sldMkLst>
      </pc:sldChg>
      <pc:sldChg chg="del">
        <pc:chgData name="Kartik Kapoor" userId="a45309d7300c318a" providerId="LiveId" clId="{A481067F-4181-4C40-AD96-38F63F27E21D}" dt="2022-09-19T10:55:28.794" v="1" actId="47"/>
        <pc:sldMkLst>
          <pc:docMk/>
          <pc:sldMk cId="2302100848" sldId="3655"/>
        </pc:sldMkLst>
      </pc:sldChg>
      <pc:sldChg chg="del">
        <pc:chgData name="Kartik Kapoor" userId="a45309d7300c318a" providerId="LiveId" clId="{A481067F-4181-4C40-AD96-38F63F27E21D}" dt="2022-09-19T10:55:19.593" v="0" actId="47"/>
        <pc:sldMkLst>
          <pc:docMk/>
          <pc:sldMk cId="1011794423" sldId="3656"/>
        </pc:sldMkLst>
      </pc:sldChg>
      <pc:sldChg chg="del">
        <pc:chgData name="Kartik Kapoor" userId="a45309d7300c318a" providerId="LiveId" clId="{A481067F-4181-4C40-AD96-38F63F27E21D}" dt="2022-09-19T10:55:19.593" v="0" actId="47"/>
        <pc:sldMkLst>
          <pc:docMk/>
          <pc:sldMk cId="2301975976" sldId="3657"/>
        </pc:sldMkLst>
      </pc:sldChg>
      <pc:sldChg chg="del">
        <pc:chgData name="Kartik Kapoor" userId="a45309d7300c318a" providerId="LiveId" clId="{A481067F-4181-4C40-AD96-38F63F27E21D}" dt="2022-09-19T10:55:19.593" v="0" actId="47"/>
        <pc:sldMkLst>
          <pc:docMk/>
          <pc:sldMk cId="2845918325" sldId="3658"/>
        </pc:sldMkLst>
      </pc:sldChg>
      <pc:sldChg chg="del">
        <pc:chgData name="Kartik Kapoor" userId="a45309d7300c318a" providerId="LiveId" clId="{A481067F-4181-4C40-AD96-38F63F27E21D}" dt="2022-09-19T10:55:19.593" v="0" actId="47"/>
        <pc:sldMkLst>
          <pc:docMk/>
          <pc:sldMk cId="87677781" sldId="3659"/>
        </pc:sldMkLst>
      </pc:sldChg>
      <pc:sldChg chg="del">
        <pc:chgData name="Kartik Kapoor" userId="a45309d7300c318a" providerId="LiveId" clId="{A481067F-4181-4C40-AD96-38F63F27E21D}" dt="2022-09-19T10:55:28.794" v="1" actId="47"/>
        <pc:sldMkLst>
          <pc:docMk/>
          <pc:sldMk cId="219921530" sldId="3660"/>
        </pc:sldMkLst>
      </pc:sldChg>
      <pc:sldChg chg="del">
        <pc:chgData name="Kartik Kapoor" userId="a45309d7300c318a" providerId="LiveId" clId="{A481067F-4181-4C40-AD96-38F63F27E21D}" dt="2022-09-19T10:55:28.794" v="1" actId="47"/>
        <pc:sldMkLst>
          <pc:docMk/>
          <pc:sldMk cId="3052933943" sldId="3661"/>
        </pc:sldMkLst>
      </pc:sldChg>
      <pc:sldChg chg="del">
        <pc:chgData name="Kartik Kapoor" userId="a45309d7300c318a" providerId="LiveId" clId="{A481067F-4181-4C40-AD96-38F63F27E21D}" dt="2022-09-19T10:55:28.794" v="1" actId="47"/>
        <pc:sldMkLst>
          <pc:docMk/>
          <pc:sldMk cId="1077777707" sldId="3662"/>
        </pc:sldMkLst>
      </pc:sldChg>
      <pc:sldChg chg="del">
        <pc:chgData name="Kartik Kapoor" userId="a45309d7300c318a" providerId="LiveId" clId="{A481067F-4181-4C40-AD96-38F63F27E21D}" dt="2022-09-19T10:55:28.794" v="1" actId="47"/>
        <pc:sldMkLst>
          <pc:docMk/>
          <pc:sldMk cId="3885058094" sldId="3663"/>
        </pc:sldMkLst>
      </pc:sldChg>
      <pc:sldChg chg="del">
        <pc:chgData name="Kartik Kapoor" userId="a45309d7300c318a" providerId="LiveId" clId="{A481067F-4181-4C40-AD96-38F63F27E21D}" dt="2022-09-19T10:55:28.794" v="1" actId="47"/>
        <pc:sldMkLst>
          <pc:docMk/>
          <pc:sldMk cId="1068883665" sldId="3664"/>
        </pc:sldMkLst>
      </pc:sldChg>
      <pc:sldMasterChg chg="delSldLayout">
        <pc:chgData name="Kartik Kapoor" userId="a45309d7300c318a" providerId="LiveId" clId="{A481067F-4181-4C40-AD96-38F63F27E21D}" dt="2022-09-19T10:55:19.593" v="0" actId="47"/>
        <pc:sldMasterMkLst>
          <pc:docMk/>
          <pc:sldMasterMk cId="2967430528" sldId="2147483648"/>
        </pc:sldMasterMkLst>
        <pc:sldLayoutChg chg="del">
          <pc:chgData name="Kartik Kapoor" userId="a45309d7300c318a" providerId="LiveId" clId="{A481067F-4181-4C40-AD96-38F63F27E21D}" dt="2022-09-19T10:55:19.593" v="0" actId="47"/>
          <pc:sldLayoutMkLst>
            <pc:docMk/>
            <pc:sldMasterMk cId="2967430528" sldId="2147483648"/>
            <pc:sldLayoutMk cId="339932165" sldId="214748366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67724-9A82-4BEC-8A13-C5176EFEDF8B}" type="doc">
      <dgm:prSet loTypeId="urn:microsoft.com/office/officeart/2005/8/layout/hChevron3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9C77269D-164F-46A8-A374-A3EDE4F7CF6D}">
      <dgm:prSet phldrT="[Text]" phldr="0"/>
      <dgm:spPr/>
      <dgm:t>
        <a:bodyPr/>
        <a:lstStyle/>
        <a:p>
          <a:r>
            <a:rPr lang="en-US" b="1">
              <a:latin typeface="Calibri Light" panose="020F0302020204030204"/>
            </a:rPr>
            <a:t>2016</a:t>
          </a:r>
          <a:endParaRPr lang="en-US" b="1"/>
        </a:p>
      </dgm:t>
    </dgm:pt>
    <dgm:pt modelId="{5F34BA48-8FA5-4106-B4BD-4F587F2A8929}" type="parTrans" cxnId="{8B356322-0EE7-4866-AA57-4509C69FC6F5}">
      <dgm:prSet/>
      <dgm:spPr/>
      <dgm:t>
        <a:bodyPr/>
        <a:lstStyle/>
        <a:p>
          <a:endParaRPr lang="en-US" b="1"/>
        </a:p>
      </dgm:t>
    </dgm:pt>
    <dgm:pt modelId="{FD97D049-D721-42C6-8C29-3E8979617DFF}" type="sibTrans" cxnId="{8B356322-0EE7-4866-AA57-4509C69FC6F5}">
      <dgm:prSet/>
      <dgm:spPr/>
      <dgm:t>
        <a:bodyPr/>
        <a:lstStyle/>
        <a:p>
          <a:endParaRPr lang="en-US" b="1"/>
        </a:p>
      </dgm:t>
    </dgm:pt>
    <dgm:pt modelId="{4176BCAA-7DFC-426E-B6BC-062CB5C65E56}">
      <dgm:prSet phldrT="[Text]" phldr="0"/>
      <dgm:spPr/>
      <dgm:t>
        <a:bodyPr/>
        <a:lstStyle/>
        <a:p>
          <a:r>
            <a:rPr lang="en-US" b="1">
              <a:latin typeface="Calibri Light" panose="020F0302020204030204"/>
            </a:rPr>
            <a:t>2017</a:t>
          </a:r>
          <a:endParaRPr lang="en-US" b="1"/>
        </a:p>
      </dgm:t>
    </dgm:pt>
    <dgm:pt modelId="{EA44316E-B0E4-423D-B3E2-286FE7BBECE7}" type="parTrans" cxnId="{216BDE27-8DEF-4F2D-9193-0B9A2282096E}">
      <dgm:prSet/>
      <dgm:spPr/>
      <dgm:t>
        <a:bodyPr/>
        <a:lstStyle/>
        <a:p>
          <a:endParaRPr lang="en-US" b="1"/>
        </a:p>
      </dgm:t>
    </dgm:pt>
    <dgm:pt modelId="{E6F9DFE7-2913-4BB1-BAC3-7971F9879E91}" type="sibTrans" cxnId="{216BDE27-8DEF-4F2D-9193-0B9A2282096E}">
      <dgm:prSet/>
      <dgm:spPr/>
      <dgm:t>
        <a:bodyPr/>
        <a:lstStyle/>
        <a:p>
          <a:endParaRPr lang="en-US" b="1"/>
        </a:p>
      </dgm:t>
    </dgm:pt>
    <dgm:pt modelId="{F8B18470-DF43-438F-8390-357DB276602E}">
      <dgm:prSet phldrT="[Text]" phldr="0"/>
      <dgm:spPr/>
      <dgm:t>
        <a:bodyPr/>
        <a:lstStyle/>
        <a:p>
          <a:r>
            <a:rPr lang="en-US" b="1">
              <a:latin typeface="Calibri Light" panose="020F0302020204030204"/>
            </a:rPr>
            <a:t>2018</a:t>
          </a:r>
          <a:endParaRPr lang="en-US" b="1"/>
        </a:p>
      </dgm:t>
    </dgm:pt>
    <dgm:pt modelId="{76B075B5-5596-43AA-A1EB-C3707778D493}" type="parTrans" cxnId="{D9578291-F5A0-4DE6-A8B2-A5EB1487B74A}">
      <dgm:prSet/>
      <dgm:spPr/>
      <dgm:t>
        <a:bodyPr/>
        <a:lstStyle/>
        <a:p>
          <a:endParaRPr lang="en-US" b="1"/>
        </a:p>
      </dgm:t>
    </dgm:pt>
    <dgm:pt modelId="{CEEEDDD2-DE72-4F59-8053-634F72B77DD1}" type="sibTrans" cxnId="{D9578291-F5A0-4DE6-A8B2-A5EB1487B74A}">
      <dgm:prSet/>
      <dgm:spPr/>
      <dgm:t>
        <a:bodyPr/>
        <a:lstStyle/>
        <a:p>
          <a:endParaRPr lang="en-US" b="1"/>
        </a:p>
      </dgm:t>
    </dgm:pt>
    <dgm:pt modelId="{F270C00A-A35E-4B35-B8B7-D857015E0743}">
      <dgm:prSet phldrT="[Text]" phldr="0"/>
      <dgm:spPr/>
      <dgm:t>
        <a:bodyPr/>
        <a:lstStyle/>
        <a:p>
          <a:r>
            <a:rPr lang="en-US" b="1">
              <a:latin typeface="Calibri Light" panose="020F0302020204030204"/>
            </a:rPr>
            <a:t>2019</a:t>
          </a:r>
          <a:endParaRPr lang="en-US" b="1"/>
        </a:p>
      </dgm:t>
    </dgm:pt>
    <dgm:pt modelId="{A6DC2209-7DE7-49CF-A5D1-E928A114F1CE}" type="parTrans" cxnId="{E3ED542D-500A-43DA-B98B-21C4495ADBE5}">
      <dgm:prSet/>
      <dgm:spPr/>
      <dgm:t>
        <a:bodyPr/>
        <a:lstStyle/>
        <a:p>
          <a:endParaRPr lang="en-US" b="1"/>
        </a:p>
      </dgm:t>
    </dgm:pt>
    <dgm:pt modelId="{E75AD811-04DF-4297-B9B4-E928AF74D34E}" type="sibTrans" cxnId="{E3ED542D-500A-43DA-B98B-21C4495ADBE5}">
      <dgm:prSet/>
      <dgm:spPr/>
      <dgm:t>
        <a:bodyPr/>
        <a:lstStyle/>
        <a:p>
          <a:endParaRPr lang="en-US" b="1"/>
        </a:p>
      </dgm:t>
    </dgm:pt>
    <dgm:pt modelId="{AD3BAA21-B998-4B64-AF89-EE8FADAA1F26}">
      <dgm:prSet phldrT="[Text]" phldr="0"/>
      <dgm:spPr/>
      <dgm:t>
        <a:bodyPr/>
        <a:lstStyle/>
        <a:p>
          <a:r>
            <a:rPr lang="en-US" b="1">
              <a:latin typeface="Calibri Light" panose="020F0302020204030204"/>
            </a:rPr>
            <a:t>2020</a:t>
          </a:r>
          <a:endParaRPr lang="en-US" b="1"/>
        </a:p>
      </dgm:t>
    </dgm:pt>
    <dgm:pt modelId="{C624DEAF-70A5-4BB7-9BFE-16CD473389B2}" type="parTrans" cxnId="{73F4ED7C-3671-4B61-99ED-E3F2E94399D3}">
      <dgm:prSet/>
      <dgm:spPr/>
      <dgm:t>
        <a:bodyPr/>
        <a:lstStyle/>
        <a:p>
          <a:endParaRPr lang="en-US" b="1"/>
        </a:p>
      </dgm:t>
    </dgm:pt>
    <dgm:pt modelId="{D6E4262B-C578-4418-BF9D-5D49CDBCB543}" type="sibTrans" cxnId="{73F4ED7C-3671-4B61-99ED-E3F2E94399D3}">
      <dgm:prSet/>
      <dgm:spPr/>
      <dgm:t>
        <a:bodyPr/>
        <a:lstStyle/>
        <a:p>
          <a:endParaRPr lang="en-US" b="1"/>
        </a:p>
      </dgm:t>
    </dgm:pt>
    <dgm:pt modelId="{63978608-CEF5-4D45-AB10-CC19F741B204}">
      <dgm:prSet phldr="0"/>
      <dgm:spPr/>
      <dgm:t>
        <a:bodyPr/>
        <a:lstStyle/>
        <a:p>
          <a:r>
            <a:rPr lang="en-US" b="1">
              <a:latin typeface="Calibri Light" panose="020F0302020204030204"/>
            </a:rPr>
            <a:t>2021</a:t>
          </a:r>
        </a:p>
      </dgm:t>
    </dgm:pt>
    <dgm:pt modelId="{0D2D1E84-C908-4E67-A1D2-628C9119021B}" type="parTrans" cxnId="{52AE21CC-F40D-49EE-BFF6-EF67D881DF02}">
      <dgm:prSet/>
      <dgm:spPr/>
      <dgm:t>
        <a:bodyPr/>
        <a:lstStyle/>
        <a:p>
          <a:endParaRPr lang="en-GB" b="1"/>
        </a:p>
      </dgm:t>
    </dgm:pt>
    <dgm:pt modelId="{2F0947B7-CEB4-49CD-B8E5-6456BCE34F75}" type="sibTrans" cxnId="{52AE21CC-F40D-49EE-BFF6-EF67D881DF02}">
      <dgm:prSet/>
      <dgm:spPr/>
      <dgm:t>
        <a:bodyPr/>
        <a:lstStyle/>
        <a:p>
          <a:endParaRPr lang="en-GB" b="1"/>
        </a:p>
      </dgm:t>
    </dgm:pt>
    <dgm:pt modelId="{F409E89D-B17B-4F95-B868-0F93717C0F48}">
      <dgm:prSet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2022</a:t>
          </a:r>
        </a:p>
      </dgm:t>
    </dgm:pt>
    <dgm:pt modelId="{FC034169-9343-4E8E-963F-81ADF6D6A555}" type="parTrans" cxnId="{60F57C6B-8ED4-460F-BA68-55AABACF2EAE}">
      <dgm:prSet/>
      <dgm:spPr/>
      <dgm:t>
        <a:bodyPr/>
        <a:lstStyle/>
        <a:p>
          <a:endParaRPr lang="en-GB" b="1"/>
        </a:p>
      </dgm:t>
    </dgm:pt>
    <dgm:pt modelId="{D08D9402-D0E9-4047-9D90-15E3B8735936}" type="sibTrans" cxnId="{60F57C6B-8ED4-460F-BA68-55AABACF2EAE}">
      <dgm:prSet/>
      <dgm:spPr/>
      <dgm:t>
        <a:bodyPr/>
        <a:lstStyle/>
        <a:p>
          <a:endParaRPr lang="en-GB" b="1"/>
        </a:p>
      </dgm:t>
    </dgm:pt>
    <dgm:pt modelId="{B1CFC2F2-EA61-41A2-867A-059E6DCE56F3}" type="pres">
      <dgm:prSet presAssocID="{21067724-9A82-4BEC-8A13-C5176EFEDF8B}" presName="Name0" presStyleCnt="0">
        <dgm:presLayoutVars>
          <dgm:dir/>
          <dgm:resizeHandles val="exact"/>
        </dgm:presLayoutVars>
      </dgm:prSet>
      <dgm:spPr/>
    </dgm:pt>
    <dgm:pt modelId="{8DB16781-5493-43F1-A40E-AD12FC6539BA}" type="pres">
      <dgm:prSet presAssocID="{9C77269D-164F-46A8-A374-A3EDE4F7CF6D}" presName="parTxOnly" presStyleLbl="node1" presStyleIdx="0" presStyleCnt="7">
        <dgm:presLayoutVars>
          <dgm:bulletEnabled val="1"/>
        </dgm:presLayoutVars>
      </dgm:prSet>
      <dgm:spPr/>
    </dgm:pt>
    <dgm:pt modelId="{3BCB638E-8A0C-4DD7-A94B-300C152FBFCD}" type="pres">
      <dgm:prSet presAssocID="{FD97D049-D721-42C6-8C29-3E8979617DFF}" presName="parSpace" presStyleCnt="0"/>
      <dgm:spPr/>
    </dgm:pt>
    <dgm:pt modelId="{0AFCDEA1-0C0D-435E-8E3C-B55362DA01FE}" type="pres">
      <dgm:prSet presAssocID="{4176BCAA-7DFC-426E-B6BC-062CB5C65E56}" presName="parTxOnly" presStyleLbl="node1" presStyleIdx="1" presStyleCnt="7">
        <dgm:presLayoutVars>
          <dgm:bulletEnabled val="1"/>
        </dgm:presLayoutVars>
      </dgm:prSet>
      <dgm:spPr/>
    </dgm:pt>
    <dgm:pt modelId="{2F02E43D-932C-409E-A735-EEB6778D2F53}" type="pres">
      <dgm:prSet presAssocID="{E6F9DFE7-2913-4BB1-BAC3-7971F9879E91}" presName="parSpace" presStyleCnt="0"/>
      <dgm:spPr/>
    </dgm:pt>
    <dgm:pt modelId="{CF7962A0-10CF-4B5D-AA46-78D050978BDA}" type="pres">
      <dgm:prSet presAssocID="{F8B18470-DF43-438F-8390-357DB276602E}" presName="parTxOnly" presStyleLbl="node1" presStyleIdx="2" presStyleCnt="7">
        <dgm:presLayoutVars>
          <dgm:bulletEnabled val="1"/>
        </dgm:presLayoutVars>
      </dgm:prSet>
      <dgm:spPr/>
    </dgm:pt>
    <dgm:pt modelId="{43E47CD5-FB68-4B01-93B3-F2576B4FFF49}" type="pres">
      <dgm:prSet presAssocID="{CEEEDDD2-DE72-4F59-8053-634F72B77DD1}" presName="parSpace" presStyleCnt="0"/>
      <dgm:spPr/>
    </dgm:pt>
    <dgm:pt modelId="{595FB06C-1207-42EB-AC02-35010FC7F416}" type="pres">
      <dgm:prSet presAssocID="{F270C00A-A35E-4B35-B8B7-D857015E0743}" presName="parTxOnly" presStyleLbl="node1" presStyleIdx="3" presStyleCnt="7">
        <dgm:presLayoutVars>
          <dgm:bulletEnabled val="1"/>
        </dgm:presLayoutVars>
      </dgm:prSet>
      <dgm:spPr/>
    </dgm:pt>
    <dgm:pt modelId="{7054D551-E1C5-4B1B-BF2F-130B84E830BF}" type="pres">
      <dgm:prSet presAssocID="{E75AD811-04DF-4297-B9B4-E928AF74D34E}" presName="parSpace" presStyleCnt="0"/>
      <dgm:spPr/>
    </dgm:pt>
    <dgm:pt modelId="{7A08A991-B94D-4FC5-8298-D930A4873283}" type="pres">
      <dgm:prSet presAssocID="{AD3BAA21-B998-4B64-AF89-EE8FADAA1F26}" presName="parTxOnly" presStyleLbl="node1" presStyleIdx="4" presStyleCnt="7">
        <dgm:presLayoutVars>
          <dgm:bulletEnabled val="1"/>
        </dgm:presLayoutVars>
      </dgm:prSet>
      <dgm:spPr/>
    </dgm:pt>
    <dgm:pt modelId="{BB52E680-DC29-4B44-8174-E7AAE1DDFF26}" type="pres">
      <dgm:prSet presAssocID="{D6E4262B-C578-4418-BF9D-5D49CDBCB543}" presName="parSpace" presStyleCnt="0"/>
      <dgm:spPr/>
    </dgm:pt>
    <dgm:pt modelId="{635CBA0F-6D1E-49E0-8718-1686E0904949}" type="pres">
      <dgm:prSet presAssocID="{63978608-CEF5-4D45-AB10-CC19F741B204}" presName="parTxOnly" presStyleLbl="node1" presStyleIdx="5" presStyleCnt="7">
        <dgm:presLayoutVars>
          <dgm:bulletEnabled val="1"/>
        </dgm:presLayoutVars>
      </dgm:prSet>
      <dgm:spPr/>
    </dgm:pt>
    <dgm:pt modelId="{ECC6DA77-ADFD-4355-BEC2-DAD5E9745194}" type="pres">
      <dgm:prSet presAssocID="{2F0947B7-CEB4-49CD-B8E5-6456BCE34F75}" presName="parSpace" presStyleCnt="0"/>
      <dgm:spPr/>
    </dgm:pt>
    <dgm:pt modelId="{5F6A0366-463D-4697-9DC9-B6216284D7AC}" type="pres">
      <dgm:prSet presAssocID="{F409E89D-B17B-4F95-B868-0F93717C0F48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6F2C15-CE48-4E7E-917F-DDA3E3E14970}" type="presOf" srcId="{9C77269D-164F-46A8-A374-A3EDE4F7CF6D}" destId="{8DB16781-5493-43F1-A40E-AD12FC6539BA}" srcOrd="0" destOrd="0" presId="urn:microsoft.com/office/officeart/2005/8/layout/hChevron3"/>
    <dgm:cxn modelId="{2D883D17-9C9F-4644-9694-66085C553ADF}" type="presOf" srcId="{F409E89D-B17B-4F95-B868-0F93717C0F48}" destId="{5F6A0366-463D-4697-9DC9-B6216284D7AC}" srcOrd="0" destOrd="0" presId="urn:microsoft.com/office/officeart/2005/8/layout/hChevron3"/>
    <dgm:cxn modelId="{CA74F718-8437-4AD5-8F6C-1807E36E0919}" type="presOf" srcId="{63978608-CEF5-4D45-AB10-CC19F741B204}" destId="{635CBA0F-6D1E-49E0-8718-1686E0904949}" srcOrd="0" destOrd="0" presId="urn:microsoft.com/office/officeart/2005/8/layout/hChevron3"/>
    <dgm:cxn modelId="{8B356322-0EE7-4866-AA57-4509C69FC6F5}" srcId="{21067724-9A82-4BEC-8A13-C5176EFEDF8B}" destId="{9C77269D-164F-46A8-A374-A3EDE4F7CF6D}" srcOrd="0" destOrd="0" parTransId="{5F34BA48-8FA5-4106-B4BD-4F587F2A8929}" sibTransId="{FD97D049-D721-42C6-8C29-3E8979617DFF}"/>
    <dgm:cxn modelId="{6AC37822-3570-431E-8D35-98BECB7095FD}" type="presOf" srcId="{4176BCAA-7DFC-426E-B6BC-062CB5C65E56}" destId="{0AFCDEA1-0C0D-435E-8E3C-B55362DA01FE}" srcOrd="0" destOrd="0" presId="urn:microsoft.com/office/officeart/2005/8/layout/hChevron3"/>
    <dgm:cxn modelId="{216BDE27-8DEF-4F2D-9193-0B9A2282096E}" srcId="{21067724-9A82-4BEC-8A13-C5176EFEDF8B}" destId="{4176BCAA-7DFC-426E-B6BC-062CB5C65E56}" srcOrd="1" destOrd="0" parTransId="{EA44316E-B0E4-423D-B3E2-286FE7BBECE7}" sibTransId="{E6F9DFE7-2913-4BB1-BAC3-7971F9879E91}"/>
    <dgm:cxn modelId="{E3ED542D-500A-43DA-B98B-21C4495ADBE5}" srcId="{21067724-9A82-4BEC-8A13-C5176EFEDF8B}" destId="{F270C00A-A35E-4B35-B8B7-D857015E0743}" srcOrd="3" destOrd="0" parTransId="{A6DC2209-7DE7-49CF-A5D1-E928A114F1CE}" sibTransId="{E75AD811-04DF-4297-B9B4-E928AF74D34E}"/>
    <dgm:cxn modelId="{A2B86F6B-F7AF-4BD3-9D3A-9C6B34962050}" type="presOf" srcId="{21067724-9A82-4BEC-8A13-C5176EFEDF8B}" destId="{B1CFC2F2-EA61-41A2-867A-059E6DCE56F3}" srcOrd="0" destOrd="0" presId="urn:microsoft.com/office/officeart/2005/8/layout/hChevron3"/>
    <dgm:cxn modelId="{60F57C6B-8ED4-460F-BA68-55AABACF2EAE}" srcId="{21067724-9A82-4BEC-8A13-C5176EFEDF8B}" destId="{F409E89D-B17B-4F95-B868-0F93717C0F48}" srcOrd="6" destOrd="0" parTransId="{FC034169-9343-4E8E-963F-81ADF6D6A555}" sibTransId="{D08D9402-D0E9-4047-9D90-15E3B8735936}"/>
    <dgm:cxn modelId="{25A89D50-9BCC-4E8E-936E-8B334AFE4CFD}" type="presOf" srcId="{F270C00A-A35E-4B35-B8B7-D857015E0743}" destId="{595FB06C-1207-42EB-AC02-35010FC7F416}" srcOrd="0" destOrd="0" presId="urn:microsoft.com/office/officeart/2005/8/layout/hChevron3"/>
    <dgm:cxn modelId="{73F4ED7C-3671-4B61-99ED-E3F2E94399D3}" srcId="{21067724-9A82-4BEC-8A13-C5176EFEDF8B}" destId="{AD3BAA21-B998-4B64-AF89-EE8FADAA1F26}" srcOrd="4" destOrd="0" parTransId="{C624DEAF-70A5-4BB7-9BFE-16CD473389B2}" sibTransId="{D6E4262B-C578-4418-BF9D-5D49CDBCB543}"/>
    <dgm:cxn modelId="{D9578291-F5A0-4DE6-A8B2-A5EB1487B74A}" srcId="{21067724-9A82-4BEC-8A13-C5176EFEDF8B}" destId="{F8B18470-DF43-438F-8390-357DB276602E}" srcOrd="2" destOrd="0" parTransId="{76B075B5-5596-43AA-A1EB-C3707778D493}" sibTransId="{CEEEDDD2-DE72-4F59-8053-634F72B77DD1}"/>
    <dgm:cxn modelId="{7EE5ADA9-3EB0-42C3-BC3C-43E93816733A}" type="presOf" srcId="{F8B18470-DF43-438F-8390-357DB276602E}" destId="{CF7962A0-10CF-4B5D-AA46-78D050978BDA}" srcOrd="0" destOrd="0" presId="urn:microsoft.com/office/officeart/2005/8/layout/hChevron3"/>
    <dgm:cxn modelId="{B307A4B0-0A31-4EA0-A70A-07F5802F3F64}" type="presOf" srcId="{AD3BAA21-B998-4B64-AF89-EE8FADAA1F26}" destId="{7A08A991-B94D-4FC5-8298-D930A4873283}" srcOrd="0" destOrd="0" presId="urn:microsoft.com/office/officeart/2005/8/layout/hChevron3"/>
    <dgm:cxn modelId="{52AE21CC-F40D-49EE-BFF6-EF67D881DF02}" srcId="{21067724-9A82-4BEC-8A13-C5176EFEDF8B}" destId="{63978608-CEF5-4D45-AB10-CC19F741B204}" srcOrd="5" destOrd="0" parTransId="{0D2D1E84-C908-4E67-A1D2-628C9119021B}" sibTransId="{2F0947B7-CEB4-49CD-B8E5-6456BCE34F75}"/>
    <dgm:cxn modelId="{70EAFC73-5D9E-442B-B8B4-1C0973346E3B}" type="presParOf" srcId="{B1CFC2F2-EA61-41A2-867A-059E6DCE56F3}" destId="{8DB16781-5493-43F1-A40E-AD12FC6539BA}" srcOrd="0" destOrd="0" presId="urn:microsoft.com/office/officeart/2005/8/layout/hChevron3"/>
    <dgm:cxn modelId="{DE812E7F-65E8-4D0E-911D-E0F180C8F7E8}" type="presParOf" srcId="{B1CFC2F2-EA61-41A2-867A-059E6DCE56F3}" destId="{3BCB638E-8A0C-4DD7-A94B-300C152FBFCD}" srcOrd="1" destOrd="0" presId="urn:microsoft.com/office/officeart/2005/8/layout/hChevron3"/>
    <dgm:cxn modelId="{D60A8CBF-252D-4195-8927-48314ADF2FCE}" type="presParOf" srcId="{B1CFC2F2-EA61-41A2-867A-059E6DCE56F3}" destId="{0AFCDEA1-0C0D-435E-8E3C-B55362DA01FE}" srcOrd="2" destOrd="0" presId="urn:microsoft.com/office/officeart/2005/8/layout/hChevron3"/>
    <dgm:cxn modelId="{6B46E0C2-33E2-4C9C-AD0B-C80D2273C576}" type="presParOf" srcId="{B1CFC2F2-EA61-41A2-867A-059E6DCE56F3}" destId="{2F02E43D-932C-409E-A735-EEB6778D2F53}" srcOrd="3" destOrd="0" presId="urn:microsoft.com/office/officeart/2005/8/layout/hChevron3"/>
    <dgm:cxn modelId="{C45B5DA3-FECB-4D62-B0EC-7858840731C6}" type="presParOf" srcId="{B1CFC2F2-EA61-41A2-867A-059E6DCE56F3}" destId="{CF7962A0-10CF-4B5D-AA46-78D050978BDA}" srcOrd="4" destOrd="0" presId="urn:microsoft.com/office/officeart/2005/8/layout/hChevron3"/>
    <dgm:cxn modelId="{67B2F505-0460-4BF0-BA74-1ED9628EF7D5}" type="presParOf" srcId="{B1CFC2F2-EA61-41A2-867A-059E6DCE56F3}" destId="{43E47CD5-FB68-4B01-93B3-F2576B4FFF49}" srcOrd="5" destOrd="0" presId="urn:microsoft.com/office/officeart/2005/8/layout/hChevron3"/>
    <dgm:cxn modelId="{FC17B1A5-2A20-47A7-8812-A6E63E4D37F1}" type="presParOf" srcId="{B1CFC2F2-EA61-41A2-867A-059E6DCE56F3}" destId="{595FB06C-1207-42EB-AC02-35010FC7F416}" srcOrd="6" destOrd="0" presId="urn:microsoft.com/office/officeart/2005/8/layout/hChevron3"/>
    <dgm:cxn modelId="{E82D9B97-22D1-46A3-9BA6-7D43053A5781}" type="presParOf" srcId="{B1CFC2F2-EA61-41A2-867A-059E6DCE56F3}" destId="{7054D551-E1C5-4B1B-BF2F-130B84E830BF}" srcOrd="7" destOrd="0" presId="urn:microsoft.com/office/officeart/2005/8/layout/hChevron3"/>
    <dgm:cxn modelId="{03E65BB8-DA3D-491F-BDA7-EFCCB1AF9D7D}" type="presParOf" srcId="{B1CFC2F2-EA61-41A2-867A-059E6DCE56F3}" destId="{7A08A991-B94D-4FC5-8298-D930A4873283}" srcOrd="8" destOrd="0" presId="urn:microsoft.com/office/officeart/2005/8/layout/hChevron3"/>
    <dgm:cxn modelId="{71951603-6DBD-44DE-A372-1965EE563FAD}" type="presParOf" srcId="{B1CFC2F2-EA61-41A2-867A-059E6DCE56F3}" destId="{BB52E680-DC29-4B44-8174-E7AAE1DDFF26}" srcOrd="9" destOrd="0" presId="urn:microsoft.com/office/officeart/2005/8/layout/hChevron3"/>
    <dgm:cxn modelId="{9F1DF8D7-455C-4A67-BE30-E5E89C2EC7A3}" type="presParOf" srcId="{B1CFC2F2-EA61-41A2-867A-059E6DCE56F3}" destId="{635CBA0F-6D1E-49E0-8718-1686E0904949}" srcOrd="10" destOrd="0" presId="urn:microsoft.com/office/officeart/2005/8/layout/hChevron3"/>
    <dgm:cxn modelId="{BACB0D1A-A6FD-4F91-95D2-400244B0F3CD}" type="presParOf" srcId="{B1CFC2F2-EA61-41A2-867A-059E6DCE56F3}" destId="{ECC6DA77-ADFD-4355-BEC2-DAD5E9745194}" srcOrd="11" destOrd="0" presId="urn:microsoft.com/office/officeart/2005/8/layout/hChevron3"/>
    <dgm:cxn modelId="{5460520D-6188-4A78-B234-90F4E138963B}" type="presParOf" srcId="{B1CFC2F2-EA61-41A2-867A-059E6DCE56F3}" destId="{5F6A0366-463D-4697-9DC9-B6216284D7AC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2B2A96-DC26-4EDA-A241-6B943AF6D2DF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FF8CF97-0023-4441-862E-35EA2013840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6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Category I</a:t>
          </a:r>
          <a:br>
            <a: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Rigid plastic packaging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50F118-CF18-42C0-9884-F79C03CB9192}" type="parTrans" cxnId="{D5F1B26B-85EA-4C5F-91C5-B6D61B7E4F19}">
      <dgm:prSet/>
      <dgm:spPr/>
      <dgm:t>
        <a:bodyPr/>
        <a:lstStyle/>
        <a:p>
          <a:pPr>
            <a:lnSpc>
              <a:spcPct val="150000"/>
            </a:lnSpc>
          </a:pPr>
          <a:endParaRPr lang="en-US" sz="16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463D02-4923-4966-BFFF-9F2F69F59B9C}" type="sibTrans" cxnId="{D5F1B26B-85EA-4C5F-91C5-B6D61B7E4F19}">
      <dgm:prSet/>
      <dgm:spPr/>
      <dgm:t>
        <a:bodyPr/>
        <a:lstStyle/>
        <a:p>
          <a:pPr>
            <a:lnSpc>
              <a:spcPct val="150000"/>
            </a:lnSpc>
          </a:pPr>
          <a:endParaRPr lang="en-US" sz="16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155757-1101-4717-83FD-C5BDA591213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6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Category II</a:t>
          </a:r>
          <a:br>
            <a: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Flexible plastic packaging of single layer or multilayer (more than one layer with different types of plastic)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60231A-A98B-476B-A50B-DF0668F3AB11}" type="parTrans" cxnId="{CAA1E2EF-E5AE-4EDB-97C9-7C787F726A96}">
      <dgm:prSet/>
      <dgm:spPr/>
      <dgm:t>
        <a:bodyPr/>
        <a:lstStyle/>
        <a:p>
          <a:pPr>
            <a:lnSpc>
              <a:spcPct val="150000"/>
            </a:lnSpc>
          </a:pPr>
          <a:endParaRPr lang="en-US" sz="16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938132-05C1-4F73-8499-E410DC1F99A1}" type="sibTrans" cxnId="{CAA1E2EF-E5AE-4EDB-97C9-7C787F726A96}">
      <dgm:prSet/>
      <dgm:spPr/>
      <dgm:t>
        <a:bodyPr/>
        <a:lstStyle/>
        <a:p>
          <a:pPr>
            <a:lnSpc>
              <a:spcPct val="150000"/>
            </a:lnSpc>
          </a:pPr>
          <a:endParaRPr lang="en-US" sz="16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DF9258-E175-46B0-8229-47E9C608223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600" b="1" u="sng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Category III</a:t>
          </a:r>
          <a:br>
            <a:rPr lang="en-IN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IN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Multi-layered plastic packaging (at least one layer of plastic and at least one layer of other material) </a:t>
          </a:r>
        </a:p>
        <a:p>
          <a:pPr>
            <a:lnSpc>
              <a:spcPct val="150000"/>
            </a:lnSpc>
          </a:pPr>
          <a:endParaRPr lang="en-IN" sz="16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lnSpc>
              <a:spcPct val="150000"/>
            </a:lnSpc>
          </a:pP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F6BFFF-23C1-47B1-9FCD-02F1B434B2BA}" type="parTrans" cxnId="{46DE899C-7FCB-48E8-B271-306782136EF9}">
      <dgm:prSet/>
      <dgm:spPr/>
      <dgm:t>
        <a:bodyPr/>
        <a:lstStyle/>
        <a:p>
          <a:pPr>
            <a:lnSpc>
              <a:spcPct val="150000"/>
            </a:lnSpc>
          </a:pPr>
          <a:endParaRPr lang="en-US" sz="16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86BD83-2E6D-4AC9-838B-D7A076711BCC}" type="sibTrans" cxnId="{46DE899C-7FCB-48E8-B271-306782136EF9}">
      <dgm:prSet/>
      <dgm:spPr/>
      <dgm:t>
        <a:bodyPr/>
        <a:lstStyle/>
        <a:p>
          <a:pPr>
            <a:lnSpc>
              <a:spcPct val="150000"/>
            </a:lnSpc>
          </a:pPr>
          <a:endParaRPr lang="en-US" sz="16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23D0C9-2B31-4F2D-8F90-40C58492946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600" b="1" u="sng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Category IV</a:t>
          </a:r>
          <a:br>
            <a:rPr lang="en-IN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IN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Plastic sheet or like used for packaging as well as carry bags made of compostable plastics 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946814-14EC-46F3-8DF7-3DB4944F7347}" type="parTrans" cxnId="{9F4C28FD-C73E-40F2-A3C3-4F5716291BCF}">
      <dgm:prSet/>
      <dgm:spPr/>
      <dgm:t>
        <a:bodyPr/>
        <a:lstStyle/>
        <a:p>
          <a:pPr>
            <a:lnSpc>
              <a:spcPct val="150000"/>
            </a:lnSpc>
          </a:pPr>
          <a:endParaRPr lang="en-US" sz="16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6A0CFF-C118-4238-B1DF-8141DE58B701}" type="sibTrans" cxnId="{9F4C28FD-C73E-40F2-A3C3-4F5716291BCF}">
      <dgm:prSet/>
      <dgm:spPr/>
      <dgm:t>
        <a:bodyPr/>
        <a:lstStyle/>
        <a:p>
          <a:pPr>
            <a:lnSpc>
              <a:spcPct val="150000"/>
            </a:lnSpc>
          </a:pPr>
          <a:endParaRPr lang="en-US" sz="16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39294C-8967-7C45-80E8-9FCAF88D4FC2}" type="pres">
      <dgm:prSet presAssocID="{5D2B2A96-DC26-4EDA-A241-6B943AF6D2DF}" presName="vert0" presStyleCnt="0">
        <dgm:presLayoutVars>
          <dgm:dir/>
          <dgm:animOne val="branch"/>
          <dgm:animLvl val="lvl"/>
        </dgm:presLayoutVars>
      </dgm:prSet>
      <dgm:spPr/>
    </dgm:pt>
    <dgm:pt modelId="{F8D85AC3-D6A7-E34A-BEB7-97FE81DF65F2}" type="pres">
      <dgm:prSet presAssocID="{AFF8CF97-0023-4441-862E-35EA2013840B}" presName="thickLine" presStyleLbl="alignNode1" presStyleIdx="0" presStyleCnt="4"/>
      <dgm:spPr/>
    </dgm:pt>
    <dgm:pt modelId="{32EACC30-6188-5741-9598-D7D83B72BCFA}" type="pres">
      <dgm:prSet presAssocID="{AFF8CF97-0023-4441-862E-35EA2013840B}" presName="horz1" presStyleCnt="0"/>
      <dgm:spPr/>
    </dgm:pt>
    <dgm:pt modelId="{B9BF5FDD-C4A9-A54C-9CFD-623DFF3D289C}" type="pres">
      <dgm:prSet presAssocID="{AFF8CF97-0023-4441-862E-35EA2013840B}" presName="tx1" presStyleLbl="revTx" presStyleIdx="0" presStyleCnt="4"/>
      <dgm:spPr/>
    </dgm:pt>
    <dgm:pt modelId="{D14E976A-197F-E94D-9E1C-6C4D4F4A52AB}" type="pres">
      <dgm:prSet presAssocID="{AFF8CF97-0023-4441-862E-35EA2013840B}" presName="vert1" presStyleCnt="0"/>
      <dgm:spPr/>
    </dgm:pt>
    <dgm:pt modelId="{0E7B88E7-A821-B247-B9F1-5220B8390986}" type="pres">
      <dgm:prSet presAssocID="{24155757-1101-4717-83FD-C5BDA5912138}" presName="thickLine" presStyleLbl="alignNode1" presStyleIdx="1" presStyleCnt="4" custLinFactNeighborX="-398" custLinFactNeighborY="-9088"/>
      <dgm:spPr/>
    </dgm:pt>
    <dgm:pt modelId="{2590A601-9537-D84D-8041-CBCAB286A3A1}" type="pres">
      <dgm:prSet presAssocID="{24155757-1101-4717-83FD-C5BDA5912138}" presName="horz1" presStyleCnt="0"/>
      <dgm:spPr/>
    </dgm:pt>
    <dgm:pt modelId="{4662142B-604A-3747-882A-382C089B54AE}" type="pres">
      <dgm:prSet presAssocID="{24155757-1101-4717-83FD-C5BDA5912138}" presName="tx1" presStyleLbl="revTx" presStyleIdx="1" presStyleCnt="4" custLinFactNeighborX="-598" custLinFactNeighborY="-2789"/>
      <dgm:spPr/>
    </dgm:pt>
    <dgm:pt modelId="{4C21A91E-F16B-3F46-8864-DF9BE8802E3B}" type="pres">
      <dgm:prSet presAssocID="{24155757-1101-4717-83FD-C5BDA5912138}" presName="vert1" presStyleCnt="0"/>
      <dgm:spPr/>
    </dgm:pt>
    <dgm:pt modelId="{D66396C0-2B89-BB40-95B5-4DEF52B0940B}" type="pres">
      <dgm:prSet presAssocID="{95DF9258-E175-46B0-8229-47E9C608223D}" presName="thickLine" presStyleLbl="alignNode1" presStyleIdx="2" presStyleCnt="4"/>
      <dgm:spPr/>
    </dgm:pt>
    <dgm:pt modelId="{637D253E-4327-1546-B72B-20A188DEDE49}" type="pres">
      <dgm:prSet presAssocID="{95DF9258-E175-46B0-8229-47E9C608223D}" presName="horz1" presStyleCnt="0"/>
      <dgm:spPr/>
    </dgm:pt>
    <dgm:pt modelId="{824CC1D1-DBB7-9248-93A6-93C100A72172}" type="pres">
      <dgm:prSet presAssocID="{95DF9258-E175-46B0-8229-47E9C608223D}" presName="tx1" presStyleLbl="revTx" presStyleIdx="2" presStyleCnt="4"/>
      <dgm:spPr/>
    </dgm:pt>
    <dgm:pt modelId="{CC3C2BD1-FE91-B84B-9110-24687DC941EE}" type="pres">
      <dgm:prSet presAssocID="{95DF9258-E175-46B0-8229-47E9C608223D}" presName="vert1" presStyleCnt="0"/>
      <dgm:spPr/>
    </dgm:pt>
    <dgm:pt modelId="{9EB387EF-F924-8D43-BADD-BAC108B46911}" type="pres">
      <dgm:prSet presAssocID="{FF23D0C9-2B31-4F2D-8F90-40C58492946A}" presName="thickLine" presStyleLbl="alignNode1" presStyleIdx="3" presStyleCnt="4"/>
      <dgm:spPr/>
    </dgm:pt>
    <dgm:pt modelId="{25DB4D39-20E9-D74A-B77C-A46082B6B3E3}" type="pres">
      <dgm:prSet presAssocID="{FF23D0C9-2B31-4F2D-8F90-40C58492946A}" presName="horz1" presStyleCnt="0"/>
      <dgm:spPr/>
    </dgm:pt>
    <dgm:pt modelId="{BC05877F-09FB-D74D-8EBC-4E6B431D0A0C}" type="pres">
      <dgm:prSet presAssocID="{FF23D0C9-2B31-4F2D-8F90-40C58492946A}" presName="tx1" presStyleLbl="revTx" presStyleIdx="3" presStyleCnt="4"/>
      <dgm:spPr/>
    </dgm:pt>
    <dgm:pt modelId="{D14D317A-8103-474F-88F6-08056AAC21D1}" type="pres">
      <dgm:prSet presAssocID="{FF23D0C9-2B31-4F2D-8F90-40C58492946A}" presName="vert1" presStyleCnt="0"/>
      <dgm:spPr/>
    </dgm:pt>
  </dgm:ptLst>
  <dgm:cxnLst>
    <dgm:cxn modelId="{92D66C26-07D8-47D2-8E67-8AE99F039D40}" type="presOf" srcId="{95DF9258-E175-46B0-8229-47E9C608223D}" destId="{824CC1D1-DBB7-9248-93A6-93C100A72172}" srcOrd="0" destOrd="0" presId="urn:microsoft.com/office/officeart/2008/layout/LinedList"/>
    <dgm:cxn modelId="{7FB8BC69-6AF1-4D7D-948B-3A4B39F7A1CC}" type="presOf" srcId="{5D2B2A96-DC26-4EDA-A241-6B943AF6D2DF}" destId="{DC39294C-8967-7C45-80E8-9FCAF88D4FC2}" srcOrd="0" destOrd="0" presId="urn:microsoft.com/office/officeart/2008/layout/LinedList"/>
    <dgm:cxn modelId="{D5F1B26B-85EA-4C5F-91C5-B6D61B7E4F19}" srcId="{5D2B2A96-DC26-4EDA-A241-6B943AF6D2DF}" destId="{AFF8CF97-0023-4441-862E-35EA2013840B}" srcOrd="0" destOrd="0" parTransId="{CA50F118-CF18-42C0-9884-F79C03CB9192}" sibTransId="{34463D02-4923-4966-BFFF-9F2F69F59B9C}"/>
    <dgm:cxn modelId="{F86C3E87-380A-4ADF-91FB-72228A69F0F3}" type="presOf" srcId="{AFF8CF97-0023-4441-862E-35EA2013840B}" destId="{B9BF5FDD-C4A9-A54C-9CFD-623DFF3D289C}" srcOrd="0" destOrd="0" presId="urn:microsoft.com/office/officeart/2008/layout/LinedList"/>
    <dgm:cxn modelId="{50A05688-3D15-4F7C-B5F4-AB5FDA081DBB}" type="presOf" srcId="{24155757-1101-4717-83FD-C5BDA5912138}" destId="{4662142B-604A-3747-882A-382C089B54AE}" srcOrd="0" destOrd="0" presId="urn:microsoft.com/office/officeart/2008/layout/LinedList"/>
    <dgm:cxn modelId="{46DE899C-7FCB-48E8-B271-306782136EF9}" srcId="{5D2B2A96-DC26-4EDA-A241-6B943AF6D2DF}" destId="{95DF9258-E175-46B0-8229-47E9C608223D}" srcOrd="2" destOrd="0" parTransId="{5AF6BFFF-23C1-47B1-9FCD-02F1B434B2BA}" sibTransId="{9986BD83-2E6D-4AC9-838B-D7A076711BCC}"/>
    <dgm:cxn modelId="{EE4AD6CF-BBB5-461B-B980-A9971BC11E99}" type="presOf" srcId="{FF23D0C9-2B31-4F2D-8F90-40C58492946A}" destId="{BC05877F-09FB-D74D-8EBC-4E6B431D0A0C}" srcOrd="0" destOrd="0" presId="urn:microsoft.com/office/officeart/2008/layout/LinedList"/>
    <dgm:cxn modelId="{CAA1E2EF-E5AE-4EDB-97C9-7C787F726A96}" srcId="{5D2B2A96-DC26-4EDA-A241-6B943AF6D2DF}" destId="{24155757-1101-4717-83FD-C5BDA5912138}" srcOrd="1" destOrd="0" parTransId="{F760231A-A98B-476B-A50B-DF0668F3AB11}" sibTransId="{30938132-05C1-4F73-8499-E410DC1F99A1}"/>
    <dgm:cxn modelId="{9F4C28FD-C73E-40F2-A3C3-4F5716291BCF}" srcId="{5D2B2A96-DC26-4EDA-A241-6B943AF6D2DF}" destId="{FF23D0C9-2B31-4F2D-8F90-40C58492946A}" srcOrd="3" destOrd="0" parTransId="{2C946814-14EC-46F3-8DF7-3DB4944F7347}" sibTransId="{9D6A0CFF-C118-4238-B1DF-8141DE58B701}"/>
    <dgm:cxn modelId="{50C8FDD2-8244-496D-955A-F537E08BB061}" type="presParOf" srcId="{DC39294C-8967-7C45-80E8-9FCAF88D4FC2}" destId="{F8D85AC3-D6A7-E34A-BEB7-97FE81DF65F2}" srcOrd="0" destOrd="0" presId="urn:microsoft.com/office/officeart/2008/layout/LinedList"/>
    <dgm:cxn modelId="{0A967218-8C20-4073-BE78-4AE98A0E8798}" type="presParOf" srcId="{DC39294C-8967-7C45-80E8-9FCAF88D4FC2}" destId="{32EACC30-6188-5741-9598-D7D83B72BCFA}" srcOrd="1" destOrd="0" presId="urn:microsoft.com/office/officeart/2008/layout/LinedList"/>
    <dgm:cxn modelId="{50937E73-033D-42A5-9EFF-F755B0D879BC}" type="presParOf" srcId="{32EACC30-6188-5741-9598-D7D83B72BCFA}" destId="{B9BF5FDD-C4A9-A54C-9CFD-623DFF3D289C}" srcOrd="0" destOrd="0" presId="urn:microsoft.com/office/officeart/2008/layout/LinedList"/>
    <dgm:cxn modelId="{5B343044-601E-4E9E-9121-FE9E1BD216DF}" type="presParOf" srcId="{32EACC30-6188-5741-9598-D7D83B72BCFA}" destId="{D14E976A-197F-E94D-9E1C-6C4D4F4A52AB}" srcOrd="1" destOrd="0" presId="urn:microsoft.com/office/officeart/2008/layout/LinedList"/>
    <dgm:cxn modelId="{9A76884C-5265-4679-B5D4-DE3207D8417B}" type="presParOf" srcId="{DC39294C-8967-7C45-80E8-9FCAF88D4FC2}" destId="{0E7B88E7-A821-B247-B9F1-5220B8390986}" srcOrd="2" destOrd="0" presId="urn:microsoft.com/office/officeart/2008/layout/LinedList"/>
    <dgm:cxn modelId="{D097DEDD-F229-4FD0-8F08-F1A358C0CB8B}" type="presParOf" srcId="{DC39294C-8967-7C45-80E8-9FCAF88D4FC2}" destId="{2590A601-9537-D84D-8041-CBCAB286A3A1}" srcOrd="3" destOrd="0" presId="urn:microsoft.com/office/officeart/2008/layout/LinedList"/>
    <dgm:cxn modelId="{9983C2D1-A2EE-4A2E-A6A1-7D5F658302B5}" type="presParOf" srcId="{2590A601-9537-D84D-8041-CBCAB286A3A1}" destId="{4662142B-604A-3747-882A-382C089B54AE}" srcOrd="0" destOrd="0" presId="urn:microsoft.com/office/officeart/2008/layout/LinedList"/>
    <dgm:cxn modelId="{C8D356EA-38EC-4F31-89D9-00D735EA9B77}" type="presParOf" srcId="{2590A601-9537-D84D-8041-CBCAB286A3A1}" destId="{4C21A91E-F16B-3F46-8864-DF9BE8802E3B}" srcOrd="1" destOrd="0" presId="urn:microsoft.com/office/officeart/2008/layout/LinedList"/>
    <dgm:cxn modelId="{7FF373F5-B3A2-4068-AE62-907AB09FDECF}" type="presParOf" srcId="{DC39294C-8967-7C45-80E8-9FCAF88D4FC2}" destId="{D66396C0-2B89-BB40-95B5-4DEF52B0940B}" srcOrd="4" destOrd="0" presId="urn:microsoft.com/office/officeart/2008/layout/LinedList"/>
    <dgm:cxn modelId="{2414C515-2ACE-4826-A165-AA911203CFAC}" type="presParOf" srcId="{DC39294C-8967-7C45-80E8-9FCAF88D4FC2}" destId="{637D253E-4327-1546-B72B-20A188DEDE49}" srcOrd="5" destOrd="0" presId="urn:microsoft.com/office/officeart/2008/layout/LinedList"/>
    <dgm:cxn modelId="{F25E797A-E692-4098-AAC6-BC5E794BD830}" type="presParOf" srcId="{637D253E-4327-1546-B72B-20A188DEDE49}" destId="{824CC1D1-DBB7-9248-93A6-93C100A72172}" srcOrd="0" destOrd="0" presId="urn:microsoft.com/office/officeart/2008/layout/LinedList"/>
    <dgm:cxn modelId="{68FA62AF-38EC-4228-A579-FD257CED71A2}" type="presParOf" srcId="{637D253E-4327-1546-B72B-20A188DEDE49}" destId="{CC3C2BD1-FE91-B84B-9110-24687DC941EE}" srcOrd="1" destOrd="0" presId="urn:microsoft.com/office/officeart/2008/layout/LinedList"/>
    <dgm:cxn modelId="{3F0797AA-65C3-45BE-9ECF-59388EC927AF}" type="presParOf" srcId="{DC39294C-8967-7C45-80E8-9FCAF88D4FC2}" destId="{9EB387EF-F924-8D43-BADD-BAC108B46911}" srcOrd="6" destOrd="0" presId="urn:microsoft.com/office/officeart/2008/layout/LinedList"/>
    <dgm:cxn modelId="{94706FFB-A867-4D1F-B4F2-0D9A7E4470C1}" type="presParOf" srcId="{DC39294C-8967-7C45-80E8-9FCAF88D4FC2}" destId="{25DB4D39-20E9-D74A-B77C-A46082B6B3E3}" srcOrd="7" destOrd="0" presId="urn:microsoft.com/office/officeart/2008/layout/LinedList"/>
    <dgm:cxn modelId="{F4A05778-2FC7-4C9E-A7A1-9BDC362E192E}" type="presParOf" srcId="{25DB4D39-20E9-D74A-B77C-A46082B6B3E3}" destId="{BC05877F-09FB-D74D-8EBC-4E6B431D0A0C}" srcOrd="0" destOrd="0" presId="urn:microsoft.com/office/officeart/2008/layout/LinedList"/>
    <dgm:cxn modelId="{0C854481-DB19-42AF-ADC2-12692525049C}" type="presParOf" srcId="{25DB4D39-20E9-D74A-B77C-A46082B6B3E3}" destId="{D14D317A-8103-474F-88F6-08056AAC21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16781-5493-43F1-A40E-AD12FC6539BA}">
      <dsp:nvSpPr>
        <dsp:cNvPr id="0" name=""/>
        <dsp:cNvSpPr/>
      </dsp:nvSpPr>
      <dsp:spPr>
        <a:xfrm>
          <a:off x="1540" y="1813168"/>
          <a:ext cx="1812503" cy="725001"/>
        </a:xfrm>
        <a:prstGeom prst="homePlat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>
              <a:latin typeface="Calibri Light" panose="020F0302020204030204"/>
            </a:rPr>
            <a:t>2016</a:t>
          </a:r>
          <a:endParaRPr lang="en-US" sz="3500" b="1" kern="1200"/>
        </a:p>
      </dsp:txBody>
      <dsp:txXfrm>
        <a:off x="1540" y="1813168"/>
        <a:ext cx="1631253" cy="725001"/>
      </dsp:txXfrm>
    </dsp:sp>
    <dsp:sp modelId="{0AFCDEA1-0C0D-435E-8E3C-B55362DA01FE}">
      <dsp:nvSpPr>
        <dsp:cNvPr id="0" name=""/>
        <dsp:cNvSpPr/>
      </dsp:nvSpPr>
      <dsp:spPr>
        <a:xfrm>
          <a:off x="1451543" y="1813168"/>
          <a:ext cx="1812503" cy="725001"/>
        </a:xfrm>
        <a:prstGeom prst="chevron">
          <a:avLst/>
        </a:prstGeom>
        <a:solidFill>
          <a:schemeClr val="accent1">
            <a:shade val="50000"/>
            <a:hueOff val="114998"/>
            <a:satOff val="-2801"/>
            <a:lumOff val="122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>
              <a:latin typeface="Calibri Light" panose="020F0302020204030204"/>
            </a:rPr>
            <a:t>2017</a:t>
          </a:r>
          <a:endParaRPr lang="en-US" sz="3500" b="1" kern="1200"/>
        </a:p>
      </dsp:txBody>
      <dsp:txXfrm>
        <a:off x="1814044" y="1813168"/>
        <a:ext cx="1087502" cy="725001"/>
      </dsp:txXfrm>
    </dsp:sp>
    <dsp:sp modelId="{CF7962A0-10CF-4B5D-AA46-78D050978BDA}">
      <dsp:nvSpPr>
        <dsp:cNvPr id="0" name=""/>
        <dsp:cNvSpPr/>
      </dsp:nvSpPr>
      <dsp:spPr>
        <a:xfrm>
          <a:off x="2901545" y="1813168"/>
          <a:ext cx="1812503" cy="725001"/>
        </a:xfrm>
        <a:prstGeom prst="chevron">
          <a:avLst/>
        </a:prstGeom>
        <a:solidFill>
          <a:schemeClr val="accent1">
            <a:shade val="50000"/>
            <a:hueOff val="229996"/>
            <a:satOff val="-5601"/>
            <a:lumOff val="245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>
              <a:latin typeface="Calibri Light" panose="020F0302020204030204"/>
            </a:rPr>
            <a:t>2018</a:t>
          </a:r>
          <a:endParaRPr lang="en-US" sz="3500" b="1" kern="1200"/>
        </a:p>
      </dsp:txBody>
      <dsp:txXfrm>
        <a:off x="3264046" y="1813168"/>
        <a:ext cx="1087502" cy="725001"/>
      </dsp:txXfrm>
    </dsp:sp>
    <dsp:sp modelId="{595FB06C-1207-42EB-AC02-35010FC7F416}">
      <dsp:nvSpPr>
        <dsp:cNvPr id="0" name=""/>
        <dsp:cNvSpPr/>
      </dsp:nvSpPr>
      <dsp:spPr>
        <a:xfrm>
          <a:off x="4351548" y="1813168"/>
          <a:ext cx="1812503" cy="725001"/>
        </a:xfrm>
        <a:prstGeom prst="chevron">
          <a:avLst/>
        </a:prstGeom>
        <a:solidFill>
          <a:schemeClr val="accent1">
            <a:shade val="50000"/>
            <a:hueOff val="344994"/>
            <a:satOff val="-8402"/>
            <a:lumOff val="367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>
              <a:latin typeface="Calibri Light" panose="020F0302020204030204"/>
            </a:rPr>
            <a:t>2019</a:t>
          </a:r>
          <a:endParaRPr lang="en-US" sz="3500" b="1" kern="1200"/>
        </a:p>
      </dsp:txBody>
      <dsp:txXfrm>
        <a:off x="4714049" y="1813168"/>
        <a:ext cx="1087502" cy="725001"/>
      </dsp:txXfrm>
    </dsp:sp>
    <dsp:sp modelId="{7A08A991-B94D-4FC5-8298-D930A4873283}">
      <dsp:nvSpPr>
        <dsp:cNvPr id="0" name=""/>
        <dsp:cNvSpPr/>
      </dsp:nvSpPr>
      <dsp:spPr>
        <a:xfrm>
          <a:off x="5801550" y="1813168"/>
          <a:ext cx="1812503" cy="725001"/>
        </a:xfrm>
        <a:prstGeom prst="chevron">
          <a:avLst/>
        </a:prstGeom>
        <a:solidFill>
          <a:schemeClr val="accent1">
            <a:shade val="50000"/>
            <a:hueOff val="344994"/>
            <a:satOff val="-8402"/>
            <a:lumOff val="367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>
              <a:latin typeface="Calibri Light" panose="020F0302020204030204"/>
            </a:rPr>
            <a:t>2020</a:t>
          </a:r>
          <a:endParaRPr lang="en-US" sz="3500" b="1" kern="1200"/>
        </a:p>
      </dsp:txBody>
      <dsp:txXfrm>
        <a:off x="6164051" y="1813168"/>
        <a:ext cx="1087502" cy="725001"/>
      </dsp:txXfrm>
    </dsp:sp>
    <dsp:sp modelId="{635CBA0F-6D1E-49E0-8718-1686E0904949}">
      <dsp:nvSpPr>
        <dsp:cNvPr id="0" name=""/>
        <dsp:cNvSpPr/>
      </dsp:nvSpPr>
      <dsp:spPr>
        <a:xfrm>
          <a:off x="7251553" y="1813168"/>
          <a:ext cx="1812503" cy="725001"/>
        </a:xfrm>
        <a:prstGeom prst="chevron">
          <a:avLst/>
        </a:prstGeom>
        <a:solidFill>
          <a:schemeClr val="accent1">
            <a:shade val="50000"/>
            <a:hueOff val="229996"/>
            <a:satOff val="-5601"/>
            <a:lumOff val="245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>
              <a:latin typeface="Calibri Light" panose="020F0302020204030204"/>
            </a:rPr>
            <a:t>2021</a:t>
          </a:r>
        </a:p>
      </dsp:txBody>
      <dsp:txXfrm>
        <a:off x="7614054" y="1813168"/>
        <a:ext cx="1087502" cy="725001"/>
      </dsp:txXfrm>
    </dsp:sp>
    <dsp:sp modelId="{5F6A0366-463D-4697-9DC9-B6216284D7AC}">
      <dsp:nvSpPr>
        <dsp:cNvPr id="0" name=""/>
        <dsp:cNvSpPr/>
      </dsp:nvSpPr>
      <dsp:spPr>
        <a:xfrm>
          <a:off x="8701556" y="1813168"/>
          <a:ext cx="1812503" cy="725001"/>
        </a:xfrm>
        <a:prstGeom prst="chevron">
          <a:avLst/>
        </a:prstGeom>
        <a:solidFill>
          <a:schemeClr val="accent1">
            <a:shade val="50000"/>
            <a:hueOff val="114998"/>
            <a:satOff val="-2801"/>
            <a:lumOff val="122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>
              <a:latin typeface="Calibri Light" panose="020F0302020204030204"/>
            </a:rPr>
            <a:t>2022</a:t>
          </a:r>
        </a:p>
      </dsp:txBody>
      <dsp:txXfrm>
        <a:off x="9064057" y="1813168"/>
        <a:ext cx="1087502" cy="725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85AC3-D6A7-E34A-BEB7-97FE81DF65F2}">
      <dsp:nvSpPr>
        <dsp:cNvPr id="0" name=""/>
        <dsp:cNvSpPr/>
      </dsp:nvSpPr>
      <dsp:spPr>
        <a:xfrm>
          <a:off x="0" y="0"/>
          <a:ext cx="600285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BF5FDD-C4A9-A54C-9CFD-623DFF3D289C}">
      <dsp:nvSpPr>
        <dsp:cNvPr id="0" name=""/>
        <dsp:cNvSpPr/>
      </dsp:nvSpPr>
      <dsp:spPr>
        <a:xfrm>
          <a:off x="0" y="0"/>
          <a:ext cx="6002858" cy="115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u="sng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Category I</a:t>
          </a:r>
          <a:br>
            <a:rPr lang="en-IN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IN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Rigid plastic packaging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0"/>
        <a:ext cx="6002858" cy="1152924"/>
      </dsp:txXfrm>
    </dsp:sp>
    <dsp:sp modelId="{0E7B88E7-A821-B247-B9F1-5220B8390986}">
      <dsp:nvSpPr>
        <dsp:cNvPr id="0" name=""/>
        <dsp:cNvSpPr/>
      </dsp:nvSpPr>
      <dsp:spPr>
        <a:xfrm>
          <a:off x="0" y="1048146"/>
          <a:ext cx="600285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62142B-604A-3747-882A-382C089B54AE}">
      <dsp:nvSpPr>
        <dsp:cNvPr id="0" name=""/>
        <dsp:cNvSpPr/>
      </dsp:nvSpPr>
      <dsp:spPr>
        <a:xfrm>
          <a:off x="0" y="1120769"/>
          <a:ext cx="6002858" cy="115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u="sng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Category II</a:t>
          </a:r>
          <a:br>
            <a:rPr lang="en-IN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IN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Flexible plastic packaging of single layer or multilayer (more than one layer with different types of plastic)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120769"/>
        <a:ext cx="6002858" cy="1152924"/>
      </dsp:txXfrm>
    </dsp:sp>
    <dsp:sp modelId="{D66396C0-2B89-BB40-95B5-4DEF52B0940B}">
      <dsp:nvSpPr>
        <dsp:cNvPr id="0" name=""/>
        <dsp:cNvSpPr/>
      </dsp:nvSpPr>
      <dsp:spPr>
        <a:xfrm>
          <a:off x="0" y="2305849"/>
          <a:ext cx="600285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4CC1D1-DBB7-9248-93A6-93C100A72172}">
      <dsp:nvSpPr>
        <dsp:cNvPr id="0" name=""/>
        <dsp:cNvSpPr/>
      </dsp:nvSpPr>
      <dsp:spPr>
        <a:xfrm>
          <a:off x="0" y="2305849"/>
          <a:ext cx="6002858" cy="115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u="sng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Category III</a:t>
          </a:r>
          <a:br>
            <a:rPr lang="en-IN" sz="16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IN" sz="16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Multi-layered plastic packaging (at least one layer of plastic and at least one layer of other material) </a:t>
          </a:r>
        </a:p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305849"/>
        <a:ext cx="6002858" cy="1152924"/>
      </dsp:txXfrm>
    </dsp:sp>
    <dsp:sp modelId="{9EB387EF-F924-8D43-BADD-BAC108B46911}">
      <dsp:nvSpPr>
        <dsp:cNvPr id="0" name=""/>
        <dsp:cNvSpPr/>
      </dsp:nvSpPr>
      <dsp:spPr>
        <a:xfrm>
          <a:off x="0" y="3458774"/>
          <a:ext cx="600285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05877F-09FB-D74D-8EBC-4E6B431D0A0C}">
      <dsp:nvSpPr>
        <dsp:cNvPr id="0" name=""/>
        <dsp:cNvSpPr/>
      </dsp:nvSpPr>
      <dsp:spPr>
        <a:xfrm>
          <a:off x="0" y="3458774"/>
          <a:ext cx="6002858" cy="1152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u="sng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Category IV</a:t>
          </a:r>
          <a:br>
            <a:rPr lang="en-IN" sz="16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IN" sz="16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Plastic sheet or like used for packaging as well as carry bags made of compostable plastics 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458774"/>
        <a:ext cx="6002858" cy="1152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6BC7-FCA7-4DFE-AE57-C80C17DD4F7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A2B2E-F4BA-4F53-9001-70027B651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1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5F55-CF36-4BC8-99B1-1BF1E303575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4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5F55-CF36-4BC8-99B1-1BF1E303575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405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A2B2E-F4BA-4F53-9001-70027B6514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EA24-CA02-B705-9E48-8993AE4ED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D9717-0138-51EB-C28D-D551E590D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2EA25-4186-AC10-0A0D-6BCA87E0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CCF-74DE-42EE-91AB-8BF55693B9A7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33ACB-9463-A328-7536-68D100E8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FD501-ED4F-5464-4087-99765005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65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4D6D-68DA-8284-6ABA-88872F40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A29A0-C77A-687E-CD96-A372B45E2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D3B9-DB02-C241-1ECB-8D41860A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86E3-C769-45D3-86CF-7A853A585BED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88A02-C319-03E7-8D63-B96F317F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988EA-3733-4F0F-9127-1BCC30BE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6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1C0AE-42EE-4F3C-E21F-455694FFD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3C889-A939-260F-80F3-99A3181B5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9BDAE-4E12-6F61-0604-4B20EBEC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C476-A38E-45FE-8767-AE5E6453DB78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F93A-9DA8-206A-D504-6786D9AF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BA908-6FEB-0ED6-9C78-BFB65895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7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8BCA-4767-86DF-F2F8-C873961B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BBDD-1C72-A389-3D35-AEC9F4F6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BB9F2-5B1A-096E-4058-5C8DEF81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0C7B-7FCD-425D-98F9-B2C6BEB7AB80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1B84-AE3A-A53F-8B40-2099E7C0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F169B-32DB-B553-DFBD-1E5A06C2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9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0425-DC6C-1C2F-0BD0-71DEEAD6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530DB-40F1-4606-578A-3BC414E33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710B-5475-71DC-FF0E-09CD4B56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2B8C-D62E-4DC4-890B-29559D624D50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E454-60EF-4689-019C-8934DE4B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EB9E-1D54-153B-CD7D-10E4B7F8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15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A7A3-DE8C-2BEE-5805-6FE0299C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63AA-FC94-6529-49B6-0B508FCD7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101B7-B082-EAE4-4F96-85469D5F6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55F38-D48F-5024-8353-9A0C7305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37CB-B23E-4B7E-A4ED-8A89AB02D980}" type="datetime1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672C4-D9EE-150F-6128-28D4CD1D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6F382-13FA-A721-4C42-C34A21D1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27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6A67-DB3A-9C25-50A9-C555B16D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E64D3-B566-9873-928B-CA7D7637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26C3B-D397-06ED-3E36-BA7C90AB9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8EDE9-84F7-EE1A-0B2F-14D7CB614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21449-12CE-43D2-9162-A1AC15E48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65838-3340-24D9-148D-C8800CD7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D276-DF2A-4B3C-A1AA-8BE9210E4E9E}" type="datetime1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4D9B7-E4C6-4CED-4DBC-DDE0385E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BDF0F-03C3-8B50-A97A-7EEAC812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9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C7D1-AD0D-54DF-FA6D-E2CAB2D5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09E9-CA9A-FFC4-ECF2-847FB0E2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7294-8CB1-4BFA-AD3C-D1E2A4E745B8}" type="datetime1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1DFAD-79BC-614F-379E-7037E6CE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8FE72-3951-E171-F7CB-926A9185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7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82D37-223C-2736-DB33-DBF2263F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3C3F-8A61-41A1-9887-55B05F7B5ABB}" type="datetime1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ECC44-7312-CBAE-6AA6-95AC0F35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31C42-86B6-3BF5-3BEB-AB467CB3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5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BA07-BA69-3258-ED1C-C3059BB0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610F7-CE22-E13B-EB81-D9AB3DEC0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6C973-C38B-EE63-F51A-A537288D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B83EC-90A1-4CCE-3A8D-F0E6567F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6D6E0-978F-41D5-A8D6-3F1A1014BF8B}" type="datetime1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510D9-015A-5079-3D92-DD7BDFF7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2893C-25D6-4DD2-8F26-06F466A7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87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CDF6-ADA2-EF47-F040-B8DCAD5E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58E3C-1C55-A131-2524-521B6D85F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7CC7A-2167-85C3-6D38-379A68DB4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AE668-9112-9852-3425-1F856C24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EC84-018D-449D-AAB9-9B408009D485}" type="datetime1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7B237-241C-4E3E-E476-35470289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7DC80-557B-6B52-3B8C-D1A77342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3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7BA03-E68E-BF7E-90E6-E71D9793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2E486-4C50-6B7C-9557-3CBEC28F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4C65A-E63F-EA13-7A8B-E2B953725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B7A4E-9560-4883-9570-B7FAECAF7292}" type="datetime1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6398-D69E-8E69-43E1-B60280AAD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7D76-476D-B3D8-F7A2-F6AA59D41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480DD-4253-4245-80DB-0A1798392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3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Diagram 4">
            <a:extLst>
              <a:ext uri="{FF2B5EF4-FFF2-40B4-BE49-F238E27FC236}">
                <a16:creationId xmlns:a16="http://schemas.microsoft.com/office/drawing/2014/main" id="{9C4D581B-2F6B-057D-219A-0531A014A0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7994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86250802-8CF9-B205-B455-72041F1F388D}"/>
              </a:ext>
            </a:extLst>
          </p:cNvPr>
          <p:cNvSpPr txBox="1"/>
          <p:nvPr/>
        </p:nvSpPr>
        <p:spPr>
          <a:xfrm>
            <a:off x="775215" y="540704"/>
            <a:ext cx="897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Tahoma" panose="020B0604030504040204" charset="0"/>
                <a:cs typeface="Tahoma" panose="020B0604030504040204" charset="0"/>
                <a:sym typeface="+mn-ea"/>
              </a:rPr>
              <a:t>EPR Timeline in India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A0B12E-5E42-7F4B-0B3A-9111CE228888}"/>
              </a:ext>
            </a:extLst>
          </p:cNvPr>
          <p:cNvSpPr txBox="1"/>
          <p:nvPr/>
        </p:nvSpPr>
        <p:spPr>
          <a:xfrm>
            <a:off x="838200" y="1924423"/>
            <a:ext cx="14859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Tahoma"/>
                <a:ea typeface="Tahoma"/>
                <a:cs typeface="Calibri"/>
              </a:rPr>
              <a:t>Plastic Waste Management (PWM) Rules 2016 introduce EPR</a:t>
            </a:r>
            <a:endParaRPr lang="en-US" sz="1600">
              <a:cs typeface="Calibri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525450-4C1E-5AEE-6865-54008254D011}"/>
              </a:ext>
            </a:extLst>
          </p:cNvPr>
          <p:cNvCxnSpPr/>
          <p:nvPr/>
        </p:nvCxnSpPr>
        <p:spPr>
          <a:xfrm>
            <a:off x="1577975" y="2753098"/>
            <a:ext cx="0" cy="698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E4C3606-AE3C-A041-0E08-EB50BBE2287F}"/>
              </a:ext>
            </a:extLst>
          </p:cNvPr>
          <p:cNvSpPr txBox="1"/>
          <p:nvPr/>
        </p:nvSpPr>
        <p:spPr>
          <a:xfrm>
            <a:off x="2324099" y="5023223"/>
            <a:ext cx="14859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Tahoma"/>
                <a:ea typeface="Tahoma"/>
                <a:cs typeface="Calibri"/>
              </a:rPr>
              <a:t>Brands begin compliance of EPR 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3A1CCD-3090-C93F-5BA0-C45F621A2F34}"/>
              </a:ext>
            </a:extLst>
          </p:cNvPr>
          <p:cNvCxnSpPr>
            <a:cxnSpLocks/>
          </p:cNvCxnSpPr>
          <p:nvPr/>
        </p:nvCxnSpPr>
        <p:spPr>
          <a:xfrm>
            <a:off x="3063875" y="4327898"/>
            <a:ext cx="0" cy="698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74B85FD-B026-A581-EADB-BCC72DDB2E09}"/>
              </a:ext>
            </a:extLst>
          </p:cNvPr>
          <p:cNvSpPr txBox="1"/>
          <p:nvPr/>
        </p:nvSpPr>
        <p:spPr>
          <a:xfrm>
            <a:off x="3822700" y="2267323"/>
            <a:ext cx="14859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Tahoma"/>
                <a:ea typeface="Tahoma"/>
                <a:cs typeface="Calibri"/>
              </a:rPr>
              <a:t>CPCB empanels PRO's 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561C92-B55A-973C-4E3A-D175653DA631}"/>
              </a:ext>
            </a:extLst>
          </p:cNvPr>
          <p:cNvCxnSpPr>
            <a:cxnSpLocks/>
          </p:cNvCxnSpPr>
          <p:nvPr/>
        </p:nvCxnSpPr>
        <p:spPr>
          <a:xfrm>
            <a:off x="4562475" y="2727698"/>
            <a:ext cx="0" cy="698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1A5BD16-11D5-1DC8-543F-06BBE61506CE}"/>
              </a:ext>
            </a:extLst>
          </p:cNvPr>
          <p:cNvSpPr txBox="1"/>
          <p:nvPr/>
        </p:nvSpPr>
        <p:spPr>
          <a:xfrm>
            <a:off x="5245098" y="4985123"/>
            <a:ext cx="14859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Tahoma"/>
                <a:ea typeface="Tahoma"/>
                <a:cs typeface="Calibri"/>
              </a:rPr>
              <a:t>CPCB withdraws need for registration of PRO's 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F6518B-EE6E-9149-9205-8B249D12A345}"/>
              </a:ext>
            </a:extLst>
          </p:cNvPr>
          <p:cNvCxnSpPr>
            <a:cxnSpLocks/>
          </p:cNvCxnSpPr>
          <p:nvPr/>
        </p:nvCxnSpPr>
        <p:spPr>
          <a:xfrm>
            <a:off x="5984875" y="4289797"/>
            <a:ext cx="0" cy="698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2E6CFC9-41E9-EA87-F169-2F394E372AF1}"/>
              </a:ext>
            </a:extLst>
          </p:cNvPr>
          <p:cNvSpPr txBox="1"/>
          <p:nvPr/>
        </p:nvSpPr>
        <p:spPr>
          <a:xfrm>
            <a:off x="6731000" y="1733923"/>
            <a:ext cx="14859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Tahoma"/>
                <a:ea typeface="Tahoma"/>
                <a:cs typeface="Calibri"/>
              </a:rPr>
              <a:t>CPCB imposes penalties to few big brands for incomplete compliance 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C1C7EE-16C6-44DE-FC46-13621A1C115D}"/>
              </a:ext>
            </a:extLst>
          </p:cNvPr>
          <p:cNvCxnSpPr>
            <a:cxnSpLocks/>
          </p:cNvCxnSpPr>
          <p:nvPr/>
        </p:nvCxnSpPr>
        <p:spPr>
          <a:xfrm>
            <a:off x="7470775" y="2740397"/>
            <a:ext cx="0" cy="698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FD80C33-2E95-D50D-9A2E-37B018C15CD9}"/>
              </a:ext>
            </a:extLst>
          </p:cNvPr>
          <p:cNvSpPr txBox="1"/>
          <p:nvPr/>
        </p:nvSpPr>
        <p:spPr>
          <a:xfrm>
            <a:off x="8216897" y="5023222"/>
            <a:ext cx="14859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Tahoma"/>
                <a:ea typeface="Tahoma"/>
                <a:cs typeface="Calibri"/>
              </a:rPr>
              <a:t>Draft Notification on EPR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9485C1-88D5-755E-6F12-3CBF4B4A5A5F}"/>
              </a:ext>
            </a:extLst>
          </p:cNvPr>
          <p:cNvCxnSpPr>
            <a:cxnSpLocks/>
          </p:cNvCxnSpPr>
          <p:nvPr/>
        </p:nvCxnSpPr>
        <p:spPr>
          <a:xfrm>
            <a:off x="8956675" y="4289797"/>
            <a:ext cx="0" cy="7365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D8A9699-BBB7-D128-1A09-E96B5BB4C642}"/>
              </a:ext>
            </a:extLst>
          </p:cNvPr>
          <p:cNvSpPr txBox="1"/>
          <p:nvPr/>
        </p:nvSpPr>
        <p:spPr>
          <a:xfrm>
            <a:off x="8153399" y="2178422"/>
            <a:ext cx="14859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Tahoma"/>
                <a:ea typeface="Tahoma"/>
                <a:cs typeface="Calibri"/>
              </a:rPr>
              <a:t>CPCB issues SOP for EPR Compliance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B84D85A-9BC8-E79D-97CB-283A6B60A5EB}"/>
              </a:ext>
            </a:extLst>
          </p:cNvPr>
          <p:cNvCxnSpPr>
            <a:cxnSpLocks/>
          </p:cNvCxnSpPr>
          <p:nvPr/>
        </p:nvCxnSpPr>
        <p:spPr>
          <a:xfrm>
            <a:off x="8956675" y="2765796"/>
            <a:ext cx="0" cy="698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EB0A6CC-99F8-A699-36CE-0A5C474B6925}"/>
              </a:ext>
            </a:extLst>
          </p:cNvPr>
          <p:cNvSpPr txBox="1"/>
          <p:nvPr/>
        </p:nvSpPr>
        <p:spPr>
          <a:xfrm>
            <a:off x="9601199" y="1568822"/>
            <a:ext cx="14859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Tahoma"/>
                <a:ea typeface="Tahoma"/>
                <a:cs typeface="Calibri"/>
              </a:rPr>
              <a:t>Food Safety and Standards Authority of India (FSSAI) guidelines for Bottle-to-Bottle Recycling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AB070E-D024-FD29-3D5A-037FD136DEF7}"/>
              </a:ext>
            </a:extLst>
          </p:cNvPr>
          <p:cNvCxnSpPr>
            <a:cxnSpLocks/>
          </p:cNvCxnSpPr>
          <p:nvPr/>
        </p:nvCxnSpPr>
        <p:spPr>
          <a:xfrm>
            <a:off x="10404475" y="2753096"/>
            <a:ext cx="0" cy="698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550CB22-1706-6060-7E65-F0566615B83D}"/>
              </a:ext>
            </a:extLst>
          </p:cNvPr>
          <p:cNvSpPr txBox="1"/>
          <p:nvPr/>
        </p:nvSpPr>
        <p:spPr>
          <a:xfrm>
            <a:off x="9563095" y="5018362"/>
            <a:ext cx="16891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Tahoma"/>
                <a:ea typeface="Tahoma"/>
                <a:cs typeface="Calibri"/>
              </a:rPr>
              <a:t>PWM (Amendment) Rules 2022 - Guidelines on EPR for Plastic Packaging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E60B6F-218D-6E4C-B3A5-72919A32FAFD}"/>
              </a:ext>
            </a:extLst>
          </p:cNvPr>
          <p:cNvCxnSpPr>
            <a:cxnSpLocks/>
          </p:cNvCxnSpPr>
          <p:nvPr/>
        </p:nvCxnSpPr>
        <p:spPr>
          <a:xfrm>
            <a:off x="10424729" y="4289797"/>
            <a:ext cx="0" cy="7365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7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9508-5C55-62F8-2421-1D7A53BB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73274"/>
            <a:ext cx="5753100" cy="463232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Provides framework for the implementation of Extended Producers Responsibility (EPR) in India. </a:t>
            </a:r>
          </a:p>
          <a:p>
            <a:pPr algn="just">
              <a:lnSpc>
                <a:spcPct val="16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Provide the roles and responsibilities of Producers, Importers, Brand Owners (PIBOs), Central Pollution Control Board (CPCB), State Pollution Control Board (SPCBs) or Pollution Control Committees, recyclers and waste processors.</a:t>
            </a:r>
          </a:p>
          <a:p>
            <a:pPr algn="just">
              <a:lnSpc>
                <a:spcPct val="16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Provides framework to strengthen circular economy of plastic packaging waste, promote development of new alternatives to plastics and provide further next steps for moving towards sustainable plastic packaging by businesses.</a:t>
            </a:r>
          </a:p>
          <a:p>
            <a:pPr algn="just">
              <a:lnSpc>
                <a:spcPct val="160000"/>
              </a:lnSpc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86250802-8CF9-B205-B455-72041F1F388D}"/>
              </a:ext>
            </a:extLst>
          </p:cNvPr>
          <p:cNvSpPr txBox="1"/>
          <p:nvPr/>
        </p:nvSpPr>
        <p:spPr>
          <a:xfrm>
            <a:off x="984765" y="283528"/>
            <a:ext cx="8974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PWM (Amendment) Rules, 2022</a:t>
            </a:r>
          </a:p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Guidelines on EPR for Plastic Packaging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3DB84-19D2-FE6B-9DA4-CE0FD0CB5D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r="8841"/>
          <a:stretch/>
        </p:blipFill>
        <p:spPr>
          <a:xfrm>
            <a:off x="6772275" y="1825625"/>
            <a:ext cx="4986655" cy="386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3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D2BB558-1DAA-885D-37E0-9DE166B54356}"/>
              </a:ext>
            </a:extLst>
          </p:cNvPr>
          <p:cNvSpPr txBox="1">
            <a:spLocks/>
          </p:cNvSpPr>
          <p:nvPr/>
        </p:nvSpPr>
        <p:spPr>
          <a:xfrm>
            <a:off x="373911" y="1056347"/>
            <a:ext cx="2557954" cy="4611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Types of plastics covered under EPR for plastic packaging.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CE984D96-67B9-F31A-BD99-11E96C5088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544893"/>
              </p:ext>
            </p:extLst>
          </p:nvPr>
        </p:nvGraphicFramePr>
        <p:xfrm>
          <a:off x="3485170" y="1040774"/>
          <a:ext cx="6002858" cy="4611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2" descr="2021 Market Share] Global Rigid Plastic Packaging Market Research Report  2021">
            <a:extLst>
              <a:ext uri="{FF2B5EF4-FFF2-40B4-BE49-F238E27FC236}">
                <a16:creationId xmlns:a16="http://schemas.microsoft.com/office/drawing/2014/main" id="{C9735846-792E-105F-D883-A03CC3ED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82" y="867317"/>
            <a:ext cx="1946531" cy="110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Global Flexible Plastic Packaging Market Share, Size Report 2027">
            <a:extLst>
              <a:ext uri="{FF2B5EF4-FFF2-40B4-BE49-F238E27FC236}">
                <a16:creationId xmlns:a16="http://schemas.microsoft.com/office/drawing/2014/main" id="{58C41264-C2A2-4AF0-A6A9-9DA851BF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82" y="2020693"/>
            <a:ext cx="1946531" cy="110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Why multilayered plastic structures are indispensable | Packaging South Asia">
            <a:extLst>
              <a:ext uri="{FF2B5EF4-FFF2-40B4-BE49-F238E27FC236}">
                <a16:creationId xmlns:a16="http://schemas.microsoft.com/office/drawing/2014/main" id="{558DBE8E-00FA-4DB1-1112-0397F729F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82" y="3177669"/>
            <a:ext cx="1946532" cy="110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Green Printed Biodegradable Plastic Bag, For Garbage Packaging,  Size/Dimension: 4x2 Feet, Rs 1 /piece | ID: 8078329433">
            <a:extLst>
              <a:ext uri="{FF2B5EF4-FFF2-40B4-BE49-F238E27FC236}">
                <a16:creationId xmlns:a16="http://schemas.microsoft.com/office/drawing/2014/main" id="{DF24984A-5E0C-221E-5837-5B933A367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t="9428" r="-771" b="3436"/>
          <a:stretch/>
        </p:blipFill>
        <p:spPr bwMode="auto">
          <a:xfrm>
            <a:off x="9847757" y="4548416"/>
            <a:ext cx="1961656" cy="96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34D66E91-E4CA-8125-5FEE-B43E879021C1}"/>
              </a:ext>
            </a:extLst>
          </p:cNvPr>
          <p:cNvSpPr txBox="1">
            <a:spLocks/>
          </p:cNvSpPr>
          <p:nvPr/>
        </p:nvSpPr>
        <p:spPr bwMode="gray">
          <a:xfrm>
            <a:off x="373911" y="376437"/>
            <a:ext cx="12225377" cy="43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de-DE" sz="2500" b="1" kern="1200" cap="none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EPR for plastic packaging in India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9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3821</TotalTime>
  <Words>270</Words>
  <Application>Microsoft Office PowerPoint</Application>
  <PresentationFormat>Widescreen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1</dc:title>
  <dc:creator>Kartik Kapoor</dc:creator>
  <cp:lastModifiedBy>Kartik Kapoor</cp:lastModifiedBy>
  <cp:revision>1</cp:revision>
  <dcterms:created xsi:type="dcterms:W3CDTF">2022-09-10T06:13:00Z</dcterms:created>
  <dcterms:modified xsi:type="dcterms:W3CDTF">2022-09-19T10:55:29Z</dcterms:modified>
</cp:coreProperties>
</file>