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4000" y="94000"/>
            <a:ext cx="1195200" cy="6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User/Admin Login</a:t>
            </a:r>
            <a:endParaRPr/>
          </a:p>
        </p:txBody>
      </p:sp>
      <p:cxnSp>
        <p:nvCxnSpPr>
          <p:cNvPr id="55" name="Google Shape;55;p13"/>
          <p:cNvCxnSpPr>
            <a:endCxn id="56" idx="1"/>
          </p:cNvCxnSpPr>
          <p:nvPr/>
        </p:nvCxnSpPr>
        <p:spPr>
          <a:xfrm>
            <a:off x="1329525" y="2972550"/>
            <a:ext cx="11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2943413" y="121150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Page-&gt; Headers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572000" y="114100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352825" y="94000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cxnSp>
        <p:nvCxnSpPr>
          <p:cNvPr id="60" name="Google Shape;60;p13"/>
          <p:cNvCxnSpPr>
            <a:endCxn id="58" idx="1"/>
          </p:cNvCxnSpPr>
          <p:nvPr/>
        </p:nvCxnSpPr>
        <p:spPr>
          <a:xfrm>
            <a:off x="4231800" y="419800"/>
            <a:ext cx="340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8" idx="3"/>
            <a:endCxn id="59" idx="1"/>
          </p:cNvCxnSpPr>
          <p:nvPr/>
        </p:nvCxnSpPr>
        <p:spPr>
          <a:xfrm flipH="1" rot="10800000">
            <a:off x="5847900" y="403000"/>
            <a:ext cx="504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53650" y="2666850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48425" y="892225"/>
            <a:ext cx="9378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course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611500" y="232900"/>
            <a:ext cx="7119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35650" y="1174000"/>
            <a:ext cx="7119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66" name="Google Shape;66;p13"/>
          <p:cNvCxnSpPr>
            <a:stCxn id="54" idx="2"/>
            <a:endCxn id="65" idx="0"/>
          </p:cNvCxnSpPr>
          <p:nvPr/>
        </p:nvCxnSpPr>
        <p:spPr>
          <a:xfrm>
            <a:off x="691600" y="7522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4" idx="3"/>
            <a:endCxn id="64" idx="1"/>
          </p:cNvCxnSpPr>
          <p:nvPr/>
        </p:nvCxnSpPr>
        <p:spPr>
          <a:xfrm>
            <a:off x="1289200" y="423100"/>
            <a:ext cx="3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4" idx="3"/>
            <a:endCxn id="57" idx="1"/>
          </p:cNvCxnSpPr>
          <p:nvPr/>
        </p:nvCxnSpPr>
        <p:spPr>
          <a:xfrm>
            <a:off x="2323400" y="423100"/>
            <a:ext cx="620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53638" y="1801625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Page-&gt; Headers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650" y="3532075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3650" y="4397300"/>
            <a:ext cx="12759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cxnSp>
        <p:nvCxnSpPr>
          <p:cNvPr id="72" name="Google Shape;72;p13"/>
          <p:cNvCxnSpPr>
            <a:stCxn id="65" idx="2"/>
            <a:endCxn id="69" idx="0"/>
          </p:cNvCxnSpPr>
          <p:nvPr/>
        </p:nvCxnSpPr>
        <p:spPr>
          <a:xfrm>
            <a:off x="691600" y="1554400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691600" y="2419638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691600" y="3284863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691600" y="4150100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/>
          <p:nvPr/>
        </p:nvSpPr>
        <p:spPr>
          <a:xfrm>
            <a:off x="3486225" y="892225"/>
            <a:ext cx="9378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</a:t>
            </a:r>
            <a:endParaRPr/>
          </a:p>
        </p:txBody>
      </p:sp>
      <p:cxnSp>
        <p:nvCxnSpPr>
          <p:cNvPr id="77" name="Google Shape;77;p13"/>
          <p:cNvCxnSpPr>
            <a:endCxn id="63" idx="0"/>
          </p:cNvCxnSpPr>
          <p:nvPr/>
        </p:nvCxnSpPr>
        <p:spPr>
          <a:xfrm flipH="1">
            <a:off x="3017325" y="752125"/>
            <a:ext cx="3894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691600" y="7522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7" idx="2"/>
            <a:endCxn id="76" idx="0"/>
          </p:cNvCxnSpPr>
          <p:nvPr/>
        </p:nvCxnSpPr>
        <p:spPr>
          <a:xfrm>
            <a:off x="3581363" y="739150"/>
            <a:ext cx="3738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4657200" y="892150"/>
            <a:ext cx="11055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users, courses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42925" y="2666850"/>
            <a:ext cx="9378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</a:t>
            </a:r>
            <a:r>
              <a:rPr lang="en"/>
              <a:t>of courses, wishlist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1442925" y="3532075"/>
            <a:ext cx="9378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EPR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442925" y="4397300"/>
            <a:ext cx="9378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available courses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438025" y="865000"/>
            <a:ext cx="11055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available courses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661800" y="4397300"/>
            <a:ext cx="15576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enroll/ Continue learning button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487825" y="1663150"/>
            <a:ext cx="15576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enroll/ Continue learning button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74075" y="1467100"/>
            <a:ext cx="1275900" cy="12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course name, course content, upload documents, add quiz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572000" y="2666850"/>
            <a:ext cx="2229000" cy="12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learning, go through documents(videos,ppt,pdf,docs), complete </a:t>
            </a:r>
            <a:r>
              <a:rPr lang="en"/>
              <a:t>quizzes</a:t>
            </a:r>
            <a:r>
              <a:rPr lang="en"/>
              <a:t> and complete the course.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222475" y="4150100"/>
            <a:ext cx="1682100" cy="6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completion added to dashboard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5209950" y="745600"/>
            <a:ext cx="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6990775" y="704950"/>
            <a:ext cx="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1329525" y="4706300"/>
            <a:ext cx="11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1329525" y="3839425"/>
            <a:ext cx="11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84" idx="1"/>
          </p:cNvCxnSpPr>
          <p:nvPr/>
        </p:nvCxnSpPr>
        <p:spPr>
          <a:xfrm>
            <a:off x="2380700" y="4704500"/>
            <a:ext cx="281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endCxn id="86" idx="0"/>
          </p:cNvCxnSpPr>
          <p:nvPr/>
        </p:nvCxnSpPr>
        <p:spPr>
          <a:xfrm>
            <a:off x="3152625" y="1294000"/>
            <a:ext cx="594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84" idx="0"/>
          </p:cNvCxnSpPr>
          <p:nvPr/>
        </p:nvCxnSpPr>
        <p:spPr>
          <a:xfrm rot="10800000">
            <a:off x="3437900" y="3290300"/>
            <a:ext cx="27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87" idx="1"/>
          </p:cNvCxnSpPr>
          <p:nvPr/>
        </p:nvCxnSpPr>
        <p:spPr>
          <a:xfrm flipH="1">
            <a:off x="3451500" y="3287400"/>
            <a:ext cx="1120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7" idx="0"/>
          </p:cNvCxnSpPr>
          <p:nvPr/>
        </p:nvCxnSpPr>
        <p:spPr>
          <a:xfrm flipH="1" rot="10800000">
            <a:off x="5686500" y="1974150"/>
            <a:ext cx="2100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stCxn id="85" idx="1"/>
          </p:cNvCxnSpPr>
          <p:nvPr/>
        </p:nvCxnSpPr>
        <p:spPr>
          <a:xfrm flipH="1">
            <a:off x="5694125" y="1972150"/>
            <a:ext cx="17937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808750" y="3907975"/>
            <a:ext cx="4566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