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3"/>
  </p:notesMasterIdLst>
  <p:sldIdLst>
    <p:sldId id="256" r:id="rId2"/>
    <p:sldId id="269" r:id="rId3"/>
    <p:sldId id="257" r:id="rId4"/>
    <p:sldId id="270" r:id="rId5"/>
    <p:sldId id="259" r:id="rId6"/>
    <p:sldId id="271" r:id="rId7"/>
    <p:sldId id="265" r:id="rId8"/>
    <p:sldId id="266" r:id="rId9"/>
    <p:sldId id="267" r:id="rId10"/>
    <p:sldId id="26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22A7C-A58E-440D-AE4D-70FBF19EE3CD}" v="4" dt="2022-11-14T06:42:55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87211" autoAdjust="0"/>
  </p:normalViewPr>
  <p:slideViewPr>
    <p:cSldViewPr snapToGrid="0">
      <p:cViewPr varScale="1">
        <p:scale>
          <a:sx n="58" d="100"/>
          <a:sy n="58" d="100"/>
        </p:scale>
        <p:origin x="10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dav, Ankur GIZ IN" userId="846694ef-02c6-4bc2-8e5c-237817adb176" providerId="ADAL" clId="{7B022A7C-A58E-440D-AE4D-70FBF19EE3CD}"/>
    <pc:docChg chg="addSld delSld modSld">
      <pc:chgData name="Yadav, Ankur GIZ IN" userId="846694ef-02c6-4bc2-8e5c-237817adb176" providerId="ADAL" clId="{7B022A7C-A58E-440D-AE4D-70FBF19EE3CD}" dt="2022-11-14T06:43:01.054" v="11" actId="6549"/>
      <pc:docMkLst>
        <pc:docMk/>
      </pc:docMkLst>
      <pc:sldChg chg="del">
        <pc:chgData name="Yadav, Ankur GIZ IN" userId="846694ef-02c6-4bc2-8e5c-237817adb176" providerId="ADAL" clId="{7B022A7C-A58E-440D-AE4D-70FBF19EE3CD}" dt="2022-11-14T06:41:09.304" v="1" actId="47"/>
        <pc:sldMkLst>
          <pc:docMk/>
          <pc:sldMk cId="2050787664" sldId="258"/>
        </pc:sldMkLst>
      </pc:sldChg>
      <pc:sldChg chg="del">
        <pc:chgData name="Yadav, Ankur GIZ IN" userId="846694ef-02c6-4bc2-8e5c-237817adb176" providerId="ADAL" clId="{7B022A7C-A58E-440D-AE4D-70FBF19EE3CD}" dt="2022-11-14T06:41:40.403" v="4" actId="47"/>
        <pc:sldMkLst>
          <pc:docMk/>
          <pc:sldMk cId="1864493688" sldId="260"/>
        </pc:sldMkLst>
      </pc:sldChg>
      <pc:sldChg chg="del">
        <pc:chgData name="Yadav, Ankur GIZ IN" userId="846694ef-02c6-4bc2-8e5c-237817adb176" providerId="ADAL" clId="{7B022A7C-A58E-440D-AE4D-70FBF19EE3CD}" dt="2022-11-14T06:42:12.579" v="7" actId="47"/>
        <pc:sldMkLst>
          <pc:docMk/>
          <pc:sldMk cId="3577740476" sldId="262"/>
        </pc:sldMkLst>
      </pc:sldChg>
      <pc:sldChg chg="del">
        <pc:chgData name="Yadav, Ankur GIZ IN" userId="846694ef-02c6-4bc2-8e5c-237817adb176" providerId="ADAL" clId="{7B022A7C-A58E-440D-AE4D-70FBF19EE3CD}" dt="2022-11-14T06:42:58.413" v="10" actId="47"/>
        <pc:sldMkLst>
          <pc:docMk/>
          <pc:sldMk cId="1447749070" sldId="268"/>
        </pc:sldMkLst>
      </pc:sldChg>
      <pc:sldChg chg="add modNotesTx">
        <pc:chgData name="Yadav, Ankur GIZ IN" userId="846694ef-02c6-4bc2-8e5c-237817adb176" providerId="ADAL" clId="{7B022A7C-A58E-440D-AE4D-70FBF19EE3CD}" dt="2022-11-14T06:41:12.638" v="2" actId="6549"/>
        <pc:sldMkLst>
          <pc:docMk/>
          <pc:sldMk cId="714147154" sldId="269"/>
        </pc:sldMkLst>
      </pc:sldChg>
      <pc:sldChg chg="add modNotesTx">
        <pc:chgData name="Yadav, Ankur GIZ IN" userId="846694ef-02c6-4bc2-8e5c-237817adb176" providerId="ADAL" clId="{7B022A7C-A58E-440D-AE4D-70FBF19EE3CD}" dt="2022-11-14T06:41:43.414" v="5" actId="6549"/>
        <pc:sldMkLst>
          <pc:docMk/>
          <pc:sldMk cId="3215785760" sldId="270"/>
        </pc:sldMkLst>
      </pc:sldChg>
      <pc:sldChg chg="add modNotesTx">
        <pc:chgData name="Yadav, Ankur GIZ IN" userId="846694ef-02c6-4bc2-8e5c-237817adb176" providerId="ADAL" clId="{7B022A7C-A58E-440D-AE4D-70FBF19EE3CD}" dt="2022-11-14T06:42:15.790" v="8" actId="6549"/>
        <pc:sldMkLst>
          <pc:docMk/>
          <pc:sldMk cId="4070680927" sldId="271"/>
        </pc:sldMkLst>
      </pc:sldChg>
      <pc:sldChg chg="add modNotesTx">
        <pc:chgData name="Yadav, Ankur GIZ IN" userId="846694ef-02c6-4bc2-8e5c-237817adb176" providerId="ADAL" clId="{7B022A7C-A58E-440D-AE4D-70FBF19EE3CD}" dt="2022-11-14T06:43:01.054" v="11" actId="6549"/>
        <pc:sldMkLst>
          <pc:docMk/>
          <pc:sldMk cId="567801077" sldId="272"/>
        </pc:sldMkLst>
      </pc:sldChg>
    </pc:docChg>
  </pc:docChgLst>
  <pc:docChgLst>
    <pc:chgData name="Yadav, Ankur GIZ IN" userId="846694ef-02c6-4bc2-8e5c-237817adb176" providerId="ADAL" clId="{ADE38198-B600-4F50-9886-D6A21C5B8655}"/>
    <pc:docChg chg="undo custSel addSld delSld modSld">
      <pc:chgData name="Yadav, Ankur GIZ IN" userId="846694ef-02c6-4bc2-8e5c-237817adb176" providerId="ADAL" clId="{ADE38198-B600-4F50-9886-D6A21C5B8655}" dt="2022-11-11T11:25:03.490" v="1835" actId="1076"/>
      <pc:docMkLst>
        <pc:docMk/>
      </pc:docMkLst>
      <pc:sldChg chg="addSp delSp modSp mod addAnim modAnim delDesignElem chgLayout">
        <pc:chgData name="Yadav, Ankur GIZ IN" userId="846694ef-02c6-4bc2-8e5c-237817adb176" providerId="ADAL" clId="{ADE38198-B600-4F50-9886-D6A21C5B8655}" dt="2022-11-11T11:25:03.490" v="1835" actId="1076"/>
        <pc:sldMkLst>
          <pc:docMk/>
          <pc:sldMk cId="529175957" sldId="256"/>
        </pc:sldMkLst>
        <pc:spChg chg="mod ord">
          <ac:chgData name="Yadav, Ankur GIZ IN" userId="846694ef-02c6-4bc2-8e5c-237817adb176" providerId="ADAL" clId="{ADE38198-B600-4F50-9886-D6A21C5B8655}" dt="2022-11-11T11:25:03.490" v="1835" actId="1076"/>
          <ac:spMkLst>
            <pc:docMk/>
            <pc:sldMk cId="529175957" sldId="256"/>
            <ac:spMk id="2" creationId="{32FC62BF-8F2A-4D76-9AE1-DD5160F0C6C1}"/>
          </ac:spMkLst>
        </pc:spChg>
        <pc:spChg chg="add del mod ord">
          <ac:chgData name="Yadav, Ankur GIZ IN" userId="846694ef-02c6-4bc2-8e5c-237817adb176" providerId="ADAL" clId="{ADE38198-B600-4F50-9886-D6A21C5B8655}" dt="2022-11-11T11:24:35.447" v="1828" actId="478"/>
          <ac:spMkLst>
            <pc:docMk/>
            <pc:sldMk cId="529175957" sldId="256"/>
            <ac:spMk id="3" creationId="{D2C1BC6D-8B9F-0F1E-9BBC-11EEBE2D90D2}"/>
          </ac:spMkLst>
        </pc:spChg>
        <pc:spChg chg="add del">
          <ac:chgData name="Yadav, Ankur GIZ IN" userId="846694ef-02c6-4bc2-8e5c-237817adb176" providerId="ADAL" clId="{ADE38198-B600-4F50-9886-D6A21C5B8655}" dt="2022-11-11T11:23:37.468" v="1817" actId="26606"/>
          <ac:spMkLst>
            <pc:docMk/>
            <pc:sldMk cId="529175957" sldId="256"/>
            <ac:spMk id="13" creationId="{4DC9F8D5-BF3E-4B69-8F17-AE72302BE148}"/>
          </ac:spMkLst>
        </pc:spChg>
        <pc:spChg chg="add del">
          <ac:chgData name="Yadav, Ankur GIZ IN" userId="846694ef-02c6-4bc2-8e5c-237817adb176" providerId="ADAL" clId="{ADE38198-B600-4F50-9886-D6A21C5B8655}" dt="2022-11-11T11:23:37.468" v="1817" actId="26606"/>
          <ac:spMkLst>
            <pc:docMk/>
            <pc:sldMk cId="529175957" sldId="256"/>
            <ac:spMk id="14" creationId="{43C98417-D50B-4AA2-9624-E78A6120EC3F}"/>
          </ac:spMkLst>
        </pc:spChg>
        <pc:spChg chg="add del">
          <ac:chgData name="Yadav, Ankur GIZ IN" userId="846694ef-02c6-4bc2-8e5c-237817adb176" providerId="ADAL" clId="{ADE38198-B600-4F50-9886-D6A21C5B8655}" dt="2022-11-11T11:23:37.468" v="1817" actId="26606"/>
          <ac:spMkLst>
            <pc:docMk/>
            <pc:sldMk cId="529175957" sldId="256"/>
            <ac:spMk id="15" creationId="{A3E945F2-E9C6-457A-A5A6-46D9ABF095FB}"/>
          </ac:spMkLst>
        </pc:spChg>
        <pc:spChg chg="add del">
          <ac:chgData name="Yadav, Ankur GIZ IN" userId="846694ef-02c6-4bc2-8e5c-237817adb176" providerId="ADAL" clId="{ADE38198-B600-4F50-9886-D6A21C5B8655}" dt="2022-11-11T11:22:59.380" v="1815" actId="700"/>
          <ac:spMkLst>
            <pc:docMk/>
            <pc:sldMk cId="529175957" sldId="256"/>
            <ac:spMk id="16" creationId="{4DC9F8D5-BF3E-4B69-8F17-AE72302BE148}"/>
          </ac:spMkLst>
        </pc:spChg>
        <pc:spChg chg="add del">
          <ac:chgData name="Yadav, Ankur GIZ IN" userId="846694ef-02c6-4bc2-8e5c-237817adb176" providerId="ADAL" clId="{ADE38198-B600-4F50-9886-D6A21C5B8655}" dt="2022-11-11T11:23:37.468" v="1817" actId="26606"/>
          <ac:spMkLst>
            <pc:docMk/>
            <pc:sldMk cId="529175957" sldId="256"/>
            <ac:spMk id="17" creationId="{AD1FF191-71A7-48F6-8069-4B5DB0F5FED5}"/>
          </ac:spMkLst>
        </pc:spChg>
        <pc:spChg chg="add del">
          <ac:chgData name="Yadav, Ankur GIZ IN" userId="846694ef-02c6-4bc2-8e5c-237817adb176" providerId="ADAL" clId="{ADE38198-B600-4F50-9886-D6A21C5B8655}" dt="2022-11-11T11:22:59.380" v="1815" actId="700"/>
          <ac:spMkLst>
            <pc:docMk/>
            <pc:sldMk cId="529175957" sldId="256"/>
            <ac:spMk id="18" creationId="{43C98417-D50B-4AA2-9624-E78A6120EC3F}"/>
          </ac:spMkLst>
        </pc:spChg>
        <pc:spChg chg="add del">
          <ac:chgData name="Yadav, Ankur GIZ IN" userId="846694ef-02c6-4bc2-8e5c-237817adb176" providerId="ADAL" clId="{ADE38198-B600-4F50-9886-D6A21C5B8655}" dt="2022-11-11T11:23:37.468" v="1817" actId="26606"/>
          <ac:spMkLst>
            <pc:docMk/>
            <pc:sldMk cId="529175957" sldId="256"/>
            <ac:spMk id="19" creationId="{E051B9BE-1550-4F91-A22E-F5818696CDF0}"/>
          </ac:spMkLst>
        </pc:spChg>
        <pc:spChg chg="add del">
          <ac:chgData name="Yadav, Ankur GIZ IN" userId="846694ef-02c6-4bc2-8e5c-237817adb176" providerId="ADAL" clId="{ADE38198-B600-4F50-9886-D6A21C5B8655}" dt="2022-11-11T11:22:59.380" v="1815" actId="700"/>
          <ac:spMkLst>
            <pc:docMk/>
            <pc:sldMk cId="529175957" sldId="256"/>
            <ac:spMk id="20" creationId="{A3E945F2-E9C6-457A-A5A6-46D9ABF095FB}"/>
          </ac:spMkLst>
        </pc:spChg>
        <pc:spChg chg="add del">
          <ac:chgData name="Yadav, Ankur GIZ IN" userId="846694ef-02c6-4bc2-8e5c-237817adb176" providerId="ADAL" clId="{ADE38198-B600-4F50-9886-D6A21C5B8655}" dt="2022-11-11T11:24:02.594" v="1822" actId="26606"/>
          <ac:spMkLst>
            <pc:docMk/>
            <pc:sldMk cId="529175957" sldId="256"/>
            <ac:spMk id="21" creationId="{5C6FAB9F-E173-4BA1-8DAC-4742FEDDA652}"/>
          </ac:spMkLst>
        </pc:spChg>
        <pc:spChg chg="add del">
          <ac:chgData name="Yadav, Ankur GIZ IN" userId="846694ef-02c6-4bc2-8e5c-237817adb176" providerId="ADAL" clId="{ADE38198-B600-4F50-9886-D6A21C5B8655}" dt="2022-11-11T11:22:59.380" v="1815" actId="700"/>
          <ac:spMkLst>
            <pc:docMk/>
            <pc:sldMk cId="529175957" sldId="256"/>
            <ac:spMk id="22" creationId="{AD1FF191-71A7-48F6-8069-4B5DB0F5FED5}"/>
          </ac:spMkLst>
        </pc:spChg>
        <pc:spChg chg="add del">
          <ac:chgData name="Yadav, Ankur GIZ IN" userId="846694ef-02c6-4bc2-8e5c-237817adb176" providerId="ADAL" clId="{ADE38198-B600-4F50-9886-D6A21C5B8655}" dt="2022-11-11T11:24:02.594" v="1822" actId="26606"/>
          <ac:spMkLst>
            <pc:docMk/>
            <pc:sldMk cId="529175957" sldId="256"/>
            <ac:spMk id="23" creationId="{59930553-8A16-4FA3-8A1A-F5B8897C2E75}"/>
          </ac:spMkLst>
        </pc:spChg>
        <pc:spChg chg="add del">
          <ac:chgData name="Yadav, Ankur GIZ IN" userId="846694ef-02c6-4bc2-8e5c-237817adb176" providerId="ADAL" clId="{ADE38198-B600-4F50-9886-D6A21C5B8655}" dt="2022-11-11T11:22:59.380" v="1815" actId="700"/>
          <ac:spMkLst>
            <pc:docMk/>
            <pc:sldMk cId="529175957" sldId="256"/>
            <ac:spMk id="24" creationId="{E051B9BE-1550-4F91-A22E-F5818696CDF0}"/>
          </ac:spMkLst>
        </pc:spChg>
        <pc:spChg chg="add del">
          <ac:chgData name="Yadav, Ankur GIZ IN" userId="846694ef-02c6-4bc2-8e5c-237817adb176" providerId="ADAL" clId="{ADE38198-B600-4F50-9886-D6A21C5B8655}" dt="2022-11-11T11:24:02.594" v="1822" actId="26606"/>
          <ac:spMkLst>
            <pc:docMk/>
            <pc:sldMk cId="529175957" sldId="256"/>
            <ac:spMk id="25" creationId="{C6878A0A-6575-4B20-BF8C-DB69BB868A6A}"/>
          </ac:spMkLst>
        </pc:spChg>
        <pc:spChg chg="add del">
          <ac:chgData name="Yadav, Ankur GIZ IN" userId="846694ef-02c6-4bc2-8e5c-237817adb176" providerId="ADAL" clId="{ADE38198-B600-4F50-9886-D6A21C5B8655}" dt="2022-11-11T11:24:02.594" v="1822" actId="26606"/>
          <ac:spMkLst>
            <pc:docMk/>
            <pc:sldMk cId="529175957" sldId="256"/>
            <ac:spMk id="26" creationId="{962A4B40-93B3-4B94-8D5C-D666BA620644}"/>
          </ac:spMkLst>
        </pc:spChg>
        <pc:spChg chg="add del">
          <ac:chgData name="Yadav, Ankur GIZ IN" userId="846694ef-02c6-4bc2-8e5c-237817adb176" providerId="ADAL" clId="{ADE38198-B600-4F50-9886-D6A21C5B8655}" dt="2022-11-11T11:24:20.399" v="1826" actId="26606"/>
          <ac:spMkLst>
            <pc:docMk/>
            <pc:sldMk cId="529175957" sldId="256"/>
            <ac:spMk id="31" creationId="{328C565D-A991-4381-AC37-76A58A4A128F}"/>
          </ac:spMkLst>
        </pc:spChg>
        <pc:spChg chg="add del">
          <ac:chgData name="Yadav, Ankur GIZ IN" userId="846694ef-02c6-4bc2-8e5c-237817adb176" providerId="ADAL" clId="{ADE38198-B600-4F50-9886-D6A21C5B8655}" dt="2022-11-11T11:24:20.399" v="1826" actId="26606"/>
          <ac:spMkLst>
            <pc:docMk/>
            <pc:sldMk cId="529175957" sldId="256"/>
            <ac:spMk id="33" creationId="{B7180431-F4DE-415D-BCBB-9316423C37C1}"/>
          </ac:spMkLst>
        </pc:spChg>
        <pc:spChg chg="add del">
          <ac:chgData name="Yadav, Ankur GIZ IN" userId="846694ef-02c6-4bc2-8e5c-237817adb176" providerId="ADAL" clId="{ADE38198-B600-4F50-9886-D6A21C5B8655}" dt="2022-11-11T11:24:20.399" v="1826" actId="26606"/>
          <ac:spMkLst>
            <pc:docMk/>
            <pc:sldMk cId="529175957" sldId="256"/>
            <ac:spMk id="35" creationId="{EEABD997-5EF9-4E9B-AFBB-F6DFAAF3ADF0}"/>
          </ac:spMkLst>
        </pc:spChg>
        <pc:spChg chg="add del">
          <ac:chgData name="Yadav, Ankur GIZ IN" userId="846694ef-02c6-4bc2-8e5c-237817adb176" providerId="ADAL" clId="{ADE38198-B600-4F50-9886-D6A21C5B8655}" dt="2022-11-11T11:24:20.399" v="1826" actId="26606"/>
          <ac:spMkLst>
            <pc:docMk/>
            <pc:sldMk cId="529175957" sldId="256"/>
            <ac:spMk id="37" creationId="{E9AB5EE6-A047-4B18-B998-D46DF3CC36FE}"/>
          </ac:spMkLst>
        </pc:spChg>
        <pc:spChg chg="add del">
          <ac:chgData name="Yadav, Ankur GIZ IN" userId="846694ef-02c6-4bc2-8e5c-237817adb176" providerId="ADAL" clId="{ADE38198-B600-4F50-9886-D6A21C5B8655}" dt="2022-11-11T11:24:20.399" v="1825" actId="26606"/>
          <ac:spMkLst>
            <pc:docMk/>
            <pc:sldMk cId="529175957" sldId="256"/>
            <ac:spMk id="42" creationId="{DA182162-B517-4B41-B039-339F87FAE1D0}"/>
          </ac:spMkLst>
        </pc:spChg>
        <pc:spChg chg="add del">
          <ac:chgData name="Yadav, Ankur GIZ IN" userId="846694ef-02c6-4bc2-8e5c-237817adb176" providerId="ADAL" clId="{ADE38198-B600-4F50-9886-D6A21C5B8655}" dt="2022-11-11T11:24:20.399" v="1825" actId="26606"/>
          <ac:spMkLst>
            <pc:docMk/>
            <pc:sldMk cId="529175957" sldId="256"/>
            <ac:spMk id="44" creationId="{49B5AD54-1E68-4239-A6AF-FE0F49BB8367}"/>
          </ac:spMkLst>
        </pc:spChg>
        <pc:spChg chg="add del">
          <ac:chgData name="Yadav, Ankur GIZ IN" userId="846694ef-02c6-4bc2-8e5c-237817adb176" providerId="ADAL" clId="{ADE38198-B600-4F50-9886-D6A21C5B8655}" dt="2022-11-11T11:24:45.698" v="1830"/>
          <ac:spMkLst>
            <pc:docMk/>
            <pc:sldMk cId="529175957" sldId="256"/>
            <ac:spMk id="46" creationId="{EEABD997-5EF9-4E9B-AFBB-F6DFAAF3ADF0}"/>
          </ac:spMkLst>
        </pc:spChg>
        <pc:spChg chg="add del">
          <ac:chgData name="Yadav, Ankur GIZ IN" userId="846694ef-02c6-4bc2-8e5c-237817adb176" providerId="ADAL" clId="{ADE38198-B600-4F50-9886-D6A21C5B8655}" dt="2022-11-11T11:24:45.698" v="1830"/>
          <ac:spMkLst>
            <pc:docMk/>
            <pc:sldMk cId="529175957" sldId="256"/>
            <ac:spMk id="47" creationId="{328C565D-A991-4381-AC37-76A58A4A128F}"/>
          </ac:spMkLst>
        </pc:spChg>
        <pc:spChg chg="add del">
          <ac:chgData name="Yadav, Ankur GIZ IN" userId="846694ef-02c6-4bc2-8e5c-237817adb176" providerId="ADAL" clId="{ADE38198-B600-4F50-9886-D6A21C5B8655}" dt="2022-11-11T11:24:45.698" v="1830"/>
          <ac:spMkLst>
            <pc:docMk/>
            <pc:sldMk cId="529175957" sldId="256"/>
            <ac:spMk id="48" creationId="{E9AB5EE6-A047-4B18-B998-D46DF3CC36FE}"/>
          </ac:spMkLst>
        </pc:spChg>
        <pc:spChg chg="add del">
          <ac:chgData name="Yadav, Ankur GIZ IN" userId="846694ef-02c6-4bc2-8e5c-237817adb176" providerId="ADAL" clId="{ADE38198-B600-4F50-9886-D6A21C5B8655}" dt="2022-11-11T11:24:45.698" v="1830"/>
          <ac:spMkLst>
            <pc:docMk/>
            <pc:sldMk cId="529175957" sldId="256"/>
            <ac:spMk id="49" creationId="{B7180431-F4DE-415D-BCBB-9316423C37C1}"/>
          </ac:spMkLst>
        </pc:spChg>
        <pc:picChg chg="del mod">
          <ac:chgData name="Yadav, Ankur GIZ IN" userId="846694ef-02c6-4bc2-8e5c-237817adb176" providerId="ADAL" clId="{ADE38198-B600-4F50-9886-D6A21C5B8655}" dt="2022-11-11T11:23:53.129" v="1819" actId="478"/>
          <ac:picMkLst>
            <pc:docMk/>
            <pc:sldMk cId="529175957" sldId="256"/>
            <ac:picMk id="5" creationId="{FA5BB3FF-B93B-4722-B2A4-795D0B493FBB}"/>
          </ac:picMkLst>
        </pc:picChg>
        <pc:picChg chg="del mod">
          <ac:chgData name="Yadav, Ankur GIZ IN" userId="846694ef-02c6-4bc2-8e5c-237817adb176" providerId="ADAL" clId="{ADE38198-B600-4F50-9886-D6A21C5B8655}" dt="2022-11-11T11:23:58.497" v="1821" actId="478"/>
          <ac:picMkLst>
            <pc:docMk/>
            <pc:sldMk cId="529175957" sldId="256"/>
            <ac:picMk id="7" creationId="{746B672E-1040-4EE6-A143-50FBAF4ACA0C}"/>
          </ac:picMkLst>
        </pc:picChg>
        <pc:picChg chg="del mod">
          <ac:chgData name="Yadav, Ankur GIZ IN" userId="846694ef-02c6-4bc2-8e5c-237817adb176" providerId="ADAL" clId="{ADE38198-B600-4F50-9886-D6A21C5B8655}" dt="2022-11-11T11:23:57.511" v="1820" actId="478"/>
          <ac:picMkLst>
            <pc:docMk/>
            <pc:sldMk cId="529175957" sldId="256"/>
            <ac:picMk id="11" creationId="{65D6BC72-37EC-46CF-9A8A-2959849D0063}"/>
          </ac:picMkLst>
        </pc:picChg>
      </pc:sldChg>
      <pc:sldChg chg="addSp delSp modSp mod">
        <pc:chgData name="Yadav, Ankur GIZ IN" userId="846694ef-02c6-4bc2-8e5c-237817adb176" providerId="ADAL" clId="{ADE38198-B600-4F50-9886-D6A21C5B8655}" dt="2022-11-11T11:24:45.698" v="1830"/>
        <pc:sldMkLst>
          <pc:docMk/>
          <pc:sldMk cId="1318560390" sldId="257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1318560390" sldId="257"/>
            <ac:spMk id="2" creationId="{54D661CA-9D8B-426B-9D6A-E77683A153E1}"/>
          </ac:spMkLst>
        </pc:spChg>
        <pc:spChg chg="mod">
          <ac:chgData name="Yadav, Ankur GIZ IN" userId="846694ef-02c6-4bc2-8e5c-237817adb176" providerId="ADAL" clId="{ADE38198-B600-4F50-9886-D6A21C5B8655}" dt="2022-11-11T10:29:39.036" v="1604" actId="20577"/>
          <ac:spMkLst>
            <pc:docMk/>
            <pc:sldMk cId="1318560390" sldId="257"/>
            <ac:spMk id="3" creationId="{700EC7D1-EF5B-4979-B96C-AFE5B768CE0F}"/>
          </ac:spMkLst>
        </pc:spChg>
        <pc:spChg chg="add del mod">
          <ac:chgData name="Yadav, Ankur GIZ IN" userId="846694ef-02c6-4bc2-8e5c-237817adb176" providerId="ADAL" clId="{ADE38198-B600-4F50-9886-D6A21C5B8655}" dt="2022-11-11T05:38:34.345" v="3"/>
          <ac:spMkLst>
            <pc:docMk/>
            <pc:sldMk cId="1318560390" sldId="257"/>
            <ac:spMk id="6" creationId="{AA3128C9-432D-F5A5-FB67-C877698D1B25}"/>
          </ac:spMkLst>
        </pc:spChg>
        <pc:spChg chg="add mod">
          <ac:chgData name="Yadav, Ankur GIZ IN" userId="846694ef-02c6-4bc2-8e5c-237817adb176" providerId="ADAL" clId="{ADE38198-B600-4F50-9886-D6A21C5B8655}" dt="2022-11-11T05:51:49.364" v="291" actId="1076"/>
          <ac:spMkLst>
            <pc:docMk/>
            <pc:sldMk cId="1318560390" sldId="257"/>
            <ac:spMk id="8" creationId="{D2F40593-8A17-EC99-12C9-042EDB6B7D4B}"/>
          </ac:spMkLst>
        </pc:spChg>
        <pc:graphicFrameChg chg="add mod modGraphic">
          <ac:chgData name="Yadav, Ankur GIZ IN" userId="846694ef-02c6-4bc2-8e5c-237817adb176" providerId="ADAL" clId="{ADE38198-B600-4F50-9886-D6A21C5B8655}" dt="2022-11-11T05:54:53.628" v="366" actId="207"/>
          <ac:graphicFrameMkLst>
            <pc:docMk/>
            <pc:sldMk cId="1318560390" sldId="257"/>
            <ac:graphicFrameMk id="7" creationId="{EC7ABD6F-A569-E847-410E-4F1F3B1E26E7}"/>
          </ac:graphicFrameMkLst>
        </pc:graphicFrameChg>
        <pc:picChg chg="del">
          <ac:chgData name="Yadav, Ankur GIZ IN" userId="846694ef-02c6-4bc2-8e5c-237817adb176" providerId="ADAL" clId="{ADE38198-B600-4F50-9886-D6A21C5B8655}" dt="2022-11-11T05:38:31.038" v="2" actId="478"/>
          <ac:picMkLst>
            <pc:docMk/>
            <pc:sldMk cId="1318560390" sldId="257"/>
            <ac:picMk id="5" creationId="{C39625E6-C288-4347-A71F-CA1C466B0C17}"/>
          </ac:picMkLst>
        </pc:picChg>
      </pc:sldChg>
      <pc:sldChg chg="modSp mod">
        <pc:chgData name="Yadav, Ankur GIZ IN" userId="846694ef-02c6-4bc2-8e5c-237817adb176" providerId="ADAL" clId="{ADE38198-B600-4F50-9886-D6A21C5B8655}" dt="2022-11-11T06:02:57.543" v="638" actId="1035"/>
        <pc:sldMkLst>
          <pc:docMk/>
          <pc:sldMk cId="2050787664" sldId="258"/>
        </pc:sldMkLst>
        <pc:spChg chg="mod">
          <ac:chgData name="Yadav, Ankur GIZ IN" userId="846694ef-02c6-4bc2-8e5c-237817adb176" providerId="ADAL" clId="{ADE38198-B600-4F50-9886-D6A21C5B8655}" dt="2022-11-11T05:47:00.748" v="109" actId="1076"/>
          <ac:spMkLst>
            <pc:docMk/>
            <pc:sldMk cId="2050787664" sldId="258"/>
            <ac:spMk id="2" creationId="{258074DA-CBEB-4E77-9DFE-671FB9F076AF}"/>
          </ac:spMkLst>
        </pc:spChg>
        <pc:spChg chg="mod">
          <ac:chgData name="Yadav, Ankur GIZ IN" userId="846694ef-02c6-4bc2-8e5c-237817adb176" providerId="ADAL" clId="{ADE38198-B600-4F50-9886-D6A21C5B8655}" dt="2022-11-11T05:46:30.439" v="105" actId="1076"/>
          <ac:spMkLst>
            <pc:docMk/>
            <pc:sldMk cId="2050787664" sldId="258"/>
            <ac:spMk id="3" creationId="{DBD90B65-3680-4C13-A607-271DA388833F}"/>
          </ac:spMkLst>
        </pc:spChg>
        <pc:spChg chg="mod">
          <ac:chgData name="Yadav, Ankur GIZ IN" userId="846694ef-02c6-4bc2-8e5c-237817adb176" providerId="ADAL" clId="{ADE38198-B600-4F50-9886-D6A21C5B8655}" dt="2022-11-11T06:02:45.406" v="632" actId="1036"/>
          <ac:spMkLst>
            <pc:docMk/>
            <pc:sldMk cId="2050787664" sldId="258"/>
            <ac:spMk id="5" creationId="{7CA98969-EBAF-4B8A-B4AA-F0AD991387DA}"/>
          </ac:spMkLst>
        </pc:spChg>
        <pc:spChg chg="mod">
          <ac:chgData name="Yadav, Ankur GIZ IN" userId="846694ef-02c6-4bc2-8e5c-237817adb176" providerId="ADAL" clId="{ADE38198-B600-4F50-9886-D6A21C5B8655}" dt="2022-11-11T06:02:57.543" v="638" actId="1035"/>
          <ac:spMkLst>
            <pc:docMk/>
            <pc:sldMk cId="2050787664" sldId="258"/>
            <ac:spMk id="15" creationId="{FB7CB50A-4638-46F0-81CD-C366BE71685B}"/>
          </ac:spMkLst>
        </pc:spChg>
        <pc:picChg chg="mod">
          <ac:chgData name="Yadav, Ankur GIZ IN" userId="846694ef-02c6-4bc2-8e5c-237817adb176" providerId="ADAL" clId="{ADE38198-B600-4F50-9886-D6A21C5B8655}" dt="2022-11-11T06:02:34.922" v="620" actId="208"/>
          <ac:picMkLst>
            <pc:docMk/>
            <pc:sldMk cId="2050787664" sldId="258"/>
            <ac:picMk id="8" creationId="{883BA033-7762-43B3-B842-FF3850F2450E}"/>
          </ac:picMkLst>
        </pc:picChg>
        <pc:picChg chg="mod">
          <ac:chgData name="Yadav, Ankur GIZ IN" userId="846694ef-02c6-4bc2-8e5c-237817adb176" providerId="ADAL" clId="{ADE38198-B600-4F50-9886-D6A21C5B8655}" dt="2022-11-11T06:02:37.396" v="621" actId="208"/>
          <ac:picMkLst>
            <pc:docMk/>
            <pc:sldMk cId="2050787664" sldId="258"/>
            <ac:picMk id="10" creationId="{9CF23531-B03F-439E-BAC6-8B2C53D421D9}"/>
          </ac:picMkLst>
        </pc:picChg>
      </pc:sldChg>
      <pc:sldChg chg="modSp mod">
        <pc:chgData name="Yadav, Ankur GIZ IN" userId="846694ef-02c6-4bc2-8e5c-237817adb176" providerId="ADAL" clId="{ADE38198-B600-4F50-9886-D6A21C5B8655}" dt="2022-11-11T11:24:45.698" v="1830"/>
        <pc:sldMkLst>
          <pc:docMk/>
          <pc:sldMk cId="4077784845" sldId="259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4077784845" sldId="259"/>
            <ac:spMk id="2" creationId="{9230747F-3F55-42EC-8404-1036536DC530}"/>
          </ac:spMkLst>
        </pc:spChg>
        <pc:spChg chg="mod">
          <ac:chgData name="Yadav, Ankur GIZ IN" userId="846694ef-02c6-4bc2-8e5c-237817adb176" providerId="ADAL" clId="{ADE38198-B600-4F50-9886-D6A21C5B8655}" dt="2022-11-11T10:33:38.277" v="1668" actId="20577"/>
          <ac:spMkLst>
            <pc:docMk/>
            <pc:sldMk cId="4077784845" sldId="259"/>
            <ac:spMk id="3" creationId="{6024A8B3-64D9-4A08-9965-C2BD04656B3D}"/>
          </ac:spMkLst>
        </pc:spChg>
        <pc:spChg chg="mod">
          <ac:chgData name="Yadav, Ankur GIZ IN" userId="846694ef-02c6-4bc2-8e5c-237817adb176" providerId="ADAL" clId="{ADE38198-B600-4F50-9886-D6A21C5B8655}" dt="2022-11-11T05:58:31.997" v="438" actId="207"/>
          <ac:spMkLst>
            <pc:docMk/>
            <pc:sldMk cId="4077784845" sldId="259"/>
            <ac:spMk id="11" creationId="{CB169597-A6A5-4CF8-ADE0-2A362AE1A4F6}"/>
          </ac:spMkLst>
        </pc:spChg>
        <pc:spChg chg="mod">
          <ac:chgData name="Yadav, Ankur GIZ IN" userId="846694ef-02c6-4bc2-8e5c-237817adb176" providerId="ADAL" clId="{ADE38198-B600-4F50-9886-D6A21C5B8655}" dt="2022-11-11T05:58:48.690" v="442" actId="207"/>
          <ac:spMkLst>
            <pc:docMk/>
            <pc:sldMk cId="4077784845" sldId="259"/>
            <ac:spMk id="12" creationId="{03F98CB4-984C-480C-A7B6-11C6BAE77126}"/>
          </ac:spMkLst>
        </pc:spChg>
        <pc:graphicFrameChg chg="mod">
          <ac:chgData name="Yadav, Ankur GIZ IN" userId="846694ef-02c6-4bc2-8e5c-237817adb176" providerId="ADAL" clId="{ADE38198-B600-4F50-9886-D6A21C5B8655}" dt="2022-11-11T05:58:22.575" v="436" actId="1076"/>
          <ac:graphicFrameMkLst>
            <pc:docMk/>
            <pc:sldMk cId="4077784845" sldId="259"/>
            <ac:graphicFrameMk id="8" creationId="{BD1D12D4-3C08-4462-B755-C22673B114EF}"/>
          </ac:graphicFrameMkLst>
        </pc:graphicFrameChg>
        <pc:graphicFrameChg chg="mod">
          <ac:chgData name="Yadav, Ankur GIZ IN" userId="846694ef-02c6-4bc2-8e5c-237817adb176" providerId="ADAL" clId="{ADE38198-B600-4F50-9886-D6A21C5B8655}" dt="2022-11-11T05:58:41.724" v="440" actId="1076"/>
          <ac:graphicFrameMkLst>
            <pc:docMk/>
            <pc:sldMk cId="4077784845" sldId="259"/>
            <ac:graphicFrameMk id="14" creationId="{AB3AE1F7-C545-45A0-9D22-9B19D08ADC41}"/>
          </ac:graphicFrameMkLst>
        </pc:graphicFrameChg>
      </pc:sldChg>
      <pc:sldChg chg="modSp mod">
        <pc:chgData name="Yadav, Ankur GIZ IN" userId="846694ef-02c6-4bc2-8e5c-237817adb176" providerId="ADAL" clId="{ADE38198-B600-4F50-9886-D6A21C5B8655}" dt="2022-11-11T11:24:45.698" v="1830"/>
        <pc:sldMkLst>
          <pc:docMk/>
          <pc:sldMk cId="1864493688" sldId="260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1864493688" sldId="260"/>
            <ac:spMk id="2" creationId="{FE092504-BD98-4F31-B7C4-AE8277A040B5}"/>
          </ac:spMkLst>
        </pc:spChg>
        <pc:spChg chg="mod">
          <ac:chgData name="Yadav, Ankur GIZ IN" userId="846694ef-02c6-4bc2-8e5c-237817adb176" providerId="ADAL" clId="{ADE38198-B600-4F50-9886-D6A21C5B8655}" dt="2022-11-11T05:56:00.137" v="379" actId="207"/>
          <ac:spMkLst>
            <pc:docMk/>
            <pc:sldMk cId="1864493688" sldId="260"/>
            <ac:spMk id="3" creationId="{AA79D854-AB46-4457-B697-6B8ABC1A0FF0}"/>
          </ac:spMkLst>
        </pc:spChg>
        <pc:spChg chg="mod">
          <ac:chgData name="Yadav, Ankur GIZ IN" userId="846694ef-02c6-4bc2-8e5c-237817adb176" providerId="ADAL" clId="{ADE38198-B600-4F50-9886-D6A21C5B8655}" dt="2022-11-11T05:56:03.898" v="380" actId="207"/>
          <ac:spMkLst>
            <pc:docMk/>
            <pc:sldMk cId="1864493688" sldId="260"/>
            <ac:spMk id="5" creationId="{3EBBFCD4-D77B-4CCD-B05A-6030C0B431BE}"/>
          </ac:spMkLst>
        </pc:spChg>
        <pc:spChg chg="mod">
          <ac:chgData name="Yadav, Ankur GIZ IN" userId="846694ef-02c6-4bc2-8e5c-237817adb176" providerId="ADAL" clId="{ADE38198-B600-4F50-9886-D6A21C5B8655}" dt="2022-11-11T05:55:53.126" v="378" actId="1076"/>
          <ac:spMkLst>
            <pc:docMk/>
            <pc:sldMk cId="1864493688" sldId="260"/>
            <ac:spMk id="11" creationId="{DE682BD3-04D6-4749-BB9E-0F73416EAD14}"/>
          </ac:spMkLst>
        </pc:spChg>
        <pc:picChg chg="mod">
          <ac:chgData name="Yadav, Ankur GIZ IN" userId="846694ef-02c6-4bc2-8e5c-237817adb176" providerId="ADAL" clId="{ADE38198-B600-4F50-9886-D6A21C5B8655}" dt="2022-11-11T06:02:27.034" v="618" actId="208"/>
          <ac:picMkLst>
            <pc:docMk/>
            <pc:sldMk cId="1864493688" sldId="260"/>
            <ac:picMk id="8" creationId="{450661CB-EB3A-4E92-B1EE-B17F4B7E913B}"/>
          </ac:picMkLst>
        </pc:picChg>
        <pc:picChg chg="mod">
          <ac:chgData name="Yadav, Ankur GIZ IN" userId="846694ef-02c6-4bc2-8e5c-237817adb176" providerId="ADAL" clId="{ADE38198-B600-4F50-9886-D6A21C5B8655}" dt="2022-11-11T06:02:29.321" v="619" actId="208"/>
          <ac:picMkLst>
            <pc:docMk/>
            <pc:sldMk cId="1864493688" sldId="260"/>
            <ac:picMk id="10" creationId="{CBC86BF9-B757-4ED1-A42B-334E2DB19AEA}"/>
          </ac:picMkLst>
        </pc:picChg>
      </pc:sldChg>
      <pc:sldChg chg="modSp mod">
        <pc:chgData name="Yadav, Ankur GIZ IN" userId="846694ef-02c6-4bc2-8e5c-237817adb176" providerId="ADAL" clId="{ADE38198-B600-4F50-9886-D6A21C5B8655}" dt="2022-11-11T11:24:45.698" v="1830"/>
        <pc:sldMkLst>
          <pc:docMk/>
          <pc:sldMk cId="60227619" sldId="261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60227619" sldId="261"/>
            <ac:spMk id="2" creationId="{A6788267-549A-4833-B133-2FF1EEEECEE2}"/>
          </ac:spMkLst>
        </pc:spChg>
        <pc:spChg chg="mod">
          <ac:chgData name="Yadav, Ankur GIZ IN" userId="846694ef-02c6-4bc2-8e5c-237817adb176" providerId="ADAL" clId="{ADE38198-B600-4F50-9886-D6A21C5B8655}" dt="2022-11-11T06:35:00.330" v="1497" actId="20577"/>
          <ac:spMkLst>
            <pc:docMk/>
            <pc:sldMk cId="60227619" sldId="261"/>
            <ac:spMk id="3" creationId="{9A2E1E86-A14D-4E2D-8AD8-9EF82777C05E}"/>
          </ac:spMkLst>
        </pc:spChg>
      </pc:sldChg>
      <pc:sldChg chg="modSp mod">
        <pc:chgData name="Yadav, Ankur GIZ IN" userId="846694ef-02c6-4bc2-8e5c-237817adb176" providerId="ADAL" clId="{ADE38198-B600-4F50-9886-D6A21C5B8655}" dt="2022-11-11T11:24:45.698" v="1830"/>
        <pc:sldMkLst>
          <pc:docMk/>
          <pc:sldMk cId="3577740476" sldId="262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3577740476" sldId="262"/>
            <ac:spMk id="5" creationId="{9E19507B-DC65-4DA4-92D9-F8B6920F2B57}"/>
          </ac:spMkLst>
        </pc:spChg>
        <pc:spChg chg="mod">
          <ac:chgData name="Yadav, Ankur GIZ IN" userId="846694ef-02c6-4bc2-8e5c-237817adb176" providerId="ADAL" clId="{ADE38198-B600-4F50-9886-D6A21C5B8655}" dt="2022-11-11T06:03:40.194" v="644" actId="1076"/>
          <ac:spMkLst>
            <pc:docMk/>
            <pc:sldMk cId="3577740476" sldId="262"/>
            <ac:spMk id="6" creationId="{B3B22EB6-A2C7-426D-B60F-F1C37F819DAA}"/>
          </ac:spMkLst>
        </pc:spChg>
        <pc:spChg chg="mod">
          <ac:chgData name="Yadav, Ankur GIZ IN" userId="846694ef-02c6-4bc2-8e5c-237817adb176" providerId="ADAL" clId="{ADE38198-B600-4F50-9886-D6A21C5B8655}" dt="2022-11-11T06:03:55.825" v="648" actId="1076"/>
          <ac:spMkLst>
            <pc:docMk/>
            <pc:sldMk cId="3577740476" sldId="262"/>
            <ac:spMk id="8" creationId="{B5C9DCCA-59E9-48B0-94E9-EBC3D9648A39}"/>
          </ac:spMkLst>
        </pc:spChg>
        <pc:spChg chg="mod">
          <ac:chgData name="Yadav, Ankur GIZ IN" userId="846694ef-02c6-4bc2-8e5c-237817adb176" providerId="ADAL" clId="{ADE38198-B600-4F50-9886-D6A21C5B8655}" dt="2022-11-11T06:04:27.560" v="655" actId="1076"/>
          <ac:spMkLst>
            <pc:docMk/>
            <pc:sldMk cId="3577740476" sldId="262"/>
            <ac:spMk id="15" creationId="{71FF7578-6839-4E5F-BC91-1207F078FCE8}"/>
          </ac:spMkLst>
        </pc:spChg>
        <pc:picChg chg="mod">
          <ac:chgData name="Yadav, Ankur GIZ IN" userId="846694ef-02c6-4bc2-8e5c-237817adb176" providerId="ADAL" clId="{ADE38198-B600-4F50-9886-D6A21C5B8655}" dt="2022-11-11T11:24:45.698" v="1830"/>
          <ac:picMkLst>
            <pc:docMk/>
            <pc:sldMk cId="3577740476" sldId="262"/>
            <ac:picMk id="11" creationId="{6D30A1FA-71F5-4733-97F9-C57DAB67D68A}"/>
          </ac:picMkLst>
        </pc:picChg>
        <pc:picChg chg="mod">
          <ac:chgData name="Yadav, Ankur GIZ IN" userId="846694ef-02c6-4bc2-8e5c-237817adb176" providerId="ADAL" clId="{ADE38198-B600-4F50-9886-D6A21C5B8655}" dt="2022-11-11T06:04:18.616" v="654" actId="14100"/>
          <ac:picMkLst>
            <pc:docMk/>
            <pc:sldMk cId="3577740476" sldId="262"/>
            <ac:picMk id="13" creationId="{49B0C952-ADB7-4EBE-9170-15A7889134B1}"/>
          </ac:picMkLst>
        </pc:picChg>
      </pc:sldChg>
      <pc:sldChg chg="addSp delSp modSp mod">
        <pc:chgData name="Yadav, Ankur GIZ IN" userId="846694ef-02c6-4bc2-8e5c-237817adb176" providerId="ADAL" clId="{ADE38198-B600-4F50-9886-D6A21C5B8655}" dt="2022-11-11T11:24:45.698" v="1830"/>
        <pc:sldMkLst>
          <pc:docMk/>
          <pc:sldMk cId="2128312697" sldId="265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2128312697" sldId="265"/>
            <ac:spMk id="2" creationId="{2F7B03E9-80B1-450C-BD5F-3F70BF136F52}"/>
          </ac:spMkLst>
        </pc:spChg>
        <pc:spChg chg="add mod">
          <ac:chgData name="Yadav, Ankur GIZ IN" userId="846694ef-02c6-4bc2-8e5c-237817adb176" providerId="ADAL" clId="{ADE38198-B600-4F50-9886-D6A21C5B8655}" dt="2022-11-11T06:22:37.683" v="1134" actId="1076"/>
          <ac:spMkLst>
            <pc:docMk/>
            <pc:sldMk cId="2128312697" sldId="265"/>
            <ac:spMk id="5" creationId="{40C09314-9BDC-729C-461F-5E21E20799ED}"/>
          </ac:spMkLst>
        </pc:spChg>
        <pc:spChg chg="mod">
          <ac:chgData name="Yadav, Ankur GIZ IN" userId="846694ef-02c6-4bc2-8e5c-237817adb176" providerId="ADAL" clId="{ADE38198-B600-4F50-9886-D6A21C5B8655}" dt="2022-11-11T10:35:53.176" v="1814" actId="20577"/>
          <ac:spMkLst>
            <pc:docMk/>
            <pc:sldMk cId="2128312697" sldId="265"/>
            <ac:spMk id="8" creationId="{5AFFCD5B-F3D7-4637-A8E8-38DEC17C504D}"/>
          </ac:spMkLst>
        </pc:spChg>
        <pc:spChg chg="add del mod">
          <ac:chgData name="Yadav, Ankur GIZ IN" userId="846694ef-02c6-4bc2-8e5c-237817adb176" providerId="ADAL" clId="{ADE38198-B600-4F50-9886-D6A21C5B8655}" dt="2022-11-11T06:23:12.556" v="1146" actId="22"/>
          <ac:spMkLst>
            <pc:docMk/>
            <pc:sldMk cId="2128312697" sldId="265"/>
            <ac:spMk id="10" creationId="{DCF4B8EA-49CD-D683-6D7C-B6E3C99DEAAB}"/>
          </ac:spMkLst>
        </pc:spChg>
        <pc:spChg chg="add mod">
          <ac:chgData name="Yadav, Ankur GIZ IN" userId="846694ef-02c6-4bc2-8e5c-237817adb176" providerId="ADAL" clId="{ADE38198-B600-4F50-9886-D6A21C5B8655}" dt="2022-11-11T06:26:19.735" v="1212" actId="20577"/>
          <ac:spMkLst>
            <pc:docMk/>
            <pc:sldMk cId="2128312697" sldId="265"/>
            <ac:spMk id="11" creationId="{852FBACB-CB49-09D9-A8B4-C179AF7F619A}"/>
          </ac:spMkLst>
        </pc:spChg>
        <pc:graphicFrameChg chg="add mod modGraphic">
          <ac:chgData name="Yadav, Ankur GIZ IN" userId="846694ef-02c6-4bc2-8e5c-237817adb176" providerId="ADAL" clId="{ADE38198-B600-4F50-9886-D6A21C5B8655}" dt="2022-11-11T06:22:35.433" v="1133" actId="1076"/>
          <ac:graphicFrameMkLst>
            <pc:docMk/>
            <pc:sldMk cId="2128312697" sldId="265"/>
            <ac:graphicFrameMk id="3" creationId="{9C691A96-196A-8AA2-95B2-66B61701ED80}"/>
          </ac:graphicFrameMkLst>
        </pc:graphicFrameChg>
        <pc:graphicFrameChg chg="add del mod">
          <ac:chgData name="Yadav, Ankur GIZ IN" userId="846694ef-02c6-4bc2-8e5c-237817adb176" providerId="ADAL" clId="{ADE38198-B600-4F50-9886-D6A21C5B8655}" dt="2022-11-11T06:23:02.781" v="1142"/>
          <ac:graphicFrameMkLst>
            <pc:docMk/>
            <pc:sldMk cId="2128312697" sldId="265"/>
            <ac:graphicFrameMk id="6" creationId="{F7CDF495-114F-7A20-7952-099AF2442298}"/>
          </ac:graphicFrameMkLst>
        </pc:graphicFrameChg>
        <pc:graphicFrameChg chg="del mod">
          <ac:chgData name="Yadav, Ankur GIZ IN" userId="846694ef-02c6-4bc2-8e5c-237817adb176" providerId="ADAL" clId="{ADE38198-B600-4F50-9886-D6A21C5B8655}" dt="2022-11-11T06:08:11.619" v="816" actId="478"/>
          <ac:graphicFrameMkLst>
            <pc:docMk/>
            <pc:sldMk cId="2128312697" sldId="265"/>
            <ac:graphicFrameMk id="9" creationId="{515B1701-E1C9-4888-BA55-8AD729738D6B}"/>
          </ac:graphicFrameMkLst>
        </pc:graphicFrameChg>
      </pc:sldChg>
      <pc:sldChg chg="addSp delSp modSp mod">
        <pc:chgData name="Yadav, Ankur GIZ IN" userId="846694ef-02c6-4bc2-8e5c-237817adb176" providerId="ADAL" clId="{ADE38198-B600-4F50-9886-D6A21C5B8655}" dt="2022-11-11T11:24:45.698" v="1830"/>
        <pc:sldMkLst>
          <pc:docMk/>
          <pc:sldMk cId="2024456709" sldId="266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2024456709" sldId="266"/>
            <ac:spMk id="2" creationId="{2F7B03E9-80B1-450C-BD5F-3F70BF136F52}"/>
          </ac:spMkLst>
        </pc:spChg>
        <pc:spChg chg="add mod">
          <ac:chgData name="Yadav, Ankur GIZ IN" userId="846694ef-02c6-4bc2-8e5c-237817adb176" providerId="ADAL" clId="{ADE38198-B600-4F50-9886-D6A21C5B8655}" dt="2022-11-11T06:26:08.818" v="1206" actId="20577"/>
          <ac:spMkLst>
            <pc:docMk/>
            <pc:sldMk cId="2024456709" sldId="266"/>
            <ac:spMk id="4" creationId="{98DA3997-55C1-6CB1-DAA8-5CD6D3AFC21B}"/>
          </ac:spMkLst>
        </pc:spChg>
        <pc:spChg chg="add mod">
          <ac:chgData name="Yadav, Ankur GIZ IN" userId="846694ef-02c6-4bc2-8e5c-237817adb176" providerId="ADAL" clId="{ADE38198-B600-4F50-9886-D6A21C5B8655}" dt="2022-11-11T06:29:20.107" v="1242" actId="1076"/>
          <ac:spMkLst>
            <pc:docMk/>
            <pc:sldMk cId="2024456709" sldId="266"/>
            <ac:spMk id="5" creationId="{96CCB887-824E-5A7C-EB20-864B4ABAF227}"/>
          </ac:spMkLst>
        </pc:spChg>
        <pc:spChg chg="add mod">
          <ac:chgData name="Yadav, Ankur GIZ IN" userId="846694ef-02c6-4bc2-8e5c-237817adb176" providerId="ADAL" clId="{ADE38198-B600-4F50-9886-D6A21C5B8655}" dt="2022-11-11T06:27:31.788" v="1221"/>
          <ac:spMkLst>
            <pc:docMk/>
            <pc:sldMk cId="2024456709" sldId="266"/>
            <ac:spMk id="7" creationId="{AD3EB02E-4E93-B5B5-9FFC-7890902A0B83}"/>
          </ac:spMkLst>
        </pc:spChg>
        <pc:spChg chg="del mod">
          <ac:chgData name="Yadav, Ankur GIZ IN" userId="846694ef-02c6-4bc2-8e5c-237817adb176" providerId="ADAL" clId="{ADE38198-B600-4F50-9886-D6A21C5B8655}" dt="2022-11-11T06:27:30.986" v="1220" actId="478"/>
          <ac:spMkLst>
            <pc:docMk/>
            <pc:sldMk cId="2024456709" sldId="266"/>
            <ac:spMk id="8" creationId="{5AFFCD5B-F3D7-4637-A8E8-38DEC17C504D}"/>
          </ac:spMkLst>
        </pc:spChg>
        <pc:spChg chg="add mod">
          <ac:chgData name="Yadav, Ankur GIZ IN" userId="846694ef-02c6-4bc2-8e5c-237817adb176" providerId="ADAL" clId="{ADE38198-B600-4F50-9886-D6A21C5B8655}" dt="2022-11-11T06:30:12.081" v="1260" actId="6549"/>
          <ac:spMkLst>
            <pc:docMk/>
            <pc:sldMk cId="2024456709" sldId="266"/>
            <ac:spMk id="10" creationId="{FF54D4BD-5A63-66B2-D78F-A451B6B5C85C}"/>
          </ac:spMkLst>
        </pc:spChg>
        <pc:spChg chg="add mod">
          <ac:chgData name="Yadav, Ankur GIZ IN" userId="846694ef-02c6-4bc2-8e5c-237817adb176" providerId="ADAL" clId="{ADE38198-B600-4F50-9886-D6A21C5B8655}" dt="2022-11-11T06:29:48.089" v="1256" actId="14100"/>
          <ac:spMkLst>
            <pc:docMk/>
            <pc:sldMk cId="2024456709" sldId="266"/>
            <ac:spMk id="12" creationId="{3AA93EFC-7A31-0812-DA3F-AF8CE8887864}"/>
          </ac:spMkLst>
        </pc:spChg>
        <pc:graphicFrameChg chg="add mod">
          <ac:chgData name="Yadav, Ankur GIZ IN" userId="846694ef-02c6-4bc2-8e5c-237817adb176" providerId="ADAL" clId="{ADE38198-B600-4F50-9886-D6A21C5B8655}" dt="2022-11-11T06:25:18.712" v="1170"/>
          <ac:graphicFrameMkLst>
            <pc:docMk/>
            <pc:sldMk cId="2024456709" sldId="266"/>
            <ac:graphicFrameMk id="3" creationId="{AFCC06D0-A255-BACB-A7D7-8CA8CAEADBA5}"/>
          </ac:graphicFrameMkLst>
        </pc:graphicFrameChg>
        <pc:graphicFrameChg chg="del mod">
          <ac:chgData name="Yadav, Ankur GIZ IN" userId="846694ef-02c6-4bc2-8e5c-237817adb176" providerId="ADAL" clId="{ADE38198-B600-4F50-9886-D6A21C5B8655}" dt="2022-11-11T06:25:11.456" v="1169" actId="478"/>
          <ac:graphicFrameMkLst>
            <pc:docMk/>
            <pc:sldMk cId="2024456709" sldId="266"/>
            <ac:graphicFrameMk id="6" creationId="{E2F6CCB3-F2DB-403B-A2BD-4C51A3F61B62}"/>
          </ac:graphicFrameMkLst>
        </pc:graphicFrameChg>
      </pc:sldChg>
      <pc:sldChg chg="addSp delSp modSp mod">
        <pc:chgData name="Yadav, Ankur GIZ IN" userId="846694ef-02c6-4bc2-8e5c-237817adb176" providerId="ADAL" clId="{ADE38198-B600-4F50-9886-D6A21C5B8655}" dt="2022-11-11T11:24:45.698" v="1830"/>
        <pc:sldMkLst>
          <pc:docMk/>
          <pc:sldMk cId="806903544" sldId="267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806903544" sldId="267"/>
            <ac:spMk id="2" creationId="{2F7B03E9-80B1-450C-BD5F-3F70BF136F52}"/>
          </ac:spMkLst>
        </pc:spChg>
        <pc:spChg chg="add mod">
          <ac:chgData name="Yadav, Ankur GIZ IN" userId="846694ef-02c6-4bc2-8e5c-237817adb176" providerId="ADAL" clId="{ADE38198-B600-4F50-9886-D6A21C5B8655}" dt="2022-11-11T06:31:12.587" v="1265"/>
          <ac:spMkLst>
            <pc:docMk/>
            <pc:sldMk cId="806903544" sldId="267"/>
            <ac:spMk id="3" creationId="{D8E8DBB4-6170-5B07-4ED5-2B201FA043A4}"/>
          </ac:spMkLst>
        </pc:spChg>
        <pc:spChg chg="add mod">
          <ac:chgData name="Yadav, Ankur GIZ IN" userId="846694ef-02c6-4bc2-8e5c-237817adb176" providerId="ADAL" clId="{ADE38198-B600-4F50-9886-D6A21C5B8655}" dt="2022-11-11T06:32:14.545" v="1282"/>
          <ac:spMkLst>
            <pc:docMk/>
            <pc:sldMk cId="806903544" sldId="267"/>
            <ac:spMk id="5" creationId="{FA5EC052-9714-4786-6311-6A9CB429AC2A}"/>
          </ac:spMkLst>
        </pc:spChg>
        <pc:spChg chg="add mod">
          <ac:chgData name="Yadav, Ankur GIZ IN" userId="846694ef-02c6-4bc2-8e5c-237817adb176" providerId="ADAL" clId="{ADE38198-B600-4F50-9886-D6A21C5B8655}" dt="2022-11-11T06:32:14.545" v="1282"/>
          <ac:spMkLst>
            <pc:docMk/>
            <pc:sldMk cId="806903544" sldId="267"/>
            <ac:spMk id="6" creationId="{92F9625A-BA8E-6612-AAA5-A3737E86315A}"/>
          </ac:spMkLst>
        </pc:spChg>
        <pc:spChg chg="del mod">
          <ac:chgData name="Yadav, Ankur GIZ IN" userId="846694ef-02c6-4bc2-8e5c-237817adb176" providerId="ADAL" clId="{ADE38198-B600-4F50-9886-D6A21C5B8655}" dt="2022-11-11T06:31:02.771" v="1263" actId="478"/>
          <ac:spMkLst>
            <pc:docMk/>
            <pc:sldMk cId="806903544" sldId="267"/>
            <ac:spMk id="8" creationId="{5AFFCD5B-F3D7-4637-A8E8-38DEC17C504D}"/>
          </ac:spMkLst>
        </pc:spChg>
        <pc:spChg chg="add mod">
          <ac:chgData name="Yadav, Ankur GIZ IN" userId="846694ef-02c6-4bc2-8e5c-237817adb176" providerId="ADAL" clId="{ADE38198-B600-4F50-9886-D6A21C5B8655}" dt="2022-11-11T06:32:14.545" v="1282"/>
          <ac:spMkLst>
            <pc:docMk/>
            <pc:sldMk cId="806903544" sldId="267"/>
            <ac:spMk id="9" creationId="{DBF8D285-F375-FD77-BA81-4D01FF22A523}"/>
          </ac:spMkLst>
        </pc:spChg>
        <pc:spChg chg="add mod">
          <ac:chgData name="Yadav, Ankur GIZ IN" userId="846694ef-02c6-4bc2-8e5c-237817adb176" providerId="ADAL" clId="{ADE38198-B600-4F50-9886-D6A21C5B8655}" dt="2022-11-11T06:32:14.545" v="1282"/>
          <ac:spMkLst>
            <pc:docMk/>
            <pc:sldMk cId="806903544" sldId="267"/>
            <ac:spMk id="10" creationId="{2AEB8B31-4946-CF28-79EA-9AF35E5621C6}"/>
          </ac:spMkLst>
        </pc:spChg>
        <pc:graphicFrameChg chg="add mod">
          <ac:chgData name="Yadav, Ankur GIZ IN" userId="846694ef-02c6-4bc2-8e5c-237817adb176" providerId="ADAL" clId="{ADE38198-B600-4F50-9886-D6A21C5B8655}" dt="2022-11-11T06:32:14.545" v="1282"/>
          <ac:graphicFrameMkLst>
            <pc:docMk/>
            <pc:sldMk cId="806903544" sldId="267"/>
            <ac:graphicFrameMk id="4" creationId="{0EDAEB76-D82B-3BA1-9D49-EFA7E202A652}"/>
          </ac:graphicFrameMkLst>
        </pc:graphicFrameChg>
        <pc:graphicFrameChg chg="del mod">
          <ac:chgData name="Yadav, Ankur GIZ IN" userId="846694ef-02c6-4bc2-8e5c-237817adb176" providerId="ADAL" clId="{ADE38198-B600-4F50-9886-D6A21C5B8655}" dt="2022-11-11T06:31:49.510" v="1267" actId="478"/>
          <ac:graphicFrameMkLst>
            <pc:docMk/>
            <pc:sldMk cId="806903544" sldId="267"/>
            <ac:graphicFrameMk id="7" creationId="{2CB64D2B-440D-4460-BB71-482BA68AF56F}"/>
          </ac:graphicFrameMkLst>
        </pc:graphicFrameChg>
      </pc:sldChg>
      <pc:sldChg chg="modSp mod">
        <pc:chgData name="Yadav, Ankur GIZ IN" userId="846694ef-02c6-4bc2-8e5c-237817adb176" providerId="ADAL" clId="{ADE38198-B600-4F50-9886-D6A21C5B8655}" dt="2022-11-11T11:24:45.698" v="1830"/>
        <pc:sldMkLst>
          <pc:docMk/>
          <pc:sldMk cId="1447749070" sldId="268"/>
        </pc:sldMkLst>
        <pc:spChg chg="mod">
          <ac:chgData name="Yadav, Ankur GIZ IN" userId="846694ef-02c6-4bc2-8e5c-237817adb176" providerId="ADAL" clId="{ADE38198-B600-4F50-9886-D6A21C5B8655}" dt="2022-11-11T11:24:45.698" v="1830"/>
          <ac:spMkLst>
            <pc:docMk/>
            <pc:sldMk cId="1447749070" sldId="268"/>
            <ac:spMk id="5" creationId="{CE36ACD0-12C9-49C0-BA16-FFD50B1D4E93}"/>
          </ac:spMkLst>
        </pc:spChg>
        <pc:spChg chg="mod">
          <ac:chgData name="Yadav, Ankur GIZ IN" userId="846694ef-02c6-4bc2-8e5c-237817adb176" providerId="ADAL" clId="{ADE38198-B600-4F50-9886-D6A21C5B8655}" dt="2022-11-11T06:38:10.166" v="1559" actId="207"/>
          <ac:spMkLst>
            <pc:docMk/>
            <pc:sldMk cId="1447749070" sldId="268"/>
            <ac:spMk id="6" creationId="{EF5D5EC4-322E-4898-8612-CDA7034AA680}"/>
          </ac:spMkLst>
        </pc:spChg>
        <pc:spChg chg="mod">
          <ac:chgData name="Yadav, Ankur GIZ IN" userId="846694ef-02c6-4bc2-8e5c-237817adb176" providerId="ADAL" clId="{ADE38198-B600-4F50-9886-D6A21C5B8655}" dt="2022-11-11T06:38:14.973" v="1561" actId="207"/>
          <ac:spMkLst>
            <pc:docMk/>
            <pc:sldMk cId="1447749070" sldId="268"/>
            <ac:spMk id="8" creationId="{DFCB35E2-0B03-4DD4-8D1D-E6AC3D7CE051}"/>
          </ac:spMkLst>
        </pc:spChg>
        <pc:spChg chg="mod">
          <ac:chgData name="Yadav, Ankur GIZ IN" userId="846694ef-02c6-4bc2-8e5c-237817adb176" providerId="ADAL" clId="{ADE38198-B600-4F50-9886-D6A21C5B8655}" dt="2022-11-11T06:37:12.609" v="1520" actId="1076"/>
          <ac:spMkLst>
            <pc:docMk/>
            <pc:sldMk cId="1447749070" sldId="268"/>
            <ac:spMk id="14" creationId="{B8E396CA-ED27-414C-8631-1DE0A6A4C5F5}"/>
          </ac:spMkLst>
        </pc:spChg>
        <pc:picChg chg="mod">
          <ac:chgData name="Yadav, Ankur GIZ IN" userId="846694ef-02c6-4bc2-8e5c-237817adb176" providerId="ADAL" clId="{ADE38198-B600-4F50-9886-D6A21C5B8655}" dt="2022-11-11T06:36:26.670" v="1510" actId="1076"/>
          <ac:picMkLst>
            <pc:docMk/>
            <pc:sldMk cId="1447749070" sldId="268"/>
            <ac:picMk id="11" creationId="{098D727A-1828-44B0-861C-FC38B9D85503}"/>
          </ac:picMkLst>
        </pc:picChg>
        <pc:picChg chg="mod">
          <ac:chgData name="Yadav, Ankur GIZ IN" userId="846694ef-02c6-4bc2-8e5c-237817adb176" providerId="ADAL" clId="{ADE38198-B600-4F50-9886-D6A21C5B8655}" dt="2022-11-11T06:36:17.604" v="1506" actId="208"/>
          <ac:picMkLst>
            <pc:docMk/>
            <pc:sldMk cId="1447749070" sldId="268"/>
            <ac:picMk id="13" creationId="{349510F6-F12B-42A4-91F2-0FD15DE10A70}"/>
          </ac:picMkLst>
        </pc:picChg>
      </pc:sldChg>
      <pc:sldChg chg="modSp del mod">
        <pc:chgData name="Yadav, Ankur GIZ IN" userId="846694ef-02c6-4bc2-8e5c-237817adb176" providerId="ADAL" clId="{ADE38198-B600-4F50-9886-D6A21C5B8655}" dt="2022-11-11T06:38:23.606" v="1562" actId="47"/>
        <pc:sldMkLst>
          <pc:docMk/>
          <pc:sldMk cId="1689223406" sldId="269"/>
        </pc:sldMkLst>
        <pc:spChg chg="mod">
          <ac:chgData name="Yadav, Ankur GIZ IN" userId="846694ef-02c6-4bc2-8e5c-237817adb176" providerId="ADAL" clId="{ADE38198-B600-4F50-9886-D6A21C5B8655}" dt="2022-11-11T05:44:23.628" v="76"/>
          <ac:spMkLst>
            <pc:docMk/>
            <pc:sldMk cId="1689223406" sldId="269"/>
            <ac:spMk id="7" creationId="{34933196-6D73-4612-834B-20132E761CF3}"/>
          </ac:spMkLst>
        </pc:spChg>
        <pc:graphicFrameChg chg="mod">
          <ac:chgData name="Yadav, Ankur GIZ IN" userId="846694ef-02c6-4bc2-8e5c-237817adb176" providerId="ADAL" clId="{ADE38198-B600-4F50-9886-D6A21C5B8655}" dt="2022-11-11T06:35:42.217" v="1504" actId="1076"/>
          <ac:graphicFrameMkLst>
            <pc:docMk/>
            <pc:sldMk cId="1689223406" sldId="269"/>
            <ac:graphicFrameMk id="12" creationId="{9302C410-152D-4D02-979C-A4D5175CA3AF}"/>
          </ac:graphicFrameMkLst>
        </pc:graphicFrameChg>
      </pc:sldChg>
      <pc:sldChg chg="add del">
        <pc:chgData name="Yadav, Ankur GIZ IN" userId="846694ef-02c6-4bc2-8e5c-237817adb176" providerId="ADAL" clId="{ADE38198-B600-4F50-9886-D6A21C5B8655}" dt="2022-11-11T06:30:43.492" v="1261" actId="47"/>
        <pc:sldMkLst>
          <pc:docMk/>
          <pc:sldMk cId="1152513848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4D806-300F-4154-BF81-4F2E4FD64B6E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2514F-8BE5-4187-A028-CC87E4A50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6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2514F-8BE5-4187-A028-CC87E4A505F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84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2514F-8BE5-4187-A028-CC87E4A505F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2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2514F-8BE5-4187-A028-CC87E4A505F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3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2514F-8BE5-4187-A028-CC87E4A505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8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35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3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3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3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1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23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41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22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16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94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6ED5B3A-8125-4586-8FD0-465676B6D337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E9725D2-5F0B-4149-B535-F2400C223D8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28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62BF-8F2A-4D76-9AE1-DD5160F0C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064" y="961466"/>
            <a:ext cx="10150943" cy="2467534"/>
          </a:xfrm>
        </p:spPr>
        <p:txBody>
          <a:bodyPr anchor="ctr">
            <a:normAutofit/>
          </a:bodyPr>
          <a:lstStyle/>
          <a:p>
            <a:r>
              <a:rPr lang="de-DE" sz="4800" dirty="0"/>
              <a:t>Form Changes from Module 1 to Module 1A </a:t>
            </a:r>
          </a:p>
        </p:txBody>
      </p:sp>
    </p:spTree>
    <p:extLst>
      <p:ext uri="{BB962C8B-B14F-4D97-AF65-F5344CB8AC3E}">
        <p14:creationId xmlns:p14="http://schemas.microsoft.com/office/powerpoint/2010/main" val="52917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88267-549A-4833-B133-2FF1EEEE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Section 8 –  </a:t>
            </a:r>
            <a:r>
              <a:rPr lang="en-US" dirty="0"/>
              <a:t>Key Points to remember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E1E86-A14D-4E2D-8AD8-9EF82777C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6950"/>
            <a:ext cx="10515599" cy="3446478"/>
          </a:xfrm>
        </p:spPr>
        <p:txBody>
          <a:bodyPr>
            <a:normAutofit/>
          </a:bodyPr>
          <a:lstStyle/>
          <a:p>
            <a:r>
              <a:rPr lang="en-US" dirty="0"/>
              <a:t>Percentage of recycled plastic used should be between 0 to 100.</a:t>
            </a:r>
          </a:p>
          <a:p>
            <a:r>
              <a:rPr lang="en-US" dirty="0"/>
              <a:t>For Entity type as PWP – Percentage of recycled content will always be greater than zero.   </a:t>
            </a:r>
          </a:p>
          <a:p>
            <a:r>
              <a:rPr lang="en-US" dirty="0"/>
              <a:t>For Entity type as Manufacturer – Percentage of recycled content will always be equal to zero. </a:t>
            </a:r>
          </a:p>
          <a:p>
            <a:r>
              <a:rPr lang="en-US" dirty="0"/>
              <a:t>For Category of plastic as CAT 4 – Percentage of recycled content will always be equal to zero.   </a:t>
            </a:r>
          </a:p>
        </p:txBody>
      </p:sp>
    </p:spTree>
    <p:extLst>
      <p:ext uri="{BB962C8B-B14F-4D97-AF65-F5344CB8AC3E}">
        <p14:creationId xmlns:p14="http://schemas.microsoft.com/office/powerpoint/2010/main" val="6022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E36ACD0-12C9-49C0-BA16-FFD50B1D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EPR TARGETS: Section 9 – for Brand Owners and Importers; Section 10 for Producers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5D5EC4-322E-4898-8612-CDA7034A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1808" y="1914525"/>
            <a:ext cx="1421344" cy="36875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de-DE" dirty="0"/>
              <a:t>Module 1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098D727A-1828-44B0-861C-FC38B9D85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32" y="2363465"/>
            <a:ext cx="5823698" cy="910578"/>
          </a:xfrm>
          <a:ln>
            <a:solidFill>
              <a:schemeClr val="accent1"/>
            </a:solidFill>
          </a:ln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FCB35E2-0B03-4DD4-8D1D-E6AC3D7C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7190" y="3633927"/>
            <a:ext cx="1710579" cy="35331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de-DE" dirty="0"/>
              <a:t>Module 1A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8E396CA-ED27-414C-8631-1DE0A6A4C5F5}"/>
              </a:ext>
            </a:extLst>
          </p:cNvPr>
          <p:cNvSpPr/>
          <p:nvPr/>
        </p:nvSpPr>
        <p:spPr>
          <a:xfrm rot="5400000">
            <a:off x="6883224" y="3398712"/>
            <a:ext cx="599839" cy="5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20" y="4132613"/>
            <a:ext cx="5755893" cy="240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80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074DA-CBEB-4E77-9DFE-671FB9F0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3" y="1026166"/>
            <a:ext cx="10501211" cy="663575"/>
          </a:xfrm>
        </p:spPr>
        <p:txBody>
          <a:bodyPr>
            <a:normAutofit/>
          </a:bodyPr>
          <a:lstStyle/>
          <a:p>
            <a:r>
              <a:rPr lang="de-DE" sz="3600" dirty="0"/>
              <a:t>Changes in Section 5c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90B65-3680-4C13-A607-271DA388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7543" y="1932785"/>
            <a:ext cx="2892457" cy="364444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/>
          <a:p>
            <a:pPr algn="ctr"/>
            <a:r>
              <a:rPr lang="de-DE" dirty="0"/>
              <a:t>Module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83BA033-7762-43B3-B842-FF3850F245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32" y="2319987"/>
            <a:ext cx="9485315" cy="1197327"/>
          </a:xfrm>
          <a:ln>
            <a:solidFill>
              <a:schemeClr val="accent1"/>
            </a:solidFill>
          </a:ln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A98969-EBAF-4B8A-B4AA-F0AD9913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27543" y="3622089"/>
            <a:ext cx="2892457" cy="387936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de-DE" dirty="0"/>
              <a:t>Module 1A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FB7CB50A-4638-46F0-81CD-C366BE71685B}"/>
              </a:ext>
            </a:extLst>
          </p:cNvPr>
          <p:cNvSpPr/>
          <p:nvPr/>
        </p:nvSpPr>
        <p:spPr>
          <a:xfrm>
            <a:off x="8219437" y="3574540"/>
            <a:ext cx="295913" cy="387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63" y="4246432"/>
            <a:ext cx="104013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1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661CA-9D8B-426B-9D6A-E77683A1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Section 5c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0EC7D1-EF5B-4979-B96C-AFE5B768C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8776" y="2390775"/>
            <a:ext cx="5514810" cy="3601248"/>
          </a:xfrm>
          <a:solidFill>
            <a:schemeClr val="accent1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Section 5c is planned to be in a dynamic mode in which we shall be taking category wise plastic consumption figures for last two years. </a:t>
            </a:r>
          </a:p>
          <a:p>
            <a:r>
              <a:rPr lang="en-US" dirty="0"/>
              <a:t>For the first two years it is to be filled in subsequently, annual figures category wise need to be entered</a:t>
            </a:r>
          </a:p>
          <a:p>
            <a:r>
              <a:rPr lang="en-US" dirty="0"/>
              <a:t>Plastic consumed (Qty &amp; Category) (5c) should match with state wise sales &amp; </a:t>
            </a:r>
            <a:r>
              <a:rPr lang="en-US" dirty="0" err="1"/>
              <a:t>preconsumer</a:t>
            </a:r>
            <a:r>
              <a:rPr lang="en-US" dirty="0"/>
              <a:t> details in Section 7 (Alerts will be generated when there is a variation) 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C7ABD6F-A569-E847-410E-4F1F3B1E26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7341581"/>
              </p:ext>
            </p:extLst>
          </p:nvPr>
        </p:nvGraphicFramePr>
        <p:xfrm>
          <a:off x="6188415" y="2872316"/>
          <a:ext cx="5422392" cy="2344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901">
                  <a:extLst>
                    <a:ext uri="{9D8B030D-6E8A-4147-A177-3AD203B41FA5}">
                      <a16:colId xmlns:a16="http://schemas.microsoft.com/office/drawing/2014/main" val="395523596"/>
                    </a:ext>
                  </a:extLst>
                </a:gridCol>
                <a:gridCol w="1059901">
                  <a:extLst>
                    <a:ext uri="{9D8B030D-6E8A-4147-A177-3AD203B41FA5}">
                      <a16:colId xmlns:a16="http://schemas.microsoft.com/office/drawing/2014/main" val="667198745"/>
                    </a:ext>
                  </a:extLst>
                </a:gridCol>
                <a:gridCol w="1059901">
                  <a:extLst>
                    <a:ext uri="{9D8B030D-6E8A-4147-A177-3AD203B41FA5}">
                      <a16:colId xmlns:a16="http://schemas.microsoft.com/office/drawing/2014/main" val="1265562150"/>
                    </a:ext>
                  </a:extLst>
                </a:gridCol>
                <a:gridCol w="936824">
                  <a:extLst>
                    <a:ext uri="{9D8B030D-6E8A-4147-A177-3AD203B41FA5}">
                      <a16:colId xmlns:a16="http://schemas.microsoft.com/office/drawing/2014/main" val="311563673"/>
                    </a:ext>
                  </a:extLst>
                </a:gridCol>
                <a:gridCol w="1305865">
                  <a:extLst>
                    <a:ext uri="{9D8B030D-6E8A-4147-A177-3AD203B41FA5}">
                      <a16:colId xmlns:a16="http://schemas.microsoft.com/office/drawing/2014/main" val="1262922769"/>
                    </a:ext>
                  </a:extLst>
                </a:gridCol>
              </a:tblGrid>
              <a:tr h="76391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Year</a:t>
                      </a:r>
                      <a:endParaRPr lang="en-IN" sz="16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Rigid Plastic (Cat-I)</a:t>
                      </a:r>
                      <a:endParaRPr lang="en-IN" sz="16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Flexible Plastic (Cat-II)</a:t>
                      </a:r>
                      <a:endParaRPr lang="en-IN" sz="16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MLP (Cat-III)</a:t>
                      </a:r>
                      <a:endParaRPr lang="en-IN" sz="16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Compostable Plastic (Cat-IV)</a:t>
                      </a:r>
                      <a:endParaRPr lang="en-IN" sz="16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18600"/>
                  </a:ext>
                </a:extLst>
              </a:tr>
              <a:tr h="3951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2020-21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16.66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40455604"/>
                  </a:ext>
                </a:extLst>
              </a:tr>
              <a:tr h="3951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2021-22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16.66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352518883"/>
                  </a:ext>
                </a:extLst>
              </a:tr>
              <a:tr h="3951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2020-21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3.85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919625159"/>
                  </a:ext>
                </a:extLst>
              </a:tr>
              <a:tr h="3951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2021-22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3.99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8147022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F40593-8A17-EC99-12C9-042EDB6B7D4B}"/>
              </a:ext>
            </a:extLst>
          </p:cNvPr>
          <p:cNvSpPr txBox="1"/>
          <p:nvPr/>
        </p:nvSpPr>
        <p:spPr>
          <a:xfrm>
            <a:off x="6691679" y="2091684"/>
            <a:ext cx="441586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Example table with key classification of plastic waste consumption</a:t>
            </a:r>
          </a:p>
        </p:txBody>
      </p:sp>
    </p:spTree>
    <p:extLst>
      <p:ext uri="{BB962C8B-B14F-4D97-AF65-F5344CB8AC3E}">
        <p14:creationId xmlns:p14="http://schemas.microsoft.com/office/powerpoint/2010/main" val="13185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92504-BD98-4F31-B7C4-AE8277A0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7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79D854-AB46-4457-B697-6B8ABC1A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149" y="2474349"/>
            <a:ext cx="2751331" cy="405647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de-DE" dirty="0"/>
              <a:t>Module 1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50661CB-EB3A-4E92-B1EE-B17F4B7E91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222969"/>
            <a:ext cx="5173244" cy="1856119"/>
          </a:xfrm>
          <a:ln>
            <a:solidFill>
              <a:schemeClr val="accent1"/>
            </a:solidFill>
          </a:ln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BBFCD4-D77B-4CCD-B05A-6030C0B43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50334" y="2453186"/>
            <a:ext cx="2676358" cy="424659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de-DE" dirty="0"/>
              <a:t>Module 1A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E682BD3-04D6-4749-BB9E-0F73416EAD14}"/>
              </a:ext>
            </a:extLst>
          </p:cNvPr>
          <p:cNvSpPr/>
          <p:nvPr/>
        </p:nvSpPr>
        <p:spPr>
          <a:xfrm>
            <a:off x="5561092" y="2538423"/>
            <a:ext cx="1069816" cy="254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2485"/>
            <a:ext cx="5858031" cy="255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78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0747F-3F55-42EC-8404-1036536D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24A8B3-64D9-4A08-9965-C2BD04656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514807" cy="3811493"/>
          </a:xfrm>
          <a:solidFill>
            <a:schemeClr val="accent1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US" sz="1400" dirty="0"/>
              <a:t>Details in section 7 are to be filled (annually) at the time of application / filing of annual returns / renewal</a:t>
            </a:r>
          </a:p>
          <a:p>
            <a:r>
              <a:rPr lang="en-US" sz="1400" dirty="0"/>
              <a:t>State wise Pre/Post consumer (Cat I /Cat II/Cat III/Cat IV) and percentage of recycled plastic in each category is to be provided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b="1" dirty="0"/>
              <a:t>Points to Remember: </a:t>
            </a:r>
          </a:p>
          <a:p>
            <a:r>
              <a:rPr lang="en-US" sz="1400" dirty="0"/>
              <a:t>Percentage of recycled plastic used should be between 0 to 100.</a:t>
            </a:r>
          </a:p>
          <a:p>
            <a:r>
              <a:rPr lang="en-US" sz="1400" dirty="0"/>
              <a:t>If virgin plastic is used, percentage of recycled plastic will be zero.</a:t>
            </a:r>
          </a:p>
          <a:p>
            <a:r>
              <a:rPr lang="en-US" sz="1400" dirty="0"/>
              <a:t>Producer can sell to unregistered entities also and only that will be included in EPR target calculation.</a:t>
            </a:r>
          </a:p>
          <a:p>
            <a:r>
              <a:rPr lang="en-US" sz="1400" dirty="0"/>
              <a:t>For Cat 4 – Percentage of recycled content will always be taken as 0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D1D12D4-3C08-4462-B755-C22673B11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212"/>
              </p:ext>
            </p:extLst>
          </p:nvPr>
        </p:nvGraphicFramePr>
        <p:xfrm>
          <a:off x="6337300" y="2368524"/>
          <a:ext cx="5016500" cy="1562100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40216619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063076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25806585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63442997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234313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019959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1810228"/>
                    </a:ext>
                  </a:extLst>
                </a:gridCol>
              </a:tblGrid>
              <a:tr h="219075"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 a) State-wise, Category-wise Quantity of Plastic Packaging Used  (TPA)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767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STATE NAME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Category </a:t>
                      </a:r>
                      <a:br>
                        <a:rPr lang="de-DE" sz="1100" b="1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of Plastic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Pre Consumer Waste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Plastic Packaging put in market (Post Consumer)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8041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Plastic Quantity </a:t>
                      </a:r>
                      <a:br>
                        <a:rPr lang="de-DE" sz="1100" b="1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(TPA)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Recycled </a:t>
                      </a:r>
                      <a:b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Plastic Quantity</a:t>
                      </a:r>
                      <a:b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 (TPA)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Recycled </a:t>
                      </a:r>
                      <a:b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 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9783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986142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CB169597-A6A5-4CF8-ADE0-2A362AE1A4F6}"/>
              </a:ext>
            </a:extLst>
          </p:cNvPr>
          <p:cNvSpPr txBox="1"/>
          <p:nvPr/>
        </p:nvSpPr>
        <p:spPr>
          <a:xfrm>
            <a:off x="6337300" y="1945965"/>
            <a:ext cx="300672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Producers and Brand Owners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F98CB4-984C-480C-A7B6-11C6BAE77126}"/>
              </a:ext>
            </a:extLst>
          </p:cNvPr>
          <p:cNvSpPr txBox="1"/>
          <p:nvPr/>
        </p:nvSpPr>
        <p:spPr>
          <a:xfrm>
            <a:off x="6337300" y="4012749"/>
            <a:ext cx="12255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Importers</a:t>
            </a:r>
          </a:p>
        </p:txBody>
      </p:sp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AB3AE1F7-C545-45A0-9D22-9B19D08AD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0942"/>
              </p:ext>
            </p:extLst>
          </p:nvPr>
        </p:nvGraphicFramePr>
        <p:xfrm>
          <a:off x="6337300" y="4464206"/>
          <a:ext cx="5016500" cy="1645172"/>
        </p:xfrm>
        <a:graphic>
          <a:graphicData uri="http://schemas.openxmlformats.org/drawingml/2006/table">
            <a:tbl>
              <a:tblPr/>
              <a:tblGrid>
                <a:gridCol w="1292129">
                  <a:extLst>
                    <a:ext uri="{9D8B030D-6E8A-4147-A177-3AD203B41FA5}">
                      <a16:colId xmlns:a16="http://schemas.microsoft.com/office/drawing/2014/main" val="1055312385"/>
                    </a:ext>
                  </a:extLst>
                </a:gridCol>
                <a:gridCol w="570057">
                  <a:extLst>
                    <a:ext uri="{9D8B030D-6E8A-4147-A177-3AD203B41FA5}">
                      <a16:colId xmlns:a16="http://schemas.microsoft.com/office/drawing/2014/main" val="3591015766"/>
                    </a:ext>
                  </a:extLst>
                </a:gridCol>
                <a:gridCol w="1045104">
                  <a:extLst>
                    <a:ext uri="{9D8B030D-6E8A-4147-A177-3AD203B41FA5}">
                      <a16:colId xmlns:a16="http://schemas.microsoft.com/office/drawing/2014/main" val="378307846"/>
                    </a:ext>
                  </a:extLst>
                </a:gridCol>
                <a:gridCol w="988098">
                  <a:extLst>
                    <a:ext uri="{9D8B030D-6E8A-4147-A177-3AD203B41FA5}">
                      <a16:colId xmlns:a16="http://schemas.microsoft.com/office/drawing/2014/main" val="3026080003"/>
                    </a:ext>
                  </a:extLst>
                </a:gridCol>
                <a:gridCol w="1121112">
                  <a:extLst>
                    <a:ext uri="{9D8B030D-6E8A-4147-A177-3AD203B41FA5}">
                      <a16:colId xmlns:a16="http://schemas.microsoft.com/office/drawing/2014/main" val="2744528694"/>
                    </a:ext>
                  </a:extLst>
                </a:gridCol>
              </a:tblGrid>
              <a:tr h="298610">
                <a:tc gridSpan="5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7 a) State-wise, Category-wise Quantity of Plastic Packaging Used  (TPA)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301000"/>
                  </a:ext>
                </a:extLst>
              </a:tr>
              <a:tr h="676002"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STATE NAME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Category </a:t>
                      </a:r>
                      <a:b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of Plastic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Pre Consumer Waste 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Plastic Packaging put in market (Post Consumer)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92742"/>
                  </a:ext>
                </a:extLst>
              </a:tr>
              <a:tr h="47079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Plastic </a:t>
                      </a:r>
                      <a:b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  <a:b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 (TPA)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Plastic Quantity </a:t>
                      </a:r>
                      <a:b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1" i="0" u="none" strike="noStrike">
                          <a:solidFill>
                            <a:srgbClr val="212529"/>
                          </a:solidFill>
                          <a:effectLst/>
                          <a:latin typeface="Calibri" panose="020F0502020204030204" pitchFamily="34" charset="0"/>
                        </a:rPr>
                        <a:t>(TPA)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208495"/>
                  </a:ext>
                </a:extLst>
              </a:tr>
              <a:tr h="14756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36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8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E19507B-DC65-4DA4-92D9-F8B6920F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Section</a:t>
            </a:r>
            <a:r>
              <a:rPr lang="de-DE" dirty="0"/>
              <a:t> 8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3B22EB6-A2C7-426D-B60F-F1C37F81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7711" y="2617790"/>
            <a:ext cx="1699366" cy="390301"/>
          </a:xfrm>
        </p:spPr>
        <p:txBody>
          <a:bodyPr/>
          <a:lstStyle/>
          <a:p>
            <a:pPr algn="ctr"/>
            <a:r>
              <a:rPr lang="de-DE" dirty="0"/>
              <a:t>Module 1</a:t>
            </a:r>
          </a:p>
        </p:txBody>
      </p:sp>
      <p:pic>
        <p:nvPicPr>
          <p:cNvPr id="11" name="Inhaltsplatzhalter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30A1FA-71F5-4733-97F9-C57DAB67D6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1" y="3273376"/>
            <a:ext cx="5392738" cy="2240060"/>
          </a:xfrm>
          <a:ln>
            <a:solidFill>
              <a:schemeClr val="accent1"/>
            </a:solidFill>
          </a:ln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5C9DCCA-59E9-48B0-94E9-EBC3D9648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4923" y="2617790"/>
            <a:ext cx="1699366" cy="471836"/>
          </a:xfrm>
        </p:spPr>
        <p:txBody>
          <a:bodyPr/>
          <a:lstStyle/>
          <a:p>
            <a:pPr algn="ctr"/>
            <a:r>
              <a:rPr lang="de-DE" dirty="0"/>
              <a:t>Module 1A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71FF7578-6839-4E5F-BC91-1207F078FCE8}"/>
              </a:ext>
            </a:extLst>
          </p:cNvPr>
          <p:cNvSpPr/>
          <p:nvPr/>
        </p:nvSpPr>
        <p:spPr>
          <a:xfrm>
            <a:off x="5556859" y="2617790"/>
            <a:ext cx="1078282" cy="5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783" y="3267076"/>
            <a:ext cx="6219605" cy="233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8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B03E9-80B1-450C-BD5F-3F70BF1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Section 8 (Brand Owners)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FFCD5B-F3D7-4637-A8E8-38DEC17C504D}"/>
              </a:ext>
            </a:extLst>
          </p:cNvPr>
          <p:cNvSpPr txBox="1"/>
          <p:nvPr/>
        </p:nvSpPr>
        <p:spPr>
          <a:xfrm>
            <a:off x="514517" y="2102441"/>
            <a:ext cx="4276557" cy="4278094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Plastic material type is to be entered by the brand owners in section 8(a) &amp; 8(b) with the corresponding category of plastic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 of transactions will be done between registration entities through EPR invoice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Plastic procured (Qty &amp; Category) should match with state wise sales &amp; pre-consumer details (Alerts will be generated when there is a variation)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Provision for uploading data in excel sheet is provided in Section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amount(quantity) will be reflected in each subsection of Section 8</a:t>
            </a:r>
          </a:p>
          <a:p>
            <a:endParaRPr lang="de-DE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691A96-196A-8AA2-95B2-66B61701E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6820"/>
              </p:ext>
            </p:extLst>
          </p:nvPr>
        </p:nvGraphicFramePr>
        <p:xfrm>
          <a:off x="4857749" y="2555924"/>
          <a:ext cx="6896101" cy="26543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03276">
                  <a:extLst>
                    <a:ext uri="{9D8B030D-6E8A-4147-A177-3AD203B41FA5}">
                      <a16:colId xmlns:a16="http://schemas.microsoft.com/office/drawing/2014/main" val="360620517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198890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01935158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84675467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7996134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8210034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15902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6598437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545975253"/>
                    </a:ext>
                  </a:extLst>
                </a:gridCol>
              </a:tblGrid>
              <a:tr h="11375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Name of Entity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State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Address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Mobile</a:t>
                      </a:r>
                      <a:b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</a:br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Number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Plastic Material Type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Category of Plastic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Year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Quantity (TPA)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Recycled </a:t>
                      </a:r>
                      <a:b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Plastic 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16418642"/>
                  </a:ext>
                </a:extLst>
              </a:tr>
              <a:tr h="1516743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Will be automatically fetched by the system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HDPE/PP/LDPE/LLDPE/PET/PVC/PLA-PBAT-Compostable to plastic/Others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1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II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III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39870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C09314-9BDC-729C-461F-5E21E20799ED}"/>
              </a:ext>
            </a:extLst>
          </p:cNvPr>
          <p:cNvSpPr txBox="1"/>
          <p:nvPr/>
        </p:nvSpPr>
        <p:spPr>
          <a:xfrm>
            <a:off x="4924423" y="2102441"/>
            <a:ext cx="675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a) Details of plastic raw material procured from registered entity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BACB-CB49-09D9-A8B4-C179AF7F619A}"/>
              </a:ext>
            </a:extLst>
          </p:cNvPr>
          <p:cNvSpPr txBox="1"/>
          <p:nvPr/>
        </p:nvSpPr>
        <p:spPr>
          <a:xfrm>
            <a:off x="4924423" y="5417141"/>
            <a:ext cx="67530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b) Details of plastic raw material procured from non-registered entity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31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B03E9-80B1-450C-BD5F-3F70BF1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Section 8 (Producers)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CC06D0-A255-BACB-A7D7-8CA8CAEA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2629"/>
              </p:ext>
            </p:extLst>
          </p:nvPr>
        </p:nvGraphicFramePr>
        <p:xfrm>
          <a:off x="4857749" y="2555924"/>
          <a:ext cx="6896101" cy="26543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03276">
                  <a:extLst>
                    <a:ext uri="{9D8B030D-6E8A-4147-A177-3AD203B41FA5}">
                      <a16:colId xmlns:a16="http://schemas.microsoft.com/office/drawing/2014/main" val="360620517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198890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01935158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84675467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7996134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8210034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15902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6598437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545975253"/>
                    </a:ext>
                  </a:extLst>
                </a:gridCol>
              </a:tblGrid>
              <a:tr h="11375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Name of Entity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State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Address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Mobile</a:t>
                      </a:r>
                      <a:b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</a:br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Number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Plastic Material Type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Category of Plastic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Year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Quantity (TPA)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Recycled </a:t>
                      </a:r>
                      <a:b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Plastic 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16418642"/>
                  </a:ext>
                </a:extLst>
              </a:tr>
              <a:tr h="1516743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Will be automatically fetched by the system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HDPE/PP/LDPE/LLDPE/PET/PVC/PLA-PBAT-Compostable to plastic/Others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1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II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III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39870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DA3997-55C1-6CB1-DAA8-5CD6D3AFC21B}"/>
              </a:ext>
            </a:extLst>
          </p:cNvPr>
          <p:cNvSpPr txBox="1"/>
          <p:nvPr/>
        </p:nvSpPr>
        <p:spPr>
          <a:xfrm>
            <a:off x="4924423" y="2102441"/>
            <a:ext cx="675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a) Details of plastic raw material procured from registered entity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CB887-824E-5A7C-EB20-864B4ABAF227}"/>
              </a:ext>
            </a:extLst>
          </p:cNvPr>
          <p:cNvSpPr txBox="1"/>
          <p:nvPr/>
        </p:nvSpPr>
        <p:spPr>
          <a:xfrm>
            <a:off x="4924423" y="5310631"/>
            <a:ext cx="67530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b) Details of plastic raw material procured from non-registered entity</a:t>
            </a:r>
            <a:endParaRPr lang="en-IN" dirty="0"/>
          </a:p>
        </p:txBody>
      </p:sp>
      <p:sp>
        <p:nvSpPr>
          <p:cNvPr id="7" name="Textfeld 7">
            <a:extLst>
              <a:ext uri="{FF2B5EF4-FFF2-40B4-BE49-F238E27FC236}">
                <a16:creationId xmlns:a16="http://schemas.microsoft.com/office/drawing/2014/main" id="{AD3EB02E-4E93-B5B5-9FFC-7890902A0B83}"/>
              </a:ext>
            </a:extLst>
          </p:cNvPr>
          <p:cNvSpPr txBox="1"/>
          <p:nvPr/>
        </p:nvSpPr>
        <p:spPr>
          <a:xfrm>
            <a:off x="514517" y="2102441"/>
            <a:ext cx="4276557" cy="280076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Plastic material type is to be entered by the brand owners in section 8(a) &amp; 8(b) with the corresponding category of plastic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 of transactions will be done between registration entities through EPR invoice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amount(quantity) will be reflected in each subsection of Section 8</a:t>
            </a:r>
          </a:p>
          <a:p>
            <a:endParaRPr lang="de-D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4D4BD-5A63-66B2-D78F-A451B6B5C85C}"/>
              </a:ext>
            </a:extLst>
          </p:cNvPr>
          <p:cNvSpPr txBox="1"/>
          <p:nvPr/>
        </p:nvSpPr>
        <p:spPr>
          <a:xfrm>
            <a:off x="4924423" y="5956962"/>
            <a:ext cx="67530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c) Details of Plastic Raw material sold to registered PIBOs					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93EFC-7A31-0812-DA3F-AF8CE8887864}"/>
              </a:ext>
            </a:extLst>
          </p:cNvPr>
          <p:cNvSpPr txBox="1"/>
          <p:nvPr/>
        </p:nvSpPr>
        <p:spPr>
          <a:xfrm>
            <a:off x="4924423" y="6369793"/>
            <a:ext cx="675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8 d) Details of Plastic Raw material sold to non-registered PIBOs</a:t>
            </a:r>
          </a:p>
        </p:txBody>
      </p:sp>
    </p:spTree>
    <p:extLst>
      <p:ext uri="{BB962C8B-B14F-4D97-AF65-F5344CB8AC3E}">
        <p14:creationId xmlns:p14="http://schemas.microsoft.com/office/powerpoint/2010/main" val="202445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B03E9-80B1-450C-BD5F-3F70BF1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Section 8 (Importers)</a:t>
            </a: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D8E8DBB4-6170-5B07-4ED5-2B201FA043A4}"/>
              </a:ext>
            </a:extLst>
          </p:cNvPr>
          <p:cNvSpPr txBox="1"/>
          <p:nvPr/>
        </p:nvSpPr>
        <p:spPr>
          <a:xfrm>
            <a:off x="514517" y="2102441"/>
            <a:ext cx="4276557" cy="2800767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Plastic material type is to be entered by the brand owners in section 8(a) &amp; 8(b) with the corresponding category of plastic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Points to Remember: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Validation of transactions will be done between registration entities through EPR invoice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amount(quantity) will be reflected in each subsection of Section 8</a:t>
            </a:r>
          </a:p>
          <a:p>
            <a:endParaRPr lang="de-DE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DAEB76-D82B-3BA1-9D49-EFA7E202A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01709"/>
              </p:ext>
            </p:extLst>
          </p:nvPr>
        </p:nvGraphicFramePr>
        <p:xfrm>
          <a:off x="4857749" y="2555924"/>
          <a:ext cx="6896101" cy="26543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03276">
                  <a:extLst>
                    <a:ext uri="{9D8B030D-6E8A-4147-A177-3AD203B41FA5}">
                      <a16:colId xmlns:a16="http://schemas.microsoft.com/office/drawing/2014/main" val="360620517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198890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01935158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884675467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07996134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8210034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315902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6598437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545975253"/>
                    </a:ext>
                  </a:extLst>
                </a:gridCol>
              </a:tblGrid>
              <a:tr h="113755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Name of Entity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State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Address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Mobile</a:t>
                      </a:r>
                      <a:b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</a:br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Number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Plastic Material Type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212529"/>
                          </a:solidFill>
                          <a:effectLst/>
                        </a:rPr>
                        <a:t>Category of Plastic</a:t>
                      </a:r>
                      <a:endParaRPr lang="en-IN" sz="1400" b="1" i="0" u="none" strike="noStrike" dirty="0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Year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>
                          <a:solidFill>
                            <a:srgbClr val="212529"/>
                          </a:solidFill>
                          <a:effectLst/>
                        </a:rPr>
                        <a:t>Quantity (TPA)</a:t>
                      </a:r>
                      <a:endParaRPr lang="en-IN" sz="1400" b="1" i="0" u="none" strike="noStrike">
                        <a:solidFill>
                          <a:srgbClr val="2125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Recycled </a:t>
                      </a:r>
                      <a:b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Plastic 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16418642"/>
                  </a:ext>
                </a:extLst>
              </a:tr>
              <a:tr h="1516743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Will be automatically fetched by the system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HDPE/PP/LDPE/LLDPE/PET/PVC/PLA-PBAT-Compostable to plastic/Others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1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II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III</a:t>
                      </a:r>
                      <a:b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 IV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39870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5EC052-9714-4786-6311-6A9CB429AC2A}"/>
              </a:ext>
            </a:extLst>
          </p:cNvPr>
          <p:cNvSpPr txBox="1"/>
          <p:nvPr/>
        </p:nvSpPr>
        <p:spPr>
          <a:xfrm>
            <a:off x="4924423" y="2102441"/>
            <a:ext cx="675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a) Details of plastic raw material procured from registered entity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9625A-BA8E-6612-AAA5-A3737E86315A}"/>
              </a:ext>
            </a:extLst>
          </p:cNvPr>
          <p:cNvSpPr txBox="1"/>
          <p:nvPr/>
        </p:nvSpPr>
        <p:spPr>
          <a:xfrm>
            <a:off x="4924423" y="5310631"/>
            <a:ext cx="67530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b) Details of plastic raw material procured from non-registered entity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8D285-F375-FD77-BA81-4D01FF22A523}"/>
              </a:ext>
            </a:extLst>
          </p:cNvPr>
          <p:cNvSpPr txBox="1"/>
          <p:nvPr/>
        </p:nvSpPr>
        <p:spPr>
          <a:xfrm>
            <a:off x="4924423" y="5956962"/>
            <a:ext cx="675306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8 c) Details of Plastic Raw material sold to registered PIBOs				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B8B31-4946-CF28-79EA-9AF35E5621C6}"/>
              </a:ext>
            </a:extLst>
          </p:cNvPr>
          <p:cNvSpPr txBox="1"/>
          <p:nvPr/>
        </p:nvSpPr>
        <p:spPr>
          <a:xfrm>
            <a:off x="4924423" y="6369793"/>
            <a:ext cx="675306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8 d) Details of Plastic Raw material sold to non-registered PIBOs</a:t>
            </a:r>
          </a:p>
        </p:txBody>
      </p:sp>
    </p:spTree>
    <p:extLst>
      <p:ext uri="{BB962C8B-B14F-4D97-AF65-F5344CB8AC3E}">
        <p14:creationId xmlns:p14="http://schemas.microsoft.com/office/powerpoint/2010/main" val="806903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</TotalTime>
  <Words>1036</Words>
  <Application>Microsoft Office PowerPoint</Application>
  <PresentationFormat>Widescreen</PresentationFormat>
  <Paragraphs>165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Form Changes from Module 1 to Module 1A </vt:lpstr>
      <vt:lpstr>Changes in Section 5c</vt:lpstr>
      <vt:lpstr>Section 5c</vt:lpstr>
      <vt:lpstr>Section 7</vt:lpstr>
      <vt:lpstr>Section 7</vt:lpstr>
      <vt:lpstr>Section 8</vt:lpstr>
      <vt:lpstr>Section 8 (Brand Owners)</vt:lpstr>
      <vt:lpstr>Section 8 (Producers)</vt:lpstr>
      <vt:lpstr>Section 8 (Importers)</vt:lpstr>
      <vt:lpstr>Section 8 –  Key Points to remember</vt:lpstr>
      <vt:lpstr>EPR TARGETS: Section 9 – for Brand Owners and Importers; Section 10 for Producers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1A-form changes </dc:title>
  <dc:creator>Andreas, Volker Marcel GIZ IN</dc:creator>
  <cp:lastModifiedBy>Yadav, Ankur GIZ IN</cp:lastModifiedBy>
  <cp:revision>17</cp:revision>
  <dcterms:created xsi:type="dcterms:W3CDTF">2022-11-10T13:14:45Z</dcterms:created>
  <dcterms:modified xsi:type="dcterms:W3CDTF">2022-11-14T06:43:04Z</dcterms:modified>
</cp:coreProperties>
</file>