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9814-D979-4C9E-0FF6-093CA8BC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6DFC-391C-DD87-639F-158F6903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8943"/>
            <a:ext cx="10178322" cy="52496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About Certificate in EPR</a:t>
            </a:r>
          </a:p>
          <a:p>
            <a:r>
              <a:rPr lang="en-US" dirty="0"/>
              <a:t>Physical Verification Process</a:t>
            </a:r>
          </a:p>
          <a:p>
            <a:pPr lvl="1"/>
            <a:r>
              <a:rPr lang="en-US" dirty="0"/>
              <a:t>Physical Verification Checklist</a:t>
            </a:r>
          </a:p>
          <a:p>
            <a:r>
              <a:rPr lang="en-US" dirty="0"/>
              <a:t>Certificate Potential</a:t>
            </a:r>
          </a:p>
          <a:p>
            <a:r>
              <a:rPr lang="en-US" dirty="0"/>
              <a:t>PWP Wallet</a:t>
            </a:r>
          </a:p>
          <a:p>
            <a:r>
              <a:rPr lang="en-US" dirty="0"/>
              <a:t>PWP Operations</a:t>
            </a:r>
          </a:p>
          <a:p>
            <a:r>
              <a:rPr lang="en-US" dirty="0"/>
              <a:t>Types of Certificates in EPR</a:t>
            </a:r>
          </a:p>
          <a:p>
            <a:pPr lvl="1"/>
            <a:r>
              <a:rPr lang="en-US" dirty="0"/>
              <a:t>Recycling Certificate</a:t>
            </a:r>
          </a:p>
          <a:p>
            <a:pPr lvl="1"/>
            <a:r>
              <a:rPr lang="en-US" dirty="0"/>
              <a:t>EOL Certificate</a:t>
            </a:r>
          </a:p>
          <a:p>
            <a:pPr lvl="1"/>
            <a:r>
              <a:rPr lang="en-US" dirty="0"/>
              <a:t>Use of Recycled Material Certificate</a:t>
            </a:r>
          </a:p>
          <a:p>
            <a:pPr lvl="1"/>
            <a:r>
              <a:rPr lang="en-US" dirty="0"/>
              <a:t>Reuse Certificate</a:t>
            </a:r>
          </a:p>
          <a:p>
            <a:r>
              <a:rPr lang="en-US" dirty="0"/>
              <a:t>Who can generate which types of certificates? </a:t>
            </a:r>
          </a:p>
          <a:p>
            <a:r>
              <a:rPr lang="en-US" dirty="0"/>
              <a:t>Generation of EPR Certificate</a:t>
            </a:r>
          </a:p>
          <a:p>
            <a:r>
              <a:rPr lang="en-US" dirty="0"/>
              <a:t>Transfer of EPR Certificate</a:t>
            </a:r>
          </a:p>
        </p:txBody>
      </p:sp>
    </p:spTree>
    <p:extLst>
      <p:ext uri="{BB962C8B-B14F-4D97-AF65-F5344CB8AC3E}">
        <p14:creationId xmlns:p14="http://schemas.microsoft.com/office/powerpoint/2010/main" val="398014209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431</TotalTime>
  <Words>51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Course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  certificates (Course for Plastic Waste Processors)</dc:title>
  <dc:creator>Aditya Suri</dc:creator>
  <cp:lastModifiedBy>Aditya Suri</cp:lastModifiedBy>
  <cp:revision>3</cp:revision>
  <dcterms:created xsi:type="dcterms:W3CDTF">2022-09-21T05:05:04Z</dcterms:created>
  <dcterms:modified xsi:type="dcterms:W3CDTF">2022-09-22T09:00:16Z</dcterms:modified>
</cp:coreProperties>
</file>