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1857" r:id="rId7"/>
    <p:sldId id="1856" r:id="rId8"/>
    <p:sldId id="185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, Volker Marcel GIZ IN" initials="AVMGI" lastIdx="1" clrIdx="0">
    <p:extLst>
      <p:ext uri="{19B8F6BF-5375-455C-9EA6-DF929625EA0E}">
        <p15:presenceInfo xmlns:p15="http://schemas.microsoft.com/office/powerpoint/2012/main" userId="S::volker.andreas@giz.de::231d5011-516d-4160-966a-66539988a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53FF1-6FB1-4C8B-B851-38B298FF1D76}" v="4" dt="2022-11-17T13:15:32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7989" autoAdjust="0"/>
  </p:normalViewPr>
  <p:slideViewPr>
    <p:cSldViewPr snapToGrid="0">
      <p:cViewPr varScale="1">
        <p:scale>
          <a:sx n="59" d="100"/>
          <a:sy n="59" d="100"/>
        </p:scale>
        <p:origin x="10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Ankur GIZ IN" userId="846694ef-02c6-4bc2-8e5c-237817adb176" providerId="ADAL" clId="{75FA4F4B-C36E-4C35-A81C-24B6075663AF}"/>
    <pc:docChg chg="custSel addSld delSld modSld">
      <pc:chgData name="Yadav, Ankur GIZ IN" userId="846694ef-02c6-4bc2-8e5c-237817adb176" providerId="ADAL" clId="{75FA4F4B-C36E-4C35-A81C-24B6075663AF}" dt="2022-11-07T10:17:17.735" v="912" actId="20577"/>
      <pc:docMkLst>
        <pc:docMk/>
      </pc:docMkLst>
      <pc:sldChg chg="modSp new mod">
        <pc:chgData name="Yadav, Ankur GIZ IN" userId="846694ef-02c6-4bc2-8e5c-237817adb176" providerId="ADAL" clId="{75FA4F4B-C36E-4C35-A81C-24B6075663AF}" dt="2022-11-07T10:17:17.735" v="912" actId="20577"/>
        <pc:sldMkLst>
          <pc:docMk/>
          <pc:sldMk cId="2498746646" sldId="256"/>
        </pc:sldMkLst>
        <pc:spChg chg="mod">
          <ac:chgData name="Yadav, Ankur GIZ IN" userId="846694ef-02c6-4bc2-8e5c-237817adb176" providerId="ADAL" clId="{75FA4F4B-C36E-4C35-A81C-24B6075663AF}" dt="2022-11-07T10:17:17.735" v="912" actId="20577"/>
          <ac:spMkLst>
            <pc:docMk/>
            <pc:sldMk cId="2498746646" sldId="256"/>
            <ac:spMk id="2" creationId="{8595CA2E-28A6-95E2-EE38-3B5D7341574B}"/>
          </ac:spMkLst>
        </pc:spChg>
        <pc:spChg chg="mod">
          <ac:chgData name="Yadav, Ankur GIZ IN" userId="846694ef-02c6-4bc2-8e5c-237817adb176" providerId="ADAL" clId="{75FA4F4B-C36E-4C35-A81C-24B6075663AF}" dt="2022-11-07T08:03:46.795" v="1"/>
          <ac:spMkLst>
            <pc:docMk/>
            <pc:sldMk cId="2498746646" sldId="256"/>
            <ac:spMk id="3" creationId="{4DC1B292-31BF-3723-87C5-972055DDBF99}"/>
          </ac:spMkLst>
        </pc:spChg>
      </pc:sldChg>
      <pc:sldChg chg="modSp new del mod">
        <pc:chgData name="Yadav, Ankur GIZ IN" userId="846694ef-02c6-4bc2-8e5c-237817adb176" providerId="ADAL" clId="{75FA4F4B-C36E-4C35-A81C-24B6075663AF}" dt="2022-11-07T10:17:07.178" v="905" actId="47"/>
        <pc:sldMkLst>
          <pc:docMk/>
          <pc:sldMk cId="3117073715" sldId="257"/>
        </pc:sldMkLst>
        <pc:spChg chg="mod">
          <ac:chgData name="Yadav, Ankur GIZ IN" userId="846694ef-02c6-4bc2-8e5c-237817adb176" providerId="ADAL" clId="{75FA4F4B-C36E-4C35-A81C-24B6075663AF}" dt="2022-11-07T10:16:58.038" v="904" actId="6549"/>
          <ac:spMkLst>
            <pc:docMk/>
            <pc:sldMk cId="3117073715" sldId="257"/>
            <ac:spMk id="3" creationId="{65DDB055-06CA-D2DC-A28F-4961B1CE0025}"/>
          </ac:spMkLst>
        </pc:spChg>
      </pc:sldChg>
      <pc:sldChg chg="addSp modSp new mod">
        <pc:chgData name="Yadav, Ankur GIZ IN" userId="846694ef-02c6-4bc2-8e5c-237817adb176" providerId="ADAL" clId="{75FA4F4B-C36E-4C35-A81C-24B6075663AF}" dt="2022-11-07T10:01:28.603" v="213" actId="20577"/>
        <pc:sldMkLst>
          <pc:docMk/>
          <pc:sldMk cId="565119211" sldId="258"/>
        </pc:sldMkLst>
        <pc:spChg chg="mod">
          <ac:chgData name="Yadav, Ankur GIZ IN" userId="846694ef-02c6-4bc2-8e5c-237817adb176" providerId="ADAL" clId="{75FA4F4B-C36E-4C35-A81C-24B6075663AF}" dt="2022-11-07T10:01:28.603" v="213" actId="20577"/>
          <ac:spMkLst>
            <pc:docMk/>
            <pc:sldMk cId="565119211" sldId="258"/>
            <ac:spMk id="2" creationId="{898EE666-8CA0-F723-E33E-EF0203922913}"/>
          </ac:spMkLst>
        </pc:spChg>
        <pc:spChg chg="mod">
          <ac:chgData name="Yadav, Ankur GIZ IN" userId="846694ef-02c6-4bc2-8e5c-237817adb176" providerId="ADAL" clId="{75FA4F4B-C36E-4C35-A81C-24B6075663AF}" dt="2022-11-07T10:00:51.554" v="186" actId="20577"/>
          <ac:spMkLst>
            <pc:docMk/>
            <pc:sldMk cId="565119211" sldId="258"/>
            <ac:spMk id="3" creationId="{2DBB7586-43A5-7226-3513-E63BC2177C41}"/>
          </ac:spMkLst>
        </pc:spChg>
        <pc:picChg chg="add mod">
          <ac:chgData name="Yadav, Ankur GIZ IN" userId="846694ef-02c6-4bc2-8e5c-237817adb176" providerId="ADAL" clId="{75FA4F4B-C36E-4C35-A81C-24B6075663AF}" dt="2022-11-07T09:57:07.554" v="54" actId="14100"/>
          <ac:picMkLst>
            <pc:docMk/>
            <pc:sldMk cId="565119211" sldId="258"/>
            <ac:picMk id="4" creationId="{E8FB6AAD-D58A-6D76-9DAD-BD386177A406}"/>
          </ac:picMkLst>
        </pc:picChg>
        <pc:picChg chg="add mod">
          <ac:chgData name="Yadav, Ankur GIZ IN" userId="846694ef-02c6-4bc2-8e5c-237817adb176" providerId="ADAL" clId="{75FA4F4B-C36E-4C35-A81C-24B6075663AF}" dt="2022-11-07T10:00:14.088" v="185"/>
          <ac:picMkLst>
            <pc:docMk/>
            <pc:sldMk cId="565119211" sldId="258"/>
            <ac:picMk id="5" creationId="{9FD78197-881E-41E2-884A-28A3B6F3A018}"/>
          </ac:picMkLst>
        </pc:picChg>
      </pc:sldChg>
      <pc:sldChg chg="addSp modSp new mod">
        <pc:chgData name="Yadav, Ankur GIZ IN" userId="846694ef-02c6-4bc2-8e5c-237817adb176" providerId="ADAL" clId="{75FA4F4B-C36E-4C35-A81C-24B6075663AF}" dt="2022-11-07T10:04:21.900" v="562" actId="20577"/>
        <pc:sldMkLst>
          <pc:docMk/>
          <pc:sldMk cId="3515894919" sldId="259"/>
        </pc:sldMkLst>
        <pc:spChg chg="mod">
          <ac:chgData name="Yadav, Ankur GIZ IN" userId="846694ef-02c6-4bc2-8e5c-237817adb176" providerId="ADAL" clId="{75FA4F4B-C36E-4C35-A81C-24B6075663AF}" dt="2022-11-07T10:01:23.913" v="205" actId="20577"/>
          <ac:spMkLst>
            <pc:docMk/>
            <pc:sldMk cId="3515894919" sldId="259"/>
            <ac:spMk id="2" creationId="{2FBD1DAC-F380-4693-B2C8-EF3EC4B40E18}"/>
          </ac:spMkLst>
        </pc:spChg>
        <pc:spChg chg="mod">
          <ac:chgData name="Yadav, Ankur GIZ IN" userId="846694ef-02c6-4bc2-8e5c-237817adb176" providerId="ADAL" clId="{75FA4F4B-C36E-4C35-A81C-24B6075663AF}" dt="2022-11-07T10:04:21.900" v="562" actId="20577"/>
          <ac:spMkLst>
            <pc:docMk/>
            <pc:sldMk cId="3515894919" sldId="259"/>
            <ac:spMk id="3" creationId="{626DE821-42AE-6856-FEB7-5433A9ED7BCA}"/>
          </ac:spMkLst>
        </pc:spChg>
        <pc:picChg chg="add mod">
          <ac:chgData name="Yadav, Ankur GIZ IN" userId="846694ef-02c6-4bc2-8e5c-237817adb176" providerId="ADAL" clId="{75FA4F4B-C36E-4C35-A81C-24B6075663AF}" dt="2022-11-07T10:01:38.572" v="214" actId="14100"/>
          <ac:picMkLst>
            <pc:docMk/>
            <pc:sldMk cId="3515894919" sldId="259"/>
            <ac:picMk id="4" creationId="{B2C568FF-25C4-03E7-A6B6-9C1501864885}"/>
          </ac:picMkLst>
        </pc:picChg>
      </pc:sldChg>
      <pc:sldChg chg="addSp modSp new mod">
        <pc:chgData name="Yadav, Ankur GIZ IN" userId="846694ef-02c6-4bc2-8e5c-237817adb176" providerId="ADAL" clId="{75FA4F4B-C36E-4C35-A81C-24B6075663AF}" dt="2022-11-07T10:16:39.823" v="903" actId="20577"/>
        <pc:sldMkLst>
          <pc:docMk/>
          <pc:sldMk cId="4166820759" sldId="260"/>
        </pc:sldMkLst>
        <pc:spChg chg="mod">
          <ac:chgData name="Yadav, Ankur GIZ IN" userId="846694ef-02c6-4bc2-8e5c-237817adb176" providerId="ADAL" clId="{75FA4F4B-C36E-4C35-A81C-24B6075663AF}" dt="2022-11-07T10:05:01.589" v="580" actId="20577"/>
          <ac:spMkLst>
            <pc:docMk/>
            <pc:sldMk cId="4166820759" sldId="260"/>
            <ac:spMk id="2" creationId="{7321C3E9-6264-1CE4-8AD1-0358F420809F}"/>
          </ac:spMkLst>
        </pc:spChg>
        <pc:spChg chg="mod">
          <ac:chgData name="Yadav, Ankur GIZ IN" userId="846694ef-02c6-4bc2-8e5c-237817adb176" providerId="ADAL" clId="{75FA4F4B-C36E-4C35-A81C-24B6075663AF}" dt="2022-11-07T10:16:39.823" v="903" actId="20577"/>
          <ac:spMkLst>
            <pc:docMk/>
            <pc:sldMk cId="4166820759" sldId="260"/>
            <ac:spMk id="3" creationId="{39C40C11-23EA-DD42-43F0-C364FCDB94AC}"/>
          </ac:spMkLst>
        </pc:spChg>
        <pc:picChg chg="add mod modCrop">
          <ac:chgData name="Yadav, Ankur GIZ IN" userId="846694ef-02c6-4bc2-8e5c-237817adb176" providerId="ADAL" clId="{75FA4F4B-C36E-4C35-A81C-24B6075663AF}" dt="2022-11-07T10:14:49.602" v="589" actId="1076"/>
          <ac:picMkLst>
            <pc:docMk/>
            <pc:sldMk cId="4166820759" sldId="260"/>
            <ac:picMk id="5" creationId="{11D449C4-5369-C329-4F5A-02AFF092A8E4}"/>
          </ac:picMkLst>
        </pc:picChg>
      </pc:sldChg>
    </pc:docChg>
  </pc:docChgLst>
  <pc:docChgLst>
    <pc:chgData name="Yadav, Ankur GIZ IN" userId="846694ef-02c6-4bc2-8e5c-237817adb176" providerId="ADAL" clId="{A3253FF1-6FB1-4C8B-B851-38B298FF1D76}"/>
    <pc:docChg chg="custSel delSld modSld sldOrd">
      <pc:chgData name="Yadav, Ankur GIZ IN" userId="846694ef-02c6-4bc2-8e5c-237817adb176" providerId="ADAL" clId="{A3253FF1-6FB1-4C8B-B851-38B298FF1D76}" dt="2022-11-17T13:18:42.566" v="34" actId="1076"/>
      <pc:docMkLst>
        <pc:docMk/>
      </pc:docMkLst>
      <pc:sldChg chg="addSp delSp modSp mod">
        <pc:chgData name="Yadav, Ankur GIZ IN" userId="846694ef-02c6-4bc2-8e5c-237817adb176" providerId="ADAL" clId="{A3253FF1-6FB1-4C8B-B851-38B298FF1D76}" dt="2022-11-17T13:17:10.871" v="23" actId="1076"/>
        <pc:sldMkLst>
          <pc:docMk/>
          <pc:sldMk cId="4166820759" sldId="260"/>
        </pc:sldMkLst>
        <pc:spChg chg="del">
          <ac:chgData name="Yadav, Ankur GIZ IN" userId="846694ef-02c6-4bc2-8e5c-237817adb176" providerId="ADAL" clId="{A3253FF1-6FB1-4C8B-B851-38B298FF1D76}" dt="2022-11-17T13:07:25.497" v="0" actId="478"/>
          <ac:spMkLst>
            <pc:docMk/>
            <pc:sldMk cId="4166820759" sldId="260"/>
            <ac:spMk id="4" creationId="{4826A8A5-AFFF-4152-E21F-907FD187D41F}"/>
          </ac:spMkLst>
        </pc:spChg>
        <pc:spChg chg="add mod">
          <ac:chgData name="Yadav, Ankur GIZ IN" userId="846694ef-02c6-4bc2-8e5c-237817adb176" providerId="ADAL" clId="{A3253FF1-6FB1-4C8B-B851-38B298FF1D76}" dt="2022-11-17T13:17:10.871" v="23" actId="1076"/>
          <ac:spMkLst>
            <pc:docMk/>
            <pc:sldMk cId="4166820759" sldId="260"/>
            <ac:spMk id="5" creationId="{0FB73D91-84D0-D40F-C6E9-067AE0BBF2F5}"/>
          </ac:spMkLst>
        </pc:spChg>
        <pc:picChg chg="mod">
          <ac:chgData name="Yadav, Ankur GIZ IN" userId="846694ef-02c6-4bc2-8e5c-237817adb176" providerId="ADAL" clId="{A3253FF1-6FB1-4C8B-B851-38B298FF1D76}" dt="2022-11-17T13:07:42.844" v="4" actId="1076"/>
          <ac:picMkLst>
            <pc:docMk/>
            <pc:sldMk cId="4166820759" sldId="260"/>
            <ac:picMk id="6" creationId="{CEAA1930-C189-A4B9-6EF8-EEEA90C8B672}"/>
          </ac:picMkLst>
        </pc:picChg>
      </pc:sldChg>
      <pc:sldChg chg="modSp mod ord">
        <pc:chgData name="Yadav, Ankur GIZ IN" userId="846694ef-02c6-4bc2-8e5c-237817adb176" providerId="ADAL" clId="{A3253FF1-6FB1-4C8B-B851-38B298FF1D76}" dt="2022-11-17T13:16:52.660" v="21" actId="1076"/>
        <pc:sldMkLst>
          <pc:docMk/>
          <pc:sldMk cId="3417133570" sldId="1853"/>
        </pc:sldMkLst>
        <pc:graphicFrameChg chg="mod">
          <ac:chgData name="Yadav, Ankur GIZ IN" userId="846694ef-02c6-4bc2-8e5c-237817adb176" providerId="ADAL" clId="{A3253FF1-6FB1-4C8B-B851-38B298FF1D76}" dt="2022-11-17T13:16:52.660" v="21" actId="1076"/>
          <ac:graphicFrameMkLst>
            <pc:docMk/>
            <pc:sldMk cId="3417133570" sldId="1853"/>
            <ac:graphicFrameMk id="4" creationId="{C00DF9FD-EA12-F216-53AB-AD0172EB0915}"/>
          </ac:graphicFrameMkLst>
        </pc:graphicFrameChg>
      </pc:sldChg>
      <pc:sldChg chg="addSp modSp mod">
        <pc:chgData name="Yadav, Ankur GIZ IN" userId="846694ef-02c6-4bc2-8e5c-237817adb176" providerId="ADAL" clId="{A3253FF1-6FB1-4C8B-B851-38B298FF1D76}" dt="2022-11-17T13:18:42.566" v="34" actId="1076"/>
        <pc:sldMkLst>
          <pc:docMk/>
          <pc:sldMk cId="3091498101" sldId="1857"/>
        </pc:sldMkLst>
        <pc:spChg chg="add mod">
          <ac:chgData name="Yadav, Ankur GIZ IN" userId="846694ef-02c6-4bc2-8e5c-237817adb176" providerId="ADAL" clId="{A3253FF1-6FB1-4C8B-B851-38B298FF1D76}" dt="2022-11-17T13:18:42.566" v="34" actId="1076"/>
          <ac:spMkLst>
            <pc:docMk/>
            <pc:sldMk cId="3091498101" sldId="1857"/>
            <ac:spMk id="4" creationId="{389C9CCE-4DBC-F646-64AF-D2CB118C1C26}"/>
          </ac:spMkLst>
        </pc:spChg>
        <pc:picChg chg="mod">
          <ac:chgData name="Yadav, Ankur GIZ IN" userId="846694ef-02c6-4bc2-8e5c-237817adb176" providerId="ADAL" clId="{A3253FF1-6FB1-4C8B-B851-38B298FF1D76}" dt="2022-11-17T13:17:20.547" v="25" actId="1076"/>
          <ac:picMkLst>
            <pc:docMk/>
            <pc:sldMk cId="3091498101" sldId="1857"/>
            <ac:picMk id="5" creationId="{34A84AF5-27E5-6B20-BA74-BCA7C34300BC}"/>
          </ac:picMkLst>
        </pc:picChg>
      </pc:sldChg>
      <pc:sldChg chg="del ord">
        <pc:chgData name="Yadav, Ankur GIZ IN" userId="846694ef-02c6-4bc2-8e5c-237817adb176" providerId="ADAL" clId="{A3253FF1-6FB1-4C8B-B851-38B298FF1D76}" dt="2022-11-17T13:14:04.154" v="12" actId="47"/>
        <pc:sldMkLst>
          <pc:docMk/>
          <pc:sldMk cId="4053359983" sldId="1858"/>
        </pc:sldMkLst>
      </pc:sldChg>
    </pc:docChg>
  </pc:docChgLst>
  <pc:docChgLst>
    <pc:chgData name="Kartik Kapoor" userId="a45309d7300c318a" providerId="LiveId" clId="{1A986129-BE42-46E9-AC71-216AAEA0A1C7}"/>
    <pc:docChg chg="custSel addSld delSld modSld">
      <pc:chgData name="Kartik Kapoor" userId="a45309d7300c318a" providerId="LiveId" clId="{1A986129-BE42-46E9-AC71-216AAEA0A1C7}" dt="2022-11-10T10:45:37.178" v="241" actId="1076"/>
      <pc:docMkLst>
        <pc:docMk/>
      </pc:docMkLst>
      <pc:sldChg chg="modSp mod">
        <pc:chgData name="Kartik Kapoor" userId="a45309d7300c318a" providerId="LiveId" clId="{1A986129-BE42-46E9-AC71-216AAEA0A1C7}" dt="2022-11-10T09:47:04.618" v="163" actId="20577"/>
        <pc:sldMkLst>
          <pc:docMk/>
          <pc:sldMk cId="565119211" sldId="258"/>
        </pc:sldMkLst>
        <pc:spChg chg="mod">
          <ac:chgData name="Kartik Kapoor" userId="a45309d7300c318a" providerId="LiveId" clId="{1A986129-BE42-46E9-AC71-216AAEA0A1C7}" dt="2022-11-10T09:47:04.618" v="163" actId="20577"/>
          <ac:spMkLst>
            <pc:docMk/>
            <pc:sldMk cId="565119211" sldId="258"/>
            <ac:spMk id="2" creationId="{898EE666-8CA0-F723-E33E-EF0203922913}"/>
          </ac:spMkLst>
        </pc:spChg>
      </pc:sldChg>
      <pc:sldChg chg="modSp mod">
        <pc:chgData name="Kartik Kapoor" userId="a45309d7300c318a" providerId="LiveId" clId="{1A986129-BE42-46E9-AC71-216AAEA0A1C7}" dt="2022-11-10T09:47:41.492" v="194" actId="20577"/>
        <pc:sldMkLst>
          <pc:docMk/>
          <pc:sldMk cId="3515894919" sldId="259"/>
        </pc:sldMkLst>
        <pc:spChg chg="mod">
          <ac:chgData name="Kartik Kapoor" userId="a45309d7300c318a" providerId="LiveId" clId="{1A986129-BE42-46E9-AC71-216AAEA0A1C7}" dt="2022-11-10T09:47:41.492" v="194" actId="20577"/>
          <ac:spMkLst>
            <pc:docMk/>
            <pc:sldMk cId="3515894919" sldId="259"/>
            <ac:spMk id="2" creationId="{2FBD1DAC-F380-4693-B2C8-EF3EC4B40E18}"/>
          </ac:spMkLst>
        </pc:spChg>
      </pc:sldChg>
      <pc:sldChg chg="modSp mod">
        <pc:chgData name="Kartik Kapoor" userId="a45309d7300c318a" providerId="LiveId" clId="{1A986129-BE42-46E9-AC71-216AAEA0A1C7}" dt="2022-11-10T09:48:06.599" v="219" actId="313"/>
        <pc:sldMkLst>
          <pc:docMk/>
          <pc:sldMk cId="4166820759" sldId="260"/>
        </pc:sldMkLst>
        <pc:spChg chg="mod">
          <ac:chgData name="Kartik Kapoor" userId="a45309d7300c318a" providerId="LiveId" clId="{1A986129-BE42-46E9-AC71-216AAEA0A1C7}" dt="2022-11-10T09:48:06.599" v="219" actId="313"/>
          <ac:spMkLst>
            <pc:docMk/>
            <pc:sldMk cId="4166820759" sldId="260"/>
            <ac:spMk id="2" creationId="{7321C3E9-6264-1CE4-8AD1-0358F420809F}"/>
          </ac:spMkLst>
        </pc:spChg>
      </pc:sldChg>
      <pc:sldChg chg="delSp modSp add mod">
        <pc:chgData name="Kartik Kapoor" userId="a45309d7300c318a" providerId="LiveId" clId="{1A986129-BE42-46E9-AC71-216AAEA0A1C7}" dt="2022-11-10T10:45:37.178" v="241" actId="1076"/>
        <pc:sldMkLst>
          <pc:docMk/>
          <pc:sldMk cId="1582510065" sldId="263"/>
        </pc:sldMkLst>
        <pc:spChg chg="mod">
          <ac:chgData name="Kartik Kapoor" userId="a45309d7300c318a" providerId="LiveId" clId="{1A986129-BE42-46E9-AC71-216AAEA0A1C7}" dt="2022-11-10T10:45:37.178" v="241" actId="1076"/>
          <ac:spMkLst>
            <pc:docMk/>
            <pc:sldMk cId="1582510065" sldId="263"/>
            <ac:spMk id="18" creationId="{5EEF655F-9062-620B-C7A3-9AB4998EF785}"/>
          </ac:spMkLst>
        </pc:spChg>
        <pc:spChg chg="del">
          <ac:chgData name="Kartik Kapoor" userId="a45309d7300c318a" providerId="LiveId" clId="{1A986129-BE42-46E9-AC71-216AAEA0A1C7}" dt="2022-11-10T10:45:25.691" v="226" actId="478"/>
          <ac:spMkLst>
            <pc:docMk/>
            <pc:sldMk cId="1582510065" sldId="263"/>
            <ac:spMk id="31" creationId="{EBB15A56-971D-BD1C-E63C-E064581FFA53}"/>
          </ac:spMkLst>
        </pc:spChg>
        <pc:picChg chg="del">
          <ac:chgData name="Kartik Kapoor" userId="a45309d7300c318a" providerId="LiveId" clId="{1A986129-BE42-46E9-AC71-216AAEA0A1C7}" dt="2022-11-10T10:45:19.477" v="223" actId="478"/>
          <ac:picMkLst>
            <pc:docMk/>
            <pc:sldMk cId="1582510065" sldId="263"/>
            <ac:picMk id="7" creationId="{5153075B-4D69-F073-A71D-AAC1250963DB}"/>
          </ac:picMkLst>
        </pc:picChg>
        <pc:cxnChg chg="del mod">
          <ac:chgData name="Kartik Kapoor" userId="a45309d7300c318a" providerId="LiveId" clId="{1A986129-BE42-46E9-AC71-216AAEA0A1C7}" dt="2022-11-10T10:45:21.458" v="225" actId="478"/>
          <ac:cxnSpMkLst>
            <pc:docMk/>
            <pc:sldMk cId="1582510065" sldId="263"/>
            <ac:cxnSpMk id="47" creationId="{57FE6CFE-3658-CDD0-22FA-A83E3DDD1F04}"/>
          </ac:cxnSpMkLst>
        </pc:cxnChg>
      </pc:sldChg>
      <pc:sldChg chg="modSp add del mod">
        <pc:chgData name="Kartik Kapoor" userId="a45309d7300c318a" providerId="LiveId" clId="{1A986129-BE42-46E9-AC71-216AAEA0A1C7}" dt="2022-11-10T09:46:52.066" v="138" actId="20577"/>
        <pc:sldMkLst>
          <pc:docMk/>
          <pc:sldMk cId="3417133570" sldId="1853"/>
        </pc:sldMkLst>
        <pc:spChg chg="mod">
          <ac:chgData name="Kartik Kapoor" userId="a45309d7300c318a" providerId="LiveId" clId="{1A986129-BE42-46E9-AC71-216AAEA0A1C7}" dt="2022-11-10T09:46:19.209" v="71" actId="20577"/>
          <ac:spMkLst>
            <pc:docMk/>
            <pc:sldMk cId="3417133570" sldId="1853"/>
            <ac:spMk id="2" creationId="{517E7819-1B0A-323C-B7FA-36DF9DB12C33}"/>
          </ac:spMkLst>
        </pc:spChg>
        <pc:graphicFrameChg chg="mod modGraphic">
          <ac:chgData name="Kartik Kapoor" userId="a45309d7300c318a" providerId="LiveId" clId="{1A986129-BE42-46E9-AC71-216AAEA0A1C7}" dt="2022-11-10T09:46:52.066" v="138" actId="20577"/>
          <ac:graphicFrameMkLst>
            <pc:docMk/>
            <pc:sldMk cId="3417133570" sldId="1853"/>
            <ac:graphicFrameMk id="4" creationId="{C00DF9FD-EA12-F216-53AB-AD0172EB0915}"/>
          </ac:graphicFrameMkLst>
        </pc:graphicFrameChg>
        <pc:graphicFrameChg chg="mod">
          <ac:chgData name="Kartik Kapoor" userId="a45309d7300c318a" providerId="LiveId" clId="{1A986129-BE42-46E9-AC71-216AAEA0A1C7}" dt="2022-11-10T09:46:38.943" v="114" actId="20577"/>
          <ac:graphicFrameMkLst>
            <pc:docMk/>
            <pc:sldMk cId="3417133570" sldId="1853"/>
            <ac:graphicFrameMk id="5" creationId="{EB914B25-F776-1570-D341-EBCB5F0EFE9F}"/>
          </ac:graphicFrameMkLst>
        </pc:graphicFrameChg>
      </pc:sldChg>
      <pc:sldChg chg="new del">
        <pc:chgData name="Kartik Kapoor" userId="a45309d7300c318a" providerId="LiveId" clId="{1A986129-BE42-46E9-AC71-216AAEA0A1C7}" dt="2022-11-10T10:45:12.720" v="222" actId="47"/>
        <pc:sldMkLst>
          <pc:docMk/>
          <pc:sldMk cId="1582040944" sldId="1854"/>
        </pc:sldMkLst>
      </pc:sldChg>
    </pc:docChg>
  </pc:docChgLst>
  <pc:docChgLst>
    <pc:chgData name="Yadav, Ankur GIZ IN" userId="846694ef-02c6-4bc2-8e5c-237817adb176" providerId="ADAL" clId="{B5A5FB8B-A09A-46AC-8E14-423DC7D71EBB}"/>
    <pc:docChg chg="custSel modSld">
      <pc:chgData name="Yadav, Ankur GIZ IN" userId="846694ef-02c6-4bc2-8e5c-237817adb176" providerId="ADAL" clId="{B5A5FB8B-A09A-46AC-8E14-423DC7D71EBB}" dt="2022-11-11T11:16:19.474" v="173" actId="1076"/>
      <pc:docMkLst>
        <pc:docMk/>
      </pc:docMkLst>
      <pc:sldChg chg="addSp modSp mod">
        <pc:chgData name="Yadav, Ankur GIZ IN" userId="846694ef-02c6-4bc2-8e5c-237817adb176" providerId="ADAL" clId="{B5A5FB8B-A09A-46AC-8E14-423DC7D71EBB}" dt="2022-11-11T11:16:19.474" v="173" actId="1076"/>
        <pc:sldMkLst>
          <pc:docMk/>
          <pc:sldMk cId="4166820759" sldId="260"/>
        </pc:sldMkLst>
        <pc:spChg chg="add mod">
          <ac:chgData name="Yadav, Ankur GIZ IN" userId="846694ef-02c6-4bc2-8e5c-237817adb176" providerId="ADAL" clId="{B5A5FB8B-A09A-46AC-8E14-423DC7D71EBB}" dt="2022-11-11T11:16:19.474" v="173" actId="1076"/>
          <ac:spMkLst>
            <pc:docMk/>
            <pc:sldMk cId="4166820759" sldId="260"/>
            <ac:spMk id="4" creationId="{4826A8A5-AFFF-4152-E21F-907FD187D41F}"/>
          </ac:spMkLst>
        </pc:spChg>
      </pc:sldChg>
      <pc:sldChg chg="modSp mod">
        <pc:chgData name="Yadav, Ankur GIZ IN" userId="846694ef-02c6-4bc2-8e5c-237817adb176" providerId="ADAL" clId="{B5A5FB8B-A09A-46AC-8E14-423DC7D71EBB}" dt="2022-11-11T11:06:07.595" v="54" actId="20577"/>
        <pc:sldMkLst>
          <pc:docMk/>
          <pc:sldMk cId="1582510065" sldId="263"/>
        </pc:sldMkLst>
        <pc:spChg chg="mod">
          <ac:chgData name="Yadav, Ankur GIZ IN" userId="846694ef-02c6-4bc2-8e5c-237817adb176" providerId="ADAL" clId="{B5A5FB8B-A09A-46AC-8E14-423DC7D71EBB}" dt="2022-11-11T11:06:07.595" v="54" actId="20577"/>
          <ac:spMkLst>
            <pc:docMk/>
            <pc:sldMk cId="1582510065" sldId="263"/>
            <ac:spMk id="16" creationId="{12C41CDF-9C4D-71C0-A2D3-4339FC94088B}"/>
          </ac:spMkLst>
        </pc:spChg>
        <pc:spChg chg="mod">
          <ac:chgData name="Yadav, Ankur GIZ IN" userId="846694ef-02c6-4bc2-8e5c-237817adb176" providerId="ADAL" clId="{B5A5FB8B-A09A-46AC-8E14-423DC7D71EBB}" dt="2022-11-11T11:04:24.954" v="25" actId="14100"/>
          <ac:spMkLst>
            <pc:docMk/>
            <pc:sldMk cId="1582510065" sldId="263"/>
            <ac:spMk id="18" creationId="{5EEF655F-9062-620B-C7A3-9AB4998EF785}"/>
          </ac:spMkLst>
        </pc:spChg>
      </pc:sldChg>
      <pc:sldChg chg="modSp">
        <pc:chgData name="Yadav, Ankur GIZ IN" userId="846694ef-02c6-4bc2-8e5c-237817adb176" providerId="ADAL" clId="{B5A5FB8B-A09A-46AC-8E14-423DC7D71EBB}" dt="2022-11-11T11:01:47.990" v="1" actId="20577"/>
        <pc:sldMkLst>
          <pc:docMk/>
          <pc:sldMk cId="3417133570" sldId="1853"/>
        </pc:sldMkLst>
        <pc:graphicFrameChg chg="mod">
          <ac:chgData name="Yadav, Ankur GIZ IN" userId="846694ef-02c6-4bc2-8e5c-237817adb176" providerId="ADAL" clId="{B5A5FB8B-A09A-46AC-8E14-423DC7D71EBB}" dt="2022-11-11T11:01:47.990" v="1" actId="20577"/>
          <ac:graphicFrameMkLst>
            <pc:docMk/>
            <pc:sldMk cId="3417133570" sldId="1853"/>
            <ac:graphicFrameMk id="5" creationId="{EB914B25-F776-1570-D341-EBCB5F0EFE9F}"/>
          </ac:graphicFrameMkLst>
        </pc:graphicFrameChg>
      </pc:sldChg>
    </pc:docChg>
  </pc:docChgLst>
  <pc:docChgLst>
    <pc:chgData name="Yadav, Ankur GIZ IN" userId="846694ef-02c6-4bc2-8e5c-237817adb176" providerId="ADAL" clId="{2CD5744F-5D10-4A2C-820E-4605EDCF7F1E}"/>
    <pc:docChg chg="undo custSel addSld delSld modSld sldOrd">
      <pc:chgData name="Yadav, Ankur GIZ IN" userId="846694ef-02c6-4bc2-8e5c-237817adb176" providerId="ADAL" clId="{2CD5744F-5D10-4A2C-820E-4605EDCF7F1E}" dt="2022-11-14T09:29:09.639" v="706"/>
      <pc:docMkLst>
        <pc:docMk/>
      </pc:docMkLst>
      <pc:sldChg chg="addSp delSp modSp mod modNotesTx">
        <pc:chgData name="Yadav, Ankur GIZ IN" userId="846694ef-02c6-4bc2-8e5c-237817adb176" providerId="ADAL" clId="{2CD5744F-5D10-4A2C-820E-4605EDCF7F1E}" dt="2022-11-14T06:45:53.387" v="24" actId="6549"/>
        <pc:sldMkLst>
          <pc:docMk/>
          <pc:sldMk cId="565119211" sldId="258"/>
        </pc:sldMkLst>
        <pc:spChg chg="mod">
          <ac:chgData name="Yadav, Ankur GIZ IN" userId="846694ef-02c6-4bc2-8e5c-237817adb176" providerId="ADAL" clId="{2CD5744F-5D10-4A2C-820E-4605EDCF7F1E}" dt="2022-11-14T06:45:39.102" v="21" actId="14100"/>
          <ac:spMkLst>
            <pc:docMk/>
            <pc:sldMk cId="565119211" sldId="258"/>
            <ac:spMk id="3" creationId="{2DBB7586-43A5-7226-3513-E63BC2177C41}"/>
          </ac:spMkLst>
        </pc:spChg>
        <pc:picChg chg="del">
          <ac:chgData name="Yadav, Ankur GIZ IN" userId="846694ef-02c6-4bc2-8e5c-237817adb176" providerId="ADAL" clId="{2CD5744F-5D10-4A2C-820E-4605EDCF7F1E}" dt="2022-11-14T06:45:30.852" v="18" actId="478"/>
          <ac:picMkLst>
            <pc:docMk/>
            <pc:sldMk cId="565119211" sldId="258"/>
            <ac:picMk id="4" creationId="{E8FB6AAD-D58A-6D76-9DAD-BD386177A406}"/>
          </ac:picMkLst>
        </pc:picChg>
        <pc:picChg chg="add mod">
          <ac:chgData name="Yadav, Ankur GIZ IN" userId="846694ef-02c6-4bc2-8e5c-237817adb176" providerId="ADAL" clId="{2CD5744F-5D10-4A2C-820E-4605EDCF7F1E}" dt="2022-11-14T06:45:43.294" v="23" actId="1076"/>
          <ac:picMkLst>
            <pc:docMk/>
            <pc:sldMk cId="565119211" sldId="258"/>
            <ac:picMk id="5" creationId="{532EB717-43D4-B2BA-36F8-CE7EF895654C}"/>
          </ac:picMkLst>
        </pc:picChg>
      </pc:sldChg>
      <pc:sldChg chg="addSp delSp modSp mod modNotesTx">
        <pc:chgData name="Yadav, Ankur GIZ IN" userId="846694ef-02c6-4bc2-8e5c-237817adb176" providerId="ADAL" clId="{2CD5744F-5D10-4A2C-820E-4605EDCF7F1E}" dt="2022-11-14T09:26:00.070" v="686" actId="20577"/>
        <pc:sldMkLst>
          <pc:docMk/>
          <pc:sldMk cId="3515894919" sldId="259"/>
        </pc:sldMkLst>
        <pc:spChg chg="mod">
          <ac:chgData name="Yadav, Ankur GIZ IN" userId="846694ef-02c6-4bc2-8e5c-237817adb176" providerId="ADAL" clId="{2CD5744F-5D10-4A2C-820E-4605EDCF7F1E}" dt="2022-11-14T09:26:00.070" v="686" actId="20577"/>
          <ac:spMkLst>
            <pc:docMk/>
            <pc:sldMk cId="3515894919" sldId="259"/>
            <ac:spMk id="3" creationId="{626DE821-42AE-6856-FEB7-5433A9ED7BCA}"/>
          </ac:spMkLst>
        </pc:spChg>
        <pc:picChg chg="del">
          <ac:chgData name="Yadav, Ankur GIZ IN" userId="846694ef-02c6-4bc2-8e5c-237817adb176" providerId="ADAL" clId="{2CD5744F-5D10-4A2C-820E-4605EDCF7F1E}" dt="2022-11-14T06:46:18.443" v="25" actId="478"/>
          <ac:picMkLst>
            <pc:docMk/>
            <pc:sldMk cId="3515894919" sldId="259"/>
            <ac:picMk id="4" creationId="{B2C568FF-25C4-03E7-A6B6-9C1501864885}"/>
          </ac:picMkLst>
        </pc:picChg>
        <pc:picChg chg="add del mod">
          <ac:chgData name="Yadav, Ankur GIZ IN" userId="846694ef-02c6-4bc2-8e5c-237817adb176" providerId="ADAL" clId="{2CD5744F-5D10-4A2C-820E-4605EDCF7F1E}" dt="2022-11-14T07:15:04.054" v="54" actId="478"/>
          <ac:picMkLst>
            <pc:docMk/>
            <pc:sldMk cId="3515894919" sldId="259"/>
            <ac:picMk id="5" creationId="{2606B597-72E6-D1AC-F948-7301EF9E1CD8}"/>
          </ac:picMkLst>
        </pc:picChg>
        <pc:picChg chg="add mod modCrop">
          <ac:chgData name="Yadav, Ankur GIZ IN" userId="846694ef-02c6-4bc2-8e5c-237817adb176" providerId="ADAL" clId="{2CD5744F-5D10-4A2C-820E-4605EDCF7F1E}" dt="2022-11-14T07:48:06.916" v="402" actId="1076"/>
          <ac:picMkLst>
            <pc:docMk/>
            <pc:sldMk cId="3515894919" sldId="259"/>
            <ac:picMk id="6" creationId="{F4E54106-BC2D-5E3D-0218-DDB1157307C8}"/>
          </ac:picMkLst>
        </pc:picChg>
      </pc:sldChg>
      <pc:sldChg chg="addSp delSp modSp mod modNotesTx">
        <pc:chgData name="Yadav, Ankur GIZ IN" userId="846694ef-02c6-4bc2-8e5c-237817adb176" providerId="ADAL" clId="{2CD5744F-5D10-4A2C-820E-4605EDCF7F1E}" dt="2022-11-14T08:06:36.969" v="670" actId="14100"/>
        <pc:sldMkLst>
          <pc:docMk/>
          <pc:sldMk cId="4166820759" sldId="260"/>
        </pc:sldMkLst>
        <pc:spChg chg="mod">
          <ac:chgData name="Yadav, Ankur GIZ IN" userId="846694ef-02c6-4bc2-8e5c-237817adb176" providerId="ADAL" clId="{2CD5744F-5D10-4A2C-820E-4605EDCF7F1E}" dt="2022-11-14T08:06:36.969" v="670" actId="14100"/>
          <ac:spMkLst>
            <pc:docMk/>
            <pc:sldMk cId="4166820759" sldId="260"/>
            <ac:spMk id="3" creationId="{39C40C11-23EA-DD42-43F0-C364FCDB94AC}"/>
          </ac:spMkLst>
        </pc:spChg>
        <pc:picChg chg="del">
          <ac:chgData name="Yadav, Ankur GIZ IN" userId="846694ef-02c6-4bc2-8e5c-237817adb176" providerId="ADAL" clId="{2CD5744F-5D10-4A2C-820E-4605EDCF7F1E}" dt="2022-11-14T06:47:40.815" v="40" actId="478"/>
          <ac:picMkLst>
            <pc:docMk/>
            <pc:sldMk cId="4166820759" sldId="260"/>
            <ac:picMk id="5" creationId="{11D449C4-5369-C329-4F5A-02AFF092A8E4}"/>
          </ac:picMkLst>
        </pc:picChg>
        <pc:picChg chg="add mod">
          <ac:chgData name="Yadav, Ankur GIZ IN" userId="846694ef-02c6-4bc2-8e5c-237817adb176" providerId="ADAL" clId="{2CD5744F-5D10-4A2C-820E-4605EDCF7F1E}" dt="2022-11-14T06:47:41.617" v="41"/>
          <ac:picMkLst>
            <pc:docMk/>
            <pc:sldMk cId="4166820759" sldId="260"/>
            <ac:picMk id="6" creationId="{CEAA1930-C189-A4B9-6EF8-EEEA90C8B672}"/>
          </ac:picMkLst>
        </pc:picChg>
      </pc:sldChg>
      <pc:sldChg chg="addSp delSp modSp mod modNotesTx">
        <pc:chgData name="Yadav, Ankur GIZ IN" userId="846694ef-02c6-4bc2-8e5c-237817adb176" providerId="ADAL" clId="{2CD5744F-5D10-4A2C-820E-4605EDCF7F1E}" dt="2022-11-14T09:27:15.247" v="704" actId="20577"/>
        <pc:sldMkLst>
          <pc:docMk/>
          <pc:sldMk cId="1582510065" sldId="263"/>
        </pc:sldMkLst>
        <pc:spChg chg="mod">
          <ac:chgData name="Yadav, Ankur GIZ IN" userId="846694ef-02c6-4bc2-8e5c-237817adb176" providerId="ADAL" clId="{2CD5744F-5D10-4A2C-820E-4605EDCF7F1E}" dt="2022-11-14T09:27:15.247" v="704" actId="20577"/>
          <ac:spMkLst>
            <pc:docMk/>
            <pc:sldMk cId="1582510065" sldId="263"/>
            <ac:spMk id="2" creationId="{2B9C76F4-688E-BEA5-5491-84A54E95CF46}"/>
          </ac:spMkLst>
        </pc:spChg>
        <pc:spChg chg="add mod">
          <ac:chgData name="Yadav, Ankur GIZ IN" userId="846694ef-02c6-4bc2-8e5c-237817adb176" providerId="ADAL" clId="{2CD5744F-5D10-4A2C-820E-4605EDCF7F1E}" dt="2022-11-14T07:50:58.197" v="654" actId="1076"/>
          <ac:spMkLst>
            <pc:docMk/>
            <pc:sldMk cId="1582510065" sldId="263"/>
            <ac:spMk id="3" creationId="{FF8384DD-EAD7-FD0F-07BB-9DEB1568DC3C}"/>
          </ac:spMkLst>
        </pc:spChg>
        <pc:spChg chg="add del mod">
          <ac:chgData name="Yadav, Ankur GIZ IN" userId="846694ef-02c6-4bc2-8e5c-237817adb176" providerId="ADAL" clId="{2CD5744F-5D10-4A2C-820E-4605EDCF7F1E}" dt="2022-11-14T07:23:14.727" v="100" actId="478"/>
          <ac:spMkLst>
            <pc:docMk/>
            <pc:sldMk cId="1582510065" sldId="263"/>
            <ac:spMk id="12" creationId="{B63FA3D4-FE07-7D96-DDF5-EE3EA64E432C}"/>
          </ac:spMkLst>
        </pc:spChg>
        <pc:cxnChg chg="add del mod">
          <ac:chgData name="Yadav, Ankur GIZ IN" userId="846694ef-02c6-4bc2-8e5c-237817adb176" providerId="ADAL" clId="{2CD5744F-5D10-4A2C-820E-4605EDCF7F1E}" dt="2022-11-14T07:22:18.425" v="92" actId="478"/>
          <ac:cxnSpMkLst>
            <pc:docMk/>
            <pc:sldMk cId="1582510065" sldId="263"/>
            <ac:cxnSpMk id="6" creationId="{9AB41757-F802-3C7A-7DB3-34CDD45A522B}"/>
          </ac:cxnSpMkLst>
        </pc:cxnChg>
        <pc:cxnChg chg="add del mod">
          <ac:chgData name="Yadav, Ankur GIZ IN" userId="846694ef-02c6-4bc2-8e5c-237817adb176" providerId="ADAL" clId="{2CD5744F-5D10-4A2C-820E-4605EDCF7F1E}" dt="2022-11-14T07:22:41.234" v="94" actId="478"/>
          <ac:cxnSpMkLst>
            <pc:docMk/>
            <pc:sldMk cId="1582510065" sldId="263"/>
            <ac:cxnSpMk id="10" creationId="{9683E039-3F85-599D-9650-3C291781D0DD}"/>
          </ac:cxnSpMkLst>
        </pc:cxnChg>
        <pc:cxnChg chg="add mod">
          <ac:chgData name="Yadav, Ankur GIZ IN" userId="846694ef-02c6-4bc2-8e5c-237817adb176" providerId="ADAL" clId="{2CD5744F-5D10-4A2C-820E-4605EDCF7F1E}" dt="2022-11-14T07:51:08.657" v="656" actId="1076"/>
          <ac:cxnSpMkLst>
            <pc:docMk/>
            <pc:sldMk cId="1582510065" sldId="263"/>
            <ac:cxnSpMk id="23" creationId="{6160DC23-A392-E3E3-2DEB-85F0E1BF53A5}"/>
          </ac:cxnSpMkLst>
        </pc:cxnChg>
      </pc:sldChg>
      <pc:sldChg chg="delSp modSp mod ord modNotesTx">
        <pc:chgData name="Yadav, Ankur GIZ IN" userId="846694ef-02c6-4bc2-8e5c-237817adb176" providerId="ADAL" clId="{2CD5744F-5D10-4A2C-820E-4605EDCF7F1E}" dt="2022-11-14T09:29:09.639" v="706"/>
        <pc:sldMkLst>
          <pc:docMk/>
          <pc:sldMk cId="3417133570" sldId="1853"/>
        </pc:sldMkLst>
        <pc:graphicFrameChg chg="mod">
          <ac:chgData name="Yadav, Ankur GIZ IN" userId="846694ef-02c6-4bc2-8e5c-237817adb176" providerId="ADAL" clId="{2CD5744F-5D10-4A2C-820E-4605EDCF7F1E}" dt="2022-11-14T06:43:42.381" v="1" actId="1076"/>
          <ac:graphicFrameMkLst>
            <pc:docMk/>
            <pc:sldMk cId="3417133570" sldId="1853"/>
            <ac:graphicFrameMk id="4" creationId="{C00DF9FD-EA12-F216-53AB-AD0172EB0915}"/>
          </ac:graphicFrameMkLst>
        </pc:graphicFrameChg>
        <pc:graphicFrameChg chg="del">
          <ac:chgData name="Yadav, Ankur GIZ IN" userId="846694ef-02c6-4bc2-8e5c-237817adb176" providerId="ADAL" clId="{2CD5744F-5D10-4A2C-820E-4605EDCF7F1E}" dt="2022-11-14T06:43:36.058" v="0" actId="478"/>
          <ac:graphicFrameMkLst>
            <pc:docMk/>
            <pc:sldMk cId="3417133570" sldId="1853"/>
            <ac:graphicFrameMk id="5" creationId="{EB914B25-F776-1570-D341-EBCB5F0EFE9F}"/>
          </ac:graphicFrameMkLst>
        </pc:graphicFrameChg>
      </pc:sldChg>
      <pc:sldChg chg="del">
        <pc:chgData name="Yadav, Ankur GIZ IN" userId="846694ef-02c6-4bc2-8e5c-237817adb176" providerId="ADAL" clId="{2CD5744F-5D10-4A2C-820E-4605EDCF7F1E}" dt="2022-11-14T06:49:10.259" v="45" actId="47"/>
        <pc:sldMkLst>
          <pc:docMk/>
          <pc:sldMk cId="1894283102" sldId="1854"/>
        </pc:sldMkLst>
      </pc:sldChg>
      <pc:sldChg chg="del">
        <pc:chgData name="Yadav, Ankur GIZ IN" userId="846694ef-02c6-4bc2-8e5c-237817adb176" providerId="ADAL" clId="{2CD5744F-5D10-4A2C-820E-4605EDCF7F1E}" dt="2022-11-14T06:49:16.288" v="46" actId="47"/>
        <pc:sldMkLst>
          <pc:docMk/>
          <pc:sldMk cId="2531659919" sldId="1855"/>
        </pc:sldMkLst>
      </pc:sldChg>
      <pc:sldChg chg="add modNotesTx">
        <pc:chgData name="Yadav, Ankur GIZ IN" userId="846694ef-02c6-4bc2-8e5c-237817adb176" providerId="ADAL" clId="{2CD5744F-5D10-4A2C-820E-4605EDCF7F1E}" dt="2022-11-14T06:48:52.061" v="44" actId="6549"/>
        <pc:sldMkLst>
          <pc:docMk/>
          <pc:sldMk cId="4064182941" sldId="1856"/>
        </pc:sldMkLst>
      </pc:sldChg>
      <pc:sldChg chg="addSp modSp new mod">
        <pc:chgData name="Yadav, Ankur GIZ IN" userId="846694ef-02c6-4bc2-8e5c-237817adb176" providerId="ADAL" clId="{2CD5744F-5D10-4A2C-820E-4605EDCF7F1E}" dt="2022-11-14T08:06:28.262" v="668" actId="27636"/>
        <pc:sldMkLst>
          <pc:docMk/>
          <pc:sldMk cId="3091498101" sldId="1857"/>
        </pc:sldMkLst>
        <pc:spChg chg="mod">
          <ac:chgData name="Yadav, Ankur GIZ IN" userId="846694ef-02c6-4bc2-8e5c-237817adb176" providerId="ADAL" clId="{2CD5744F-5D10-4A2C-820E-4605EDCF7F1E}" dt="2022-11-14T07:16:05.229" v="65" actId="20577"/>
          <ac:spMkLst>
            <pc:docMk/>
            <pc:sldMk cId="3091498101" sldId="1857"/>
            <ac:spMk id="2" creationId="{2B7FD8A9-09CC-39D1-D640-BAC04CB05563}"/>
          </ac:spMkLst>
        </pc:spChg>
        <pc:spChg chg="mod">
          <ac:chgData name="Yadav, Ankur GIZ IN" userId="846694ef-02c6-4bc2-8e5c-237817adb176" providerId="ADAL" clId="{2CD5744F-5D10-4A2C-820E-4605EDCF7F1E}" dt="2022-11-14T08:06:28.262" v="668" actId="27636"/>
          <ac:spMkLst>
            <pc:docMk/>
            <pc:sldMk cId="3091498101" sldId="1857"/>
            <ac:spMk id="3" creationId="{D7D31C35-F8E3-23A7-3C31-08ABDACF05CC}"/>
          </ac:spMkLst>
        </pc:spChg>
        <pc:picChg chg="add mod">
          <ac:chgData name="Yadav, Ankur GIZ IN" userId="846694ef-02c6-4bc2-8e5c-237817adb176" providerId="ADAL" clId="{2CD5744F-5D10-4A2C-820E-4605EDCF7F1E}" dt="2022-11-14T08:06:22.064" v="664" actId="1076"/>
          <ac:picMkLst>
            <pc:docMk/>
            <pc:sldMk cId="3091498101" sldId="1857"/>
            <ac:picMk id="5" creationId="{34A84AF5-27E5-6B20-BA74-BCA7C34300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5769-6BFF-4498-9367-9449DD56A90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70974-7504-4F25-97E8-187CEC460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0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0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3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7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0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3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3F1E6B1-3A64-4258-B7EC-78BCA389CF3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57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CA2E-28A6-95E2-EE38-3B5D73415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Recycler unit operations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B292-31BF-3723-87C5-972055DDB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4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AF940-DDC3-781C-5157-740E65F463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26851" y="5793761"/>
            <a:ext cx="9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EEDBBE-72BA-480F-403C-26505BD5198F}"/>
              </a:ext>
            </a:extLst>
          </p:cNvPr>
          <p:cNvCxnSpPr>
            <a:cxnSpLocks/>
          </p:cNvCxnSpPr>
          <p:nvPr/>
        </p:nvCxnSpPr>
        <p:spPr>
          <a:xfrm rot="10800000">
            <a:off x="6057128" y="4077650"/>
            <a:ext cx="2109411" cy="825426"/>
          </a:xfrm>
          <a:prstGeom prst="bentConnector3">
            <a:avLst>
              <a:gd name="adj1" fmla="val -7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C76F4-688E-BEA5-5491-84A54E9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operations of the facility to generate EPR Certificates</a:t>
            </a:r>
            <a:endParaRPr lang="en-IN" dirty="0"/>
          </a:p>
        </p:txBody>
      </p:sp>
      <p:pic>
        <p:nvPicPr>
          <p:cNvPr id="5" name="Content Placeholder 4" descr="Raw Materials outline">
            <a:extLst>
              <a:ext uri="{FF2B5EF4-FFF2-40B4-BE49-F238E27FC236}">
                <a16:creationId xmlns:a16="http://schemas.microsoft.com/office/drawing/2014/main" id="{8D2D5AC6-47DE-7779-CD8C-7A584992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558" y="5163780"/>
            <a:ext cx="1317293" cy="1259961"/>
          </a:xfr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9B4E7A3E-9C92-0143-36AD-8D6F234E8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551" y="4104508"/>
            <a:ext cx="2469378" cy="2469378"/>
          </a:xfrm>
          <a:prstGeom prst="rect">
            <a:avLst/>
          </a:prstGeom>
        </p:spPr>
      </p:pic>
      <p:pic>
        <p:nvPicPr>
          <p:cNvPr id="11" name="Graphic 10" descr="Dump truck outline">
            <a:extLst>
              <a:ext uri="{FF2B5EF4-FFF2-40B4-BE49-F238E27FC236}">
                <a16:creationId xmlns:a16="http://schemas.microsoft.com/office/drawing/2014/main" id="{A741EC66-8FA7-BEF5-BF08-DC0796A1D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7064" y="4738826"/>
            <a:ext cx="2051470" cy="2051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41CDF-9C4D-71C0-A2D3-4339FC94088B}"/>
              </a:ext>
            </a:extLst>
          </p:cNvPr>
          <p:cNvSpPr txBox="1"/>
          <p:nvPr/>
        </p:nvSpPr>
        <p:spPr>
          <a:xfrm>
            <a:off x="200990" y="6237645"/>
            <a:ext cx="343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Category wise Plastic Waste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991C2-529E-1256-61DE-47FCF2502D33}"/>
              </a:ext>
            </a:extLst>
          </p:cNvPr>
          <p:cNvSpPr txBox="1"/>
          <p:nvPr/>
        </p:nvSpPr>
        <p:spPr>
          <a:xfrm>
            <a:off x="3563806" y="6237645"/>
            <a:ext cx="19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Procurement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F655F-9062-620B-C7A3-9AB4998EF785}"/>
              </a:ext>
            </a:extLst>
          </p:cNvPr>
          <p:cNvSpPr txBox="1"/>
          <p:nvPr/>
        </p:nvSpPr>
        <p:spPr>
          <a:xfrm>
            <a:off x="6528814" y="6254988"/>
            <a:ext cx="374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Production at the Recycling unit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B6844-BFFB-E7F8-A111-5721E5F4E826}"/>
              </a:ext>
            </a:extLst>
          </p:cNvPr>
          <p:cNvGrpSpPr/>
          <p:nvPr/>
        </p:nvGrpSpPr>
        <p:grpSpPr>
          <a:xfrm>
            <a:off x="4211497" y="1606650"/>
            <a:ext cx="2987948" cy="2256879"/>
            <a:chOff x="564925" y="1732903"/>
            <a:chExt cx="3234093" cy="2672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9442BD-32A0-CBAC-40CC-7C7219532571}"/>
                </a:ext>
              </a:extLst>
            </p:cNvPr>
            <p:cNvGrpSpPr/>
            <p:nvPr/>
          </p:nvGrpSpPr>
          <p:grpSpPr>
            <a:xfrm>
              <a:off x="564925" y="1732903"/>
              <a:ext cx="3003558" cy="2587018"/>
              <a:chOff x="1844172" y="1622375"/>
              <a:chExt cx="3121966" cy="2788929"/>
            </a:xfrm>
          </p:grpSpPr>
          <p:pic>
            <p:nvPicPr>
              <p:cNvPr id="13" name="Graphic 12" descr="Monitor outline">
                <a:extLst>
                  <a:ext uri="{FF2B5EF4-FFF2-40B4-BE49-F238E27FC236}">
                    <a16:creationId xmlns:a16="http://schemas.microsoft.com/office/drawing/2014/main" id="{61499B28-5727-4E72-48F0-D6671E5C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844172" y="1622375"/>
                <a:ext cx="3121966" cy="2788929"/>
              </a:xfrm>
              <a:prstGeom prst="rect">
                <a:avLst/>
              </a:prstGeom>
            </p:spPr>
          </p:pic>
          <p:pic>
            <p:nvPicPr>
              <p:cNvPr id="14" name="Picture 4" descr="Graphical user interface, website&#10;&#10;Description automatically generated">
                <a:extLst>
                  <a:ext uri="{FF2B5EF4-FFF2-40B4-BE49-F238E27FC236}">
                    <a16:creationId xmlns:a16="http://schemas.microsoft.com/office/drawing/2014/main" id="{12D4B738-39E3-8690-BD10-57143C64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1603" y="2309586"/>
                <a:ext cx="1979641" cy="111941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AC68B-D125-5D50-22D4-871DE6A15E84}"/>
                </a:ext>
              </a:extLst>
            </p:cNvPr>
            <p:cNvSpPr txBox="1"/>
            <p:nvPr/>
          </p:nvSpPr>
          <p:spPr>
            <a:xfrm>
              <a:off x="1212830" y="4005577"/>
              <a:ext cx="258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CPCB EPR Portal</a:t>
              </a:r>
              <a:endParaRPr lang="en-IN" sz="2000" dirty="0"/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65FDCA-B46A-80DF-04AC-0F62376E11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50" y="3884621"/>
            <a:ext cx="648754" cy="105965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Rupee outline">
            <a:extLst>
              <a:ext uri="{FF2B5EF4-FFF2-40B4-BE49-F238E27FC236}">
                <a16:creationId xmlns:a16="http://schemas.microsoft.com/office/drawing/2014/main" id="{BE83B5E5-58D5-C79B-45FF-4AD462F781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8290" y="4943683"/>
            <a:ext cx="1405847" cy="140584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7305F-17D2-2433-7D97-58748636207F}"/>
              </a:ext>
            </a:extLst>
          </p:cNvPr>
          <p:cNvCxnSpPr>
            <a:cxnSpLocks/>
          </p:cNvCxnSpPr>
          <p:nvPr/>
        </p:nvCxnSpPr>
        <p:spPr>
          <a:xfrm flipV="1">
            <a:off x="5562469" y="5793760"/>
            <a:ext cx="128008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FCAD0-6420-747B-8A15-42CA6D03CFC7}"/>
              </a:ext>
            </a:extLst>
          </p:cNvPr>
          <p:cNvCxnSpPr>
            <a:cxnSpLocks/>
          </p:cNvCxnSpPr>
          <p:nvPr/>
        </p:nvCxnSpPr>
        <p:spPr>
          <a:xfrm>
            <a:off x="9189955" y="5764561"/>
            <a:ext cx="1158335" cy="2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1FDC502-FEAC-AEAC-4E4C-DDB34FE2508A}"/>
              </a:ext>
            </a:extLst>
          </p:cNvPr>
          <p:cNvCxnSpPr>
            <a:cxnSpLocks/>
          </p:cNvCxnSpPr>
          <p:nvPr/>
        </p:nvCxnSpPr>
        <p:spPr>
          <a:xfrm rot="10800000">
            <a:off x="8203234" y="4077652"/>
            <a:ext cx="1713277" cy="1580851"/>
          </a:xfrm>
          <a:prstGeom prst="bentConnector3">
            <a:avLst>
              <a:gd name="adj1" fmla="val 30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0A481-DB7C-3A5B-B694-DFACAC272474}"/>
              </a:ext>
            </a:extLst>
          </p:cNvPr>
          <p:cNvSpPr txBox="1"/>
          <p:nvPr/>
        </p:nvSpPr>
        <p:spPr>
          <a:xfrm>
            <a:off x="3452651" y="4224170"/>
            <a:ext cx="12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Procurement details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622EE-D84B-7FB6-16E2-3D70314A3DB6}"/>
              </a:ext>
            </a:extLst>
          </p:cNvPr>
          <p:cNvSpPr txBox="1"/>
          <p:nvPr/>
        </p:nvSpPr>
        <p:spPr>
          <a:xfrm>
            <a:off x="7226287" y="3601011"/>
            <a:ext cx="9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Production details</a:t>
            </a:r>
            <a:endParaRPr lang="en-I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DFD991-6C29-DACB-EBDB-76339D516308}"/>
              </a:ext>
            </a:extLst>
          </p:cNvPr>
          <p:cNvSpPr txBox="1"/>
          <p:nvPr/>
        </p:nvSpPr>
        <p:spPr>
          <a:xfrm>
            <a:off x="8719829" y="3675581"/>
            <a:ext cx="940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details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4EF2F7-726F-E125-F127-24F8AD114278}"/>
              </a:ext>
            </a:extLst>
          </p:cNvPr>
          <p:cNvSpPr txBox="1"/>
          <p:nvPr/>
        </p:nvSpPr>
        <p:spPr>
          <a:xfrm>
            <a:off x="10738859" y="6254988"/>
            <a:ext cx="94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384DD-EAD7-FD0F-07BB-9DEB1568DC3C}"/>
              </a:ext>
            </a:extLst>
          </p:cNvPr>
          <p:cNvSpPr txBox="1"/>
          <p:nvPr/>
        </p:nvSpPr>
        <p:spPr>
          <a:xfrm>
            <a:off x="10348290" y="3764811"/>
            <a:ext cx="12458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Generation of</a:t>
            </a:r>
            <a:r>
              <a:rPr lang="en-US" sz="1400" baseline="0" dirty="0"/>
              <a:t> certificates 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60DC23-A392-E3E3-2DEB-85F0E1BF53A5}"/>
              </a:ext>
            </a:extLst>
          </p:cNvPr>
          <p:cNvCxnSpPr>
            <a:cxnSpLocks/>
          </p:cNvCxnSpPr>
          <p:nvPr/>
        </p:nvCxnSpPr>
        <p:spPr>
          <a:xfrm flipH="1" flipV="1">
            <a:off x="10971220" y="4337972"/>
            <a:ext cx="1" cy="55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E666-8CA0-F723-E33E-EF020392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Unit Operation: Procurement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586-43A5-7226-3513-E63BC217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902237" cy="3678303"/>
          </a:xfrm>
        </p:spPr>
        <p:txBody>
          <a:bodyPr/>
          <a:lstStyle/>
          <a:p>
            <a:r>
              <a:rPr lang="en-IN" dirty="0"/>
              <a:t>Daily/Weekly/Monthly category wise plastic waste procurement details have to be provided by the recycler units </a:t>
            </a: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2EB717-43D4-B2BA-36F8-CE7EF895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2180496"/>
            <a:ext cx="8293241" cy="367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11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1DAC-F380-4693-B2C8-EF3EC4B4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Recycler Unit Operation: Production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E821-42AE-6856-FEB7-5433A9ED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4" y="1876450"/>
            <a:ext cx="4131191" cy="438414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the production details section, click on the single entry button to add a production entry</a:t>
            </a:r>
          </a:p>
          <a:p>
            <a:r>
              <a:rPr lang="en-IN" dirty="0"/>
              <a:t>Categories of plastic,  process code used, type of product, type of plastic and percentage of recycled plastic to be provided in the production details</a:t>
            </a:r>
          </a:p>
          <a:p>
            <a:r>
              <a:rPr lang="en-IN" dirty="0"/>
              <a:t>Container size have to be provided for Cat-I(Process Code as R4 – Recycling – Products &amp; Product type as Packaging Cat-I)</a:t>
            </a:r>
          </a:p>
          <a:p>
            <a:r>
              <a:rPr lang="en-IN" dirty="0"/>
              <a:t>The quantity of plastic waste processing will be auto-calculated based on conversion factors confirmed during physical verification by RO.</a:t>
            </a:r>
          </a:p>
          <a:p>
            <a:r>
              <a:rPr lang="en-IN" dirty="0"/>
              <a:t>The cumulative procurement should be more than or equal to the cumulative plastic waste processed (category-wise)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54106-BC2D-5E3D-0218-DDB115730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9" r="7261"/>
          <a:stretch/>
        </p:blipFill>
        <p:spPr>
          <a:xfrm>
            <a:off x="4942116" y="2017685"/>
            <a:ext cx="6749142" cy="34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9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3E9-6264-1CE4-8AD1-0358F420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Recycler Unit Operation: Sales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0C11-23EA-DD42-43F0-C364FCDB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325294" cy="3678303"/>
          </a:xfrm>
        </p:spPr>
        <p:txBody>
          <a:bodyPr>
            <a:normAutofit/>
          </a:bodyPr>
          <a:lstStyle/>
          <a:p>
            <a:r>
              <a:rPr lang="en-IN" dirty="0"/>
              <a:t>Products from the inventory must be selected and the corresponding quantities sold to be provided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AA1930-C189-A4B9-6EF8-EEEA90C8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10" y="1865236"/>
            <a:ext cx="8540798" cy="373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73D91-84D0-D40F-C6E9-067AE0BBF2F5}"/>
              </a:ext>
            </a:extLst>
          </p:cNvPr>
          <p:cNvSpPr txBox="1"/>
          <p:nvPr/>
        </p:nvSpPr>
        <p:spPr>
          <a:xfrm>
            <a:off x="581192" y="5858799"/>
            <a:ext cx="1102961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needs to confirm the sales details before generating invoice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Corresponding potential for EPR Certificate Generation shall be reflected in the Wallet</a:t>
            </a:r>
          </a:p>
        </p:txBody>
      </p:sp>
    </p:spTree>
    <p:extLst>
      <p:ext uri="{BB962C8B-B14F-4D97-AF65-F5344CB8AC3E}">
        <p14:creationId xmlns:p14="http://schemas.microsoft.com/office/powerpoint/2010/main" val="416682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8A9-09CC-39D1-D640-BAC04CB0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Recycler Unit Operation: Sales details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1C35-F8E3-23A7-3C31-08ABDACF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4553"/>
            <a:ext cx="11029616" cy="124223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recyclers need to provide the details of the unit to whom the products are sold and finally generate EPR invoice for the same</a:t>
            </a:r>
          </a:p>
          <a:p>
            <a:r>
              <a:rPr lang="en-IN" dirty="0"/>
              <a:t>Products selected from the production inventory are available for sales.</a:t>
            </a:r>
          </a:p>
          <a:p>
            <a:r>
              <a:rPr lang="en-IN" dirty="0"/>
              <a:t>Recyclers need to provide the quantity to be sold</a:t>
            </a:r>
          </a:p>
          <a:p>
            <a:r>
              <a:rPr lang="en-IN" dirty="0"/>
              <a:t>To generate the invoice, entity details and invoice details to be provided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84AF5-27E5-6B20-BA74-BCA7C343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066787"/>
            <a:ext cx="10772608" cy="3484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C9CCE-4DBC-F646-64AF-D2CB118C1C26}"/>
              </a:ext>
            </a:extLst>
          </p:cNvPr>
          <p:cNvSpPr txBox="1"/>
          <p:nvPr/>
        </p:nvSpPr>
        <p:spPr>
          <a:xfrm>
            <a:off x="0" y="6155844"/>
            <a:ext cx="1008680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needs to confirm the sales details before generating invoice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Corresponding potential for EPR Certificate Generation shall be reflected in the Wallet</a:t>
            </a:r>
          </a:p>
        </p:txBody>
      </p:sp>
    </p:spTree>
    <p:extLst>
      <p:ext uri="{BB962C8B-B14F-4D97-AF65-F5344CB8AC3E}">
        <p14:creationId xmlns:p14="http://schemas.microsoft.com/office/powerpoint/2010/main" val="309149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-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8" y="2060813"/>
            <a:ext cx="3772443" cy="41079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wallet of the PWP displays </a:t>
            </a:r>
            <a:r>
              <a:rPr lang="en-US" b="1" dirty="0"/>
              <a:t>Category Wise details</a:t>
            </a:r>
            <a:r>
              <a:rPr lang="en-US" dirty="0"/>
              <a:t> of the Certificate Potential.</a:t>
            </a:r>
          </a:p>
          <a:p>
            <a:r>
              <a:rPr lang="en-US" b="1" dirty="0"/>
              <a:t>Processing Capacity</a:t>
            </a:r>
            <a:r>
              <a:rPr lang="en-US" dirty="0"/>
              <a:t> is the maximum amount of plastics that can be processed by a PWP in an F.Y.</a:t>
            </a:r>
          </a:p>
          <a:p>
            <a:r>
              <a:rPr lang="en-US" b="1" dirty="0"/>
              <a:t>Total Potential </a:t>
            </a:r>
            <a:r>
              <a:rPr lang="en-US" dirty="0"/>
              <a:t>is the quantity of plastic processed</a:t>
            </a:r>
            <a:r>
              <a:rPr lang="en-US" b="1" dirty="0"/>
              <a:t> </a:t>
            </a:r>
            <a:r>
              <a:rPr lang="en-US" dirty="0"/>
              <a:t>by a PWP in an F.Y.</a:t>
            </a:r>
          </a:p>
          <a:p>
            <a:r>
              <a:rPr lang="en-US" b="1" dirty="0"/>
              <a:t>Available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Used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Certificate Value </a:t>
            </a:r>
            <a:r>
              <a:rPr lang="en-US" dirty="0"/>
              <a:t>is the value of generated certificates that are available for transfer.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9" y="2855688"/>
            <a:ext cx="7882362" cy="214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18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7819-1B0A-323C-B7FA-36DF9DB1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Unit operation under EPR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0DF9FD-EA12-F216-53AB-AD0172EB0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928398"/>
              </p:ext>
            </p:extLst>
          </p:nvPr>
        </p:nvGraphicFramePr>
        <p:xfrm>
          <a:off x="1099644" y="2375087"/>
          <a:ext cx="9992712" cy="3639312"/>
        </p:xfrm>
        <a:graphic>
          <a:graphicData uri="http://schemas.openxmlformats.org/drawingml/2006/table">
            <a:tbl>
              <a:tblPr/>
              <a:tblGrid>
                <a:gridCol w="1469043">
                  <a:extLst>
                    <a:ext uri="{9D8B030D-6E8A-4147-A177-3AD203B41FA5}">
                      <a16:colId xmlns:a16="http://schemas.microsoft.com/office/drawing/2014/main" val="2859334371"/>
                    </a:ext>
                  </a:extLst>
                </a:gridCol>
                <a:gridCol w="8523669">
                  <a:extLst>
                    <a:ext uri="{9D8B030D-6E8A-4147-A177-3AD203B41FA5}">
                      <a16:colId xmlns:a16="http://schemas.microsoft.com/office/drawing/2014/main" val="3964027703"/>
                    </a:ext>
                  </a:extLst>
                </a:gridCol>
              </a:tblGrid>
              <a:tr h="4549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Recycler Unit can generate their potential EPR certificates by filling following details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11218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Category wise quantity of plastic waste collected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40594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of plastic waste processed: 1/10/50/100/500/ 1000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06877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 details and invoice of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10408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of the processing (From Date - To Date)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23763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Details of entity to whom the product is sold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14548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41816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 details and invoice of transaction for outputs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57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335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168</TotalTime>
  <Words>486</Words>
  <Application>Microsoft Office PowerPoint</Application>
  <PresentationFormat>Widescreen</PresentationFormat>
  <Paragraphs>59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Recycler unit operations</vt:lpstr>
      <vt:lpstr>Reporting operations of the facility to generate EPR Certificates</vt:lpstr>
      <vt:lpstr>Recycler Unit Operation: Procurement details</vt:lpstr>
      <vt:lpstr>Recycler Unit Operation: Production details</vt:lpstr>
      <vt:lpstr>Recycler Unit Operation: Sales details</vt:lpstr>
      <vt:lpstr>Recycler Unit Operation: Sales details (contd.)</vt:lpstr>
      <vt:lpstr>Recycler - Wallet</vt:lpstr>
      <vt:lpstr>Recycler Unit operation under EPR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Yadav, Ankur GIZ IN</dc:creator>
  <cp:lastModifiedBy>Yadav, Ankur GIZ IN</cp:lastModifiedBy>
  <cp:revision>9</cp:revision>
  <dcterms:created xsi:type="dcterms:W3CDTF">2022-11-07T08:03:38Z</dcterms:created>
  <dcterms:modified xsi:type="dcterms:W3CDTF">2022-11-17T13:18:51Z</dcterms:modified>
</cp:coreProperties>
</file>