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01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88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89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9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4913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2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382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B819-454A-75DD-915E-239A028A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Certificate in EPR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637D-25F1-AE3A-CEBF-24D3757B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registered Producer, Importers &amp; Brand Owners (PIBO) have an obligation under EPR to meet annual targets, calculated using their plastics generation and sales. </a:t>
            </a:r>
          </a:p>
          <a:p>
            <a:r>
              <a:rPr lang="en-US" dirty="0"/>
              <a:t>In order to achieve their targets, the PIBOs are required to </a:t>
            </a:r>
            <a:r>
              <a:rPr lang="en-US" b="1" dirty="0"/>
              <a:t>purchase or generate </a:t>
            </a:r>
            <a:r>
              <a:rPr lang="en-US" dirty="0"/>
              <a:t>EPR</a:t>
            </a:r>
            <a:r>
              <a:rPr lang="en-US" b="1" dirty="0"/>
              <a:t> </a:t>
            </a:r>
            <a:r>
              <a:rPr lang="en-US" dirty="0"/>
              <a:t>certificates of equivalent quantity as their EPR targets to fulfil their obligations.</a:t>
            </a:r>
          </a:p>
          <a:p>
            <a:r>
              <a:rPr lang="en-US" dirty="0"/>
              <a:t>Depending on the type of certificate, certificates can be generated by Producers, Brand Owners and Plastic Waste Producers.</a:t>
            </a:r>
          </a:p>
          <a:p>
            <a:r>
              <a:rPr lang="en-US" dirty="0"/>
              <a:t>Only specific types of certificates can be generated by a user.  Depending on the type of user, restrictions are available for the generation of certificates.</a:t>
            </a:r>
          </a:p>
          <a:p>
            <a:r>
              <a:rPr lang="en-US" dirty="0"/>
              <a:t>Basically, a certificate in EPR is the token used for </a:t>
            </a:r>
            <a:r>
              <a:rPr lang="en-US" b="1" dirty="0"/>
              <a:t>a unit of transaction </a:t>
            </a:r>
            <a:r>
              <a:rPr lang="en-US" dirty="0"/>
              <a:t>in the EPR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AD67-8E94-3BB3-E1EE-0DA0FCB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Certificate in EPR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363B-EB8B-F429-4CA7-3FE22C2E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EPR certificate consists of EPR credits</a:t>
            </a:r>
          </a:p>
          <a:p>
            <a:r>
              <a:rPr lang="en-US" dirty="0"/>
              <a:t>1 credit = 1 ton of plastic</a:t>
            </a:r>
          </a:p>
          <a:p>
            <a:r>
              <a:rPr lang="en-US" dirty="0"/>
              <a:t>For PIBOs, a certificate of a particular plastics category can only be used to fulfil obligations under the same category and cannot be used to fulfil obligations under a different category.</a:t>
            </a:r>
          </a:p>
          <a:p>
            <a:r>
              <a:rPr lang="en-US" dirty="0"/>
              <a:t>A certificate generated by a user can be transferred to another user. </a:t>
            </a:r>
          </a:p>
          <a:p>
            <a:r>
              <a:rPr lang="en-US" dirty="0"/>
              <a:t>Transfer of certificates can be done from PIBO to PIBO or PWP to PIBO.</a:t>
            </a:r>
          </a:p>
          <a:p>
            <a:r>
              <a:rPr lang="en-US" dirty="0"/>
              <a:t>The types of certificates, mechanism of generation &amp; transfer of certificates are explained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4102943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ABOUT Certificate in EPR</vt:lpstr>
      <vt:lpstr>ABOUT Certificate in EPR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Certificate in EPR</dc:title>
  <dc:creator>Andreas, Volker Marcel GIZ IN</dc:creator>
  <cp:lastModifiedBy>Andreas, Volker Marcel GIZ IN</cp:lastModifiedBy>
  <cp:revision>1</cp:revision>
  <dcterms:created xsi:type="dcterms:W3CDTF">2022-11-16T13:36:33Z</dcterms:created>
  <dcterms:modified xsi:type="dcterms:W3CDTF">2022-11-16T13:37:02Z</dcterms:modified>
</cp:coreProperties>
</file>