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61" r:id="rId4"/>
    <p:sldId id="260" r:id="rId5"/>
    <p:sldId id="257" r:id="rId6"/>
    <p:sldId id="1858" r:id="rId7"/>
    <p:sldId id="262" r:id="rId8"/>
    <p:sldId id="18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, Volker Marcel GIZ IN" initials="AVMGI" lastIdx="1" clrIdx="0">
    <p:extLst>
      <p:ext uri="{19B8F6BF-5375-455C-9EA6-DF929625EA0E}">
        <p15:presenceInfo xmlns:p15="http://schemas.microsoft.com/office/powerpoint/2012/main" userId="S::volker.andreas@giz.de::231d5011-516d-4160-966a-66539988aa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72762-400E-490B-81CF-022E3F5A4065}" v="3" dt="2022-11-14T06:58:49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34" autoAdjust="0"/>
  </p:normalViewPr>
  <p:slideViewPr>
    <p:cSldViewPr snapToGrid="0">
      <p:cViewPr varScale="1">
        <p:scale>
          <a:sx n="59" d="100"/>
          <a:sy n="59" d="100"/>
        </p:scale>
        <p:origin x="9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dav, Ankur GIZ IN" userId="846694ef-02c6-4bc2-8e5c-237817adb176" providerId="ADAL" clId="{D8C89D95-FF57-4E57-AA15-3E5469A5609A}"/>
    <pc:docChg chg="modSld">
      <pc:chgData name="Yadav, Ankur GIZ IN" userId="846694ef-02c6-4bc2-8e5c-237817adb176" providerId="ADAL" clId="{D8C89D95-FF57-4E57-AA15-3E5469A5609A}" dt="2022-11-17T13:06:25.470" v="0" actId="20577"/>
      <pc:docMkLst>
        <pc:docMk/>
      </pc:docMkLst>
      <pc:sldChg chg="modSp mod">
        <pc:chgData name="Yadav, Ankur GIZ IN" userId="846694ef-02c6-4bc2-8e5c-237817adb176" providerId="ADAL" clId="{D8C89D95-FF57-4E57-AA15-3E5469A5609A}" dt="2022-11-17T13:06:25.470" v="0" actId="20577"/>
        <pc:sldMkLst>
          <pc:docMk/>
          <pc:sldMk cId="802644182" sldId="257"/>
        </pc:sldMkLst>
        <pc:spChg chg="mod">
          <ac:chgData name="Yadav, Ankur GIZ IN" userId="846694ef-02c6-4bc2-8e5c-237817adb176" providerId="ADAL" clId="{D8C89D95-FF57-4E57-AA15-3E5469A5609A}" dt="2022-11-17T13:06:25.470" v="0" actId="20577"/>
          <ac:spMkLst>
            <pc:docMk/>
            <pc:sldMk cId="802644182" sldId="257"/>
            <ac:spMk id="3" creationId="{7B052D21-5080-09BC-46B4-9D714D9397C3}"/>
          </ac:spMkLst>
        </pc:spChg>
      </pc:sldChg>
    </pc:docChg>
  </pc:docChgLst>
  <pc:docChgLst>
    <pc:chgData name="Yadav, Ankur GIZ IN" userId="846694ef-02c6-4bc2-8e5c-237817adb176" providerId="ADAL" clId="{3249F265-DF2F-4C73-A3C0-E87DC22AE632}"/>
    <pc:docChg chg="undo custSel addSld modSld">
      <pc:chgData name="Yadav, Ankur GIZ IN" userId="846694ef-02c6-4bc2-8e5c-237817adb176" providerId="ADAL" clId="{3249F265-DF2F-4C73-A3C0-E87DC22AE632}" dt="2022-11-14T09:31:12.593" v="183" actId="20577"/>
      <pc:docMkLst>
        <pc:docMk/>
      </pc:docMkLst>
      <pc:sldChg chg="modSp mod">
        <pc:chgData name="Yadav, Ankur GIZ IN" userId="846694ef-02c6-4bc2-8e5c-237817adb176" providerId="ADAL" clId="{3249F265-DF2F-4C73-A3C0-E87DC22AE632}" dt="2022-11-14T08:16:07.109" v="95" actId="20577"/>
        <pc:sldMkLst>
          <pc:docMk/>
          <pc:sldMk cId="802644182" sldId="257"/>
        </pc:sldMkLst>
        <pc:spChg chg="mod">
          <ac:chgData name="Yadav, Ankur GIZ IN" userId="846694ef-02c6-4bc2-8e5c-237817adb176" providerId="ADAL" clId="{3249F265-DF2F-4C73-A3C0-E87DC22AE632}" dt="2022-11-14T08:16:07.109" v="95" actId="20577"/>
          <ac:spMkLst>
            <pc:docMk/>
            <pc:sldMk cId="802644182" sldId="257"/>
            <ac:spMk id="3" creationId="{7B052D21-5080-09BC-46B4-9D714D9397C3}"/>
          </ac:spMkLst>
        </pc:spChg>
      </pc:sldChg>
      <pc:sldChg chg="addSp delSp modSp mod">
        <pc:chgData name="Yadav, Ankur GIZ IN" userId="846694ef-02c6-4bc2-8e5c-237817adb176" providerId="ADAL" clId="{3249F265-DF2F-4C73-A3C0-E87DC22AE632}" dt="2022-11-14T09:30:24.572" v="155" actId="20577"/>
        <pc:sldMkLst>
          <pc:docMk/>
          <pc:sldMk cId="565119211" sldId="260"/>
        </pc:sldMkLst>
        <pc:spChg chg="mod">
          <ac:chgData name="Yadav, Ankur GIZ IN" userId="846694ef-02c6-4bc2-8e5c-237817adb176" providerId="ADAL" clId="{3249F265-DF2F-4C73-A3C0-E87DC22AE632}" dt="2022-11-14T09:30:24.572" v="155" actId="20577"/>
          <ac:spMkLst>
            <pc:docMk/>
            <pc:sldMk cId="565119211" sldId="260"/>
            <ac:spMk id="2" creationId="{898EE666-8CA0-F723-E33E-EF0203922913}"/>
          </ac:spMkLst>
        </pc:spChg>
        <pc:spChg chg="mod">
          <ac:chgData name="Yadav, Ankur GIZ IN" userId="846694ef-02c6-4bc2-8e5c-237817adb176" providerId="ADAL" clId="{3249F265-DF2F-4C73-A3C0-E87DC22AE632}" dt="2022-11-14T08:14:51.206" v="15"/>
          <ac:spMkLst>
            <pc:docMk/>
            <pc:sldMk cId="565119211" sldId="260"/>
            <ac:spMk id="3" creationId="{2DBB7586-43A5-7226-3513-E63BC2177C41}"/>
          </ac:spMkLst>
        </pc:spChg>
        <pc:picChg chg="del">
          <ac:chgData name="Yadav, Ankur GIZ IN" userId="846694ef-02c6-4bc2-8e5c-237817adb176" providerId="ADAL" clId="{3249F265-DF2F-4C73-A3C0-E87DC22AE632}" dt="2022-11-14T08:13:24.928" v="10" actId="478"/>
          <ac:picMkLst>
            <pc:docMk/>
            <pc:sldMk cId="565119211" sldId="260"/>
            <ac:picMk id="4" creationId="{80699552-08B3-76FE-E97F-48D06535041E}"/>
          </ac:picMkLst>
        </pc:picChg>
        <pc:picChg chg="add mod">
          <ac:chgData name="Yadav, Ankur GIZ IN" userId="846694ef-02c6-4bc2-8e5c-237817adb176" providerId="ADAL" clId="{3249F265-DF2F-4C73-A3C0-E87DC22AE632}" dt="2022-11-14T08:13:51.233" v="13" actId="1076"/>
          <ac:picMkLst>
            <pc:docMk/>
            <pc:sldMk cId="565119211" sldId="260"/>
            <ac:picMk id="6" creationId="{EB1B45B6-2BA6-87B8-F8F5-CDD40833B7FF}"/>
          </ac:picMkLst>
        </pc:picChg>
      </pc:sldChg>
      <pc:sldChg chg="addSp delSp modSp mod">
        <pc:chgData name="Yadav, Ankur GIZ IN" userId="846694ef-02c6-4bc2-8e5c-237817adb176" providerId="ADAL" clId="{3249F265-DF2F-4C73-A3C0-E87DC22AE632}" dt="2022-11-14T09:30:12.232" v="147" actId="20577"/>
        <pc:sldMkLst>
          <pc:docMk/>
          <pc:sldMk cId="989510804" sldId="261"/>
        </pc:sldMkLst>
        <pc:spChg chg="mod">
          <ac:chgData name="Yadav, Ankur GIZ IN" userId="846694ef-02c6-4bc2-8e5c-237817adb176" providerId="ADAL" clId="{3249F265-DF2F-4C73-A3C0-E87DC22AE632}" dt="2022-11-14T09:30:12.232" v="147" actId="20577"/>
          <ac:spMkLst>
            <pc:docMk/>
            <pc:sldMk cId="989510804" sldId="261"/>
            <ac:spMk id="2" creationId="{167C32CA-88DF-8A6E-1B6C-C9D247588223}"/>
          </ac:spMkLst>
        </pc:spChg>
        <pc:spChg chg="mod">
          <ac:chgData name="Yadav, Ankur GIZ IN" userId="846694ef-02c6-4bc2-8e5c-237817adb176" providerId="ADAL" clId="{3249F265-DF2F-4C73-A3C0-E87DC22AE632}" dt="2022-11-14T08:11:50.763" v="9" actId="27636"/>
          <ac:spMkLst>
            <pc:docMk/>
            <pc:sldMk cId="989510804" sldId="261"/>
            <ac:spMk id="3" creationId="{F2DDEB9E-CB1D-E747-9DE3-74098B03DF72}"/>
          </ac:spMkLst>
        </pc:spChg>
        <pc:picChg chg="del">
          <ac:chgData name="Yadav, Ankur GIZ IN" userId="846694ef-02c6-4bc2-8e5c-237817adb176" providerId="ADAL" clId="{3249F265-DF2F-4C73-A3C0-E87DC22AE632}" dt="2022-11-14T08:11:13.340" v="2" actId="478"/>
          <ac:picMkLst>
            <pc:docMk/>
            <pc:sldMk cId="989510804" sldId="261"/>
            <ac:picMk id="4" creationId="{0C8FB88D-6A7E-939D-C4D5-3291A23FFDF3}"/>
          </ac:picMkLst>
        </pc:picChg>
        <pc:picChg chg="add mod">
          <ac:chgData name="Yadav, Ankur GIZ IN" userId="846694ef-02c6-4bc2-8e5c-237817adb176" providerId="ADAL" clId="{3249F265-DF2F-4C73-A3C0-E87DC22AE632}" dt="2022-11-14T08:11:43.741" v="7" actId="1076"/>
          <ac:picMkLst>
            <pc:docMk/>
            <pc:sldMk cId="989510804" sldId="261"/>
            <ac:picMk id="6" creationId="{5CDCAC45-9EDC-0EBF-69AF-711902174159}"/>
          </ac:picMkLst>
        </pc:picChg>
      </pc:sldChg>
      <pc:sldChg chg="addSp delSp modSp mod">
        <pc:chgData name="Yadav, Ankur GIZ IN" userId="846694ef-02c6-4bc2-8e5c-237817adb176" providerId="ADAL" clId="{3249F265-DF2F-4C73-A3C0-E87DC22AE632}" dt="2022-11-14T09:30:55.176" v="166" actId="20577"/>
        <pc:sldMkLst>
          <pc:docMk/>
          <pc:sldMk cId="367446471" sldId="262"/>
        </pc:sldMkLst>
        <pc:spChg chg="mod">
          <ac:chgData name="Yadav, Ankur GIZ IN" userId="846694ef-02c6-4bc2-8e5c-237817adb176" providerId="ADAL" clId="{3249F265-DF2F-4C73-A3C0-E87DC22AE632}" dt="2022-11-14T09:30:55.176" v="166" actId="20577"/>
          <ac:spMkLst>
            <pc:docMk/>
            <pc:sldMk cId="367446471" sldId="262"/>
            <ac:spMk id="2" creationId="{3B278C58-6964-F1D9-7B14-2F443CE040EC}"/>
          </ac:spMkLst>
        </pc:spChg>
        <pc:spChg chg="mod">
          <ac:chgData name="Yadav, Ankur GIZ IN" userId="846694ef-02c6-4bc2-8e5c-237817adb176" providerId="ADAL" clId="{3249F265-DF2F-4C73-A3C0-E87DC22AE632}" dt="2022-11-14T08:22:02.602" v="106" actId="27636"/>
          <ac:spMkLst>
            <pc:docMk/>
            <pc:sldMk cId="367446471" sldId="262"/>
            <ac:spMk id="3" creationId="{C3E7CD35-1629-1B23-A8AC-B0D39F49EA33}"/>
          </ac:spMkLst>
        </pc:spChg>
        <pc:picChg chg="add del">
          <ac:chgData name="Yadav, Ankur GIZ IN" userId="846694ef-02c6-4bc2-8e5c-237817adb176" providerId="ADAL" clId="{3249F265-DF2F-4C73-A3C0-E87DC22AE632}" dt="2022-11-14T08:19:40.152" v="97" actId="478"/>
          <ac:picMkLst>
            <pc:docMk/>
            <pc:sldMk cId="367446471" sldId="262"/>
            <ac:picMk id="4" creationId="{5109C0DB-D6D9-E8D7-6385-2E4854B6C465}"/>
          </ac:picMkLst>
        </pc:picChg>
      </pc:sldChg>
      <pc:sldChg chg="addSp modSp mod">
        <pc:chgData name="Yadav, Ankur GIZ IN" userId="846694ef-02c6-4bc2-8e5c-237817adb176" providerId="ADAL" clId="{3249F265-DF2F-4C73-A3C0-E87DC22AE632}" dt="2022-11-14T09:29:47.721" v="138" actId="20577"/>
        <pc:sldMkLst>
          <pc:docMk/>
          <pc:sldMk cId="1582510065" sldId="263"/>
        </pc:sldMkLst>
        <pc:spChg chg="mod">
          <ac:chgData name="Yadav, Ankur GIZ IN" userId="846694ef-02c6-4bc2-8e5c-237817adb176" providerId="ADAL" clId="{3249F265-DF2F-4C73-A3C0-E87DC22AE632}" dt="2022-11-14T09:29:47.721" v="138" actId="20577"/>
          <ac:spMkLst>
            <pc:docMk/>
            <pc:sldMk cId="1582510065" sldId="263"/>
            <ac:spMk id="2" creationId="{2B9C76F4-688E-BEA5-5491-84A54E95CF46}"/>
          </ac:spMkLst>
        </pc:spChg>
        <pc:spChg chg="mod">
          <ac:chgData name="Yadav, Ankur GIZ IN" userId="846694ef-02c6-4bc2-8e5c-237817adb176" providerId="ADAL" clId="{3249F265-DF2F-4C73-A3C0-E87DC22AE632}" dt="2022-11-14T07:53:37.401" v="0" actId="1076"/>
          <ac:spMkLst>
            <pc:docMk/>
            <pc:sldMk cId="1582510065" sldId="263"/>
            <ac:spMk id="3" creationId="{01C4EAEE-A72F-16FF-FFD6-F921B98E54C8}"/>
          </ac:spMkLst>
        </pc:spChg>
        <pc:cxnChg chg="add">
          <ac:chgData name="Yadav, Ankur GIZ IN" userId="846694ef-02c6-4bc2-8e5c-237817adb176" providerId="ADAL" clId="{3249F265-DF2F-4C73-A3C0-E87DC22AE632}" dt="2022-11-14T07:53:44.700" v="1" actId="11529"/>
          <ac:cxnSpMkLst>
            <pc:docMk/>
            <pc:sldMk cId="1582510065" sldId="263"/>
            <ac:cxnSpMk id="6" creationId="{5DC7175C-139D-5517-C286-8BA05824196F}"/>
          </ac:cxnSpMkLst>
        </pc:cxnChg>
      </pc:sldChg>
      <pc:sldChg chg="modSp mod">
        <pc:chgData name="Yadav, Ankur GIZ IN" userId="846694ef-02c6-4bc2-8e5c-237817adb176" providerId="ADAL" clId="{3249F265-DF2F-4C73-A3C0-E87DC22AE632}" dt="2022-11-14T09:31:12.593" v="183" actId="20577"/>
        <pc:sldMkLst>
          <pc:docMk/>
          <pc:sldMk cId="3762481370" sldId="1857"/>
        </pc:sldMkLst>
        <pc:spChg chg="mod">
          <ac:chgData name="Yadav, Ankur GIZ IN" userId="846694ef-02c6-4bc2-8e5c-237817adb176" providerId="ADAL" clId="{3249F265-DF2F-4C73-A3C0-E87DC22AE632}" dt="2022-11-14T09:31:12.593" v="183" actId="20577"/>
          <ac:spMkLst>
            <pc:docMk/>
            <pc:sldMk cId="3762481370" sldId="1857"/>
            <ac:spMk id="2" creationId="{00000000-0000-0000-0000-000000000000}"/>
          </ac:spMkLst>
        </pc:spChg>
      </pc:sldChg>
      <pc:sldChg chg="addSp modSp new mod">
        <pc:chgData name="Yadav, Ankur GIZ IN" userId="846694ef-02c6-4bc2-8e5c-237817adb176" providerId="ADAL" clId="{3249F265-DF2F-4C73-A3C0-E87DC22AE632}" dt="2022-11-14T08:22:31.738" v="120" actId="20577"/>
        <pc:sldMkLst>
          <pc:docMk/>
          <pc:sldMk cId="3256159594" sldId="1858"/>
        </pc:sldMkLst>
        <pc:spChg chg="mod">
          <ac:chgData name="Yadav, Ankur GIZ IN" userId="846694ef-02c6-4bc2-8e5c-237817adb176" providerId="ADAL" clId="{3249F265-DF2F-4C73-A3C0-E87DC22AE632}" dt="2022-11-14T08:22:31.738" v="120" actId="20577"/>
          <ac:spMkLst>
            <pc:docMk/>
            <pc:sldMk cId="3256159594" sldId="1858"/>
            <ac:spMk id="2" creationId="{C446A97E-2F6E-D14D-B46A-856DB3D6BDE9}"/>
          </ac:spMkLst>
        </pc:spChg>
        <pc:spChg chg="mod">
          <ac:chgData name="Yadav, Ankur GIZ IN" userId="846694ef-02c6-4bc2-8e5c-237817adb176" providerId="ADAL" clId="{3249F265-DF2F-4C73-A3C0-E87DC22AE632}" dt="2022-11-14T08:22:06.829" v="107"/>
          <ac:spMkLst>
            <pc:docMk/>
            <pc:sldMk cId="3256159594" sldId="1858"/>
            <ac:spMk id="3" creationId="{87D3F078-C5BE-C14F-1E32-C2E8F8FBC956}"/>
          </ac:spMkLst>
        </pc:spChg>
        <pc:picChg chg="add mod">
          <ac:chgData name="Yadav, Ankur GIZ IN" userId="846694ef-02c6-4bc2-8e5c-237817adb176" providerId="ADAL" clId="{3249F265-DF2F-4C73-A3C0-E87DC22AE632}" dt="2022-11-14T08:21:53.781" v="104" actId="1076"/>
          <ac:picMkLst>
            <pc:docMk/>
            <pc:sldMk cId="3256159594" sldId="1858"/>
            <ac:picMk id="5" creationId="{CC31E1FE-49B4-555A-BF7A-7116045ED1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F0271-A416-48B8-B6F9-0100F63061ED}" type="datetimeFigureOut">
              <a:rPr lang="de-DE" smtClean="0"/>
              <a:t>17.11.2022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D2C51-2440-40E8-8294-7A7DC4E241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92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D2C51-2440-40E8-8294-7A7DC4E2411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95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70974-7504-4F25-97E8-187CEC460A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F64AEE-C6ED-4386-B756-E2A77DC6DEA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8800759-DB38-4A27-926E-D44CC163B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20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4AEE-C6ED-4386-B756-E2A77DC6DEA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0759-DB38-4A27-926E-D44CC163B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45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F64AEE-C6ED-4386-B756-E2A77DC6DEA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8800759-DB38-4A27-926E-D44CC163B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65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4AEE-C6ED-4386-B756-E2A77DC6DEA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8800759-DB38-4A27-926E-D44CC163B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19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F64AEE-C6ED-4386-B756-E2A77DC6DEA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8800759-DB38-4A27-926E-D44CC163B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58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4AEE-C6ED-4386-B756-E2A77DC6DEA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0759-DB38-4A27-926E-D44CC163B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84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4AEE-C6ED-4386-B756-E2A77DC6DEA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0759-DB38-4A27-926E-D44CC163B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19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4AEE-C6ED-4386-B756-E2A77DC6DEA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0759-DB38-4A27-926E-D44CC163B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09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4AEE-C6ED-4386-B756-E2A77DC6DEA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0759-DB38-4A27-926E-D44CC163B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02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F64AEE-C6ED-4386-B756-E2A77DC6DEA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8800759-DB38-4A27-926E-D44CC163B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32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4AEE-C6ED-4386-B756-E2A77DC6DEA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0759-DB38-4A27-926E-D44CC163B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44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3F64AEE-C6ED-4386-B756-E2A77DC6DEA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8800759-DB38-4A27-926E-D44CC163B3C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402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D7A3-A7A0-FB29-2C88-36D84C69D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Cement Co-processing units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27F91-7A17-71A8-A92D-44A0AE110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6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7AF940-DDC3-781C-5157-740E65F463F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226851" y="5793761"/>
            <a:ext cx="989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7EEDBBE-72BA-480F-403C-26505BD5198F}"/>
              </a:ext>
            </a:extLst>
          </p:cNvPr>
          <p:cNvCxnSpPr>
            <a:cxnSpLocks/>
          </p:cNvCxnSpPr>
          <p:nvPr/>
        </p:nvCxnSpPr>
        <p:spPr>
          <a:xfrm rot="10800000">
            <a:off x="6057128" y="4077650"/>
            <a:ext cx="2109411" cy="825426"/>
          </a:xfrm>
          <a:prstGeom prst="bentConnector3">
            <a:avLst>
              <a:gd name="adj1" fmla="val -75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9C76F4-688E-BEA5-5491-84A54E95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operations of the facility to generate End of life EPR Certificates</a:t>
            </a:r>
            <a:endParaRPr lang="en-IN" dirty="0"/>
          </a:p>
        </p:txBody>
      </p:sp>
      <p:pic>
        <p:nvPicPr>
          <p:cNvPr id="5" name="Content Placeholder 4" descr="Raw Materials outline">
            <a:extLst>
              <a:ext uri="{FF2B5EF4-FFF2-40B4-BE49-F238E27FC236}">
                <a16:creationId xmlns:a16="http://schemas.microsoft.com/office/drawing/2014/main" id="{8D2D5AC6-47DE-7779-CD8C-7A5849927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558" y="5163780"/>
            <a:ext cx="1317293" cy="1259961"/>
          </a:xfrm>
        </p:spPr>
      </p:pic>
      <p:pic>
        <p:nvPicPr>
          <p:cNvPr id="9" name="Graphic 8" descr="Factory outline">
            <a:extLst>
              <a:ext uri="{FF2B5EF4-FFF2-40B4-BE49-F238E27FC236}">
                <a16:creationId xmlns:a16="http://schemas.microsoft.com/office/drawing/2014/main" id="{9B4E7A3E-9C92-0143-36AD-8D6F234E8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2551" y="4104508"/>
            <a:ext cx="2469378" cy="2469378"/>
          </a:xfrm>
          <a:prstGeom prst="rect">
            <a:avLst/>
          </a:prstGeom>
        </p:spPr>
      </p:pic>
      <p:pic>
        <p:nvPicPr>
          <p:cNvPr id="11" name="Graphic 10" descr="Dump truck outline">
            <a:extLst>
              <a:ext uri="{FF2B5EF4-FFF2-40B4-BE49-F238E27FC236}">
                <a16:creationId xmlns:a16="http://schemas.microsoft.com/office/drawing/2014/main" id="{A741EC66-8FA7-BEF5-BF08-DC0796A1D9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7064" y="4738826"/>
            <a:ext cx="2051470" cy="20514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C41CDF-9C4D-71C0-A2D3-4339FC94088B}"/>
              </a:ext>
            </a:extLst>
          </p:cNvPr>
          <p:cNvSpPr txBox="1"/>
          <p:nvPr/>
        </p:nvSpPr>
        <p:spPr>
          <a:xfrm>
            <a:off x="845665" y="6237645"/>
            <a:ext cx="1537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Waste Feed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991C2-529E-1256-61DE-47FCF2502D33}"/>
              </a:ext>
            </a:extLst>
          </p:cNvPr>
          <p:cNvSpPr txBox="1"/>
          <p:nvPr/>
        </p:nvSpPr>
        <p:spPr>
          <a:xfrm>
            <a:off x="3563806" y="6237645"/>
            <a:ext cx="1928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Procurement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F655F-9062-620B-C7A3-9AB4998EF785}"/>
              </a:ext>
            </a:extLst>
          </p:cNvPr>
          <p:cNvSpPr txBox="1"/>
          <p:nvPr/>
        </p:nvSpPr>
        <p:spPr>
          <a:xfrm>
            <a:off x="6925052" y="6254988"/>
            <a:ext cx="255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Cement Coprocessing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4B6844-BFFB-E7F8-A111-5721E5F4E826}"/>
              </a:ext>
            </a:extLst>
          </p:cNvPr>
          <p:cNvGrpSpPr/>
          <p:nvPr/>
        </p:nvGrpSpPr>
        <p:grpSpPr>
          <a:xfrm>
            <a:off x="4211497" y="1606650"/>
            <a:ext cx="2987948" cy="2256879"/>
            <a:chOff x="564925" y="1732903"/>
            <a:chExt cx="3234093" cy="267278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9442BD-32A0-CBAC-40CC-7C7219532571}"/>
                </a:ext>
              </a:extLst>
            </p:cNvPr>
            <p:cNvGrpSpPr/>
            <p:nvPr/>
          </p:nvGrpSpPr>
          <p:grpSpPr>
            <a:xfrm>
              <a:off x="564925" y="1732903"/>
              <a:ext cx="3003558" cy="2587018"/>
              <a:chOff x="1844172" y="1622375"/>
              <a:chExt cx="3121966" cy="2788929"/>
            </a:xfrm>
          </p:grpSpPr>
          <p:pic>
            <p:nvPicPr>
              <p:cNvPr id="13" name="Graphic 12" descr="Monitor outline">
                <a:extLst>
                  <a:ext uri="{FF2B5EF4-FFF2-40B4-BE49-F238E27FC236}">
                    <a16:creationId xmlns:a16="http://schemas.microsoft.com/office/drawing/2014/main" id="{61499B28-5727-4E72-48F0-D6671E5C4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844172" y="1622375"/>
                <a:ext cx="3121966" cy="2788929"/>
              </a:xfrm>
              <a:prstGeom prst="rect">
                <a:avLst/>
              </a:prstGeom>
            </p:spPr>
          </p:pic>
          <p:pic>
            <p:nvPicPr>
              <p:cNvPr id="14" name="Picture 4" descr="Graphical user interface, website&#10;&#10;Description automatically generated">
                <a:extLst>
                  <a:ext uri="{FF2B5EF4-FFF2-40B4-BE49-F238E27FC236}">
                    <a16:creationId xmlns:a16="http://schemas.microsoft.com/office/drawing/2014/main" id="{12D4B738-39E3-8690-BD10-57143C64F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41603" y="2309586"/>
                <a:ext cx="1979641" cy="1119414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AAC68B-D125-5D50-22D4-871DE6A15E84}"/>
                </a:ext>
              </a:extLst>
            </p:cNvPr>
            <p:cNvSpPr txBox="1"/>
            <p:nvPr/>
          </p:nvSpPr>
          <p:spPr>
            <a:xfrm>
              <a:off x="1212830" y="4005577"/>
              <a:ext cx="2586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CPCB EPR Portal</a:t>
              </a:r>
              <a:endParaRPr lang="en-IN" sz="2000" dirty="0"/>
            </a:p>
          </p:txBody>
        </p:sp>
      </p:grpSp>
      <p:pic>
        <p:nvPicPr>
          <p:cNvPr id="7" name="Graphic 6" descr="Document outline">
            <a:extLst>
              <a:ext uri="{FF2B5EF4-FFF2-40B4-BE49-F238E27FC236}">
                <a16:creationId xmlns:a16="http://schemas.microsoft.com/office/drawing/2014/main" id="{5153075B-4D69-F073-A71D-AAC1250963DB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22617" y="4655057"/>
            <a:ext cx="825428" cy="825428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C65FDCA-B46A-80DF-04AC-0F62376E11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38250" y="3884621"/>
            <a:ext cx="648754" cy="1059655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BB15A56-971D-BD1C-E63C-E064581FFA53}"/>
              </a:ext>
            </a:extLst>
          </p:cNvPr>
          <p:cNvSpPr txBox="1"/>
          <p:nvPr/>
        </p:nvSpPr>
        <p:spPr>
          <a:xfrm>
            <a:off x="6018033" y="5404586"/>
            <a:ext cx="8636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Test Report</a:t>
            </a:r>
            <a:endParaRPr lang="en-IN" sz="1050" dirty="0"/>
          </a:p>
        </p:txBody>
      </p:sp>
      <p:pic>
        <p:nvPicPr>
          <p:cNvPr id="33" name="Graphic 32" descr="Rupee outline">
            <a:extLst>
              <a:ext uri="{FF2B5EF4-FFF2-40B4-BE49-F238E27FC236}">
                <a16:creationId xmlns:a16="http://schemas.microsoft.com/office/drawing/2014/main" id="{BE83B5E5-58D5-C79B-45FF-4AD462F781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48290" y="4943683"/>
            <a:ext cx="1405847" cy="140584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17305F-17D2-2433-7D97-58748636207F}"/>
              </a:ext>
            </a:extLst>
          </p:cNvPr>
          <p:cNvCxnSpPr>
            <a:cxnSpLocks/>
          </p:cNvCxnSpPr>
          <p:nvPr/>
        </p:nvCxnSpPr>
        <p:spPr>
          <a:xfrm flipV="1">
            <a:off x="5562469" y="5793760"/>
            <a:ext cx="1280082" cy="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1FCAD0-6420-747B-8A15-42CA6D03CFC7}"/>
              </a:ext>
            </a:extLst>
          </p:cNvPr>
          <p:cNvCxnSpPr>
            <a:cxnSpLocks/>
          </p:cNvCxnSpPr>
          <p:nvPr/>
        </p:nvCxnSpPr>
        <p:spPr>
          <a:xfrm>
            <a:off x="9189955" y="5764561"/>
            <a:ext cx="1158335" cy="2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1FDC502-FEAC-AEAC-4E4C-DDB34FE2508A}"/>
              </a:ext>
            </a:extLst>
          </p:cNvPr>
          <p:cNvCxnSpPr>
            <a:cxnSpLocks/>
          </p:cNvCxnSpPr>
          <p:nvPr/>
        </p:nvCxnSpPr>
        <p:spPr>
          <a:xfrm rot="10800000">
            <a:off x="8203234" y="4077652"/>
            <a:ext cx="1713277" cy="1580851"/>
          </a:xfrm>
          <a:prstGeom prst="bentConnector3">
            <a:avLst>
              <a:gd name="adj1" fmla="val 309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FE6CFE-3658-CDD0-22FA-A83E3DDD1F04}"/>
              </a:ext>
            </a:extLst>
          </p:cNvPr>
          <p:cNvCxnSpPr/>
          <p:nvPr/>
        </p:nvCxnSpPr>
        <p:spPr>
          <a:xfrm flipH="1" flipV="1">
            <a:off x="6004768" y="4104507"/>
            <a:ext cx="13266" cy="154209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2B0A481-DB7C-3A5B-B694-DFACAC272474}"/>
              </a:ext>
            </a:extLst>
          </p:cNvPr>
          <p:cNvSpPr txBox="1"/>
          <p:nvPr/>
        </p:nvSpPr>
        <p:spPr>
          <a:xfrm>
            <a:off x="3452651" y="4224170"/>
            <a:ext cx="120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Procurement details</a:t>
            </a:r>
            <a:endParaRPr lang="en-IN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A622EE-D84B-7FB6-16E2-3D70314A3DB6}"/>
              </a:ext>
            </a:extLst>
          </p:cNvPr>
          <p:cNvSpPr txBox="1"/>
          <p:nvPr/>
        </p:nvSpPr>
        <p:spPr>
          <a:xfrm>
            <a:off x="7226287" y="3601011"/>
            <a:ext cx="940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Production details</a:t>
            </a:r>
            <a:endParaRPr lang="en-IN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DFD991-6C29-DACB-EBDB-76339D516308}"/>
              </a:ext>
            </a:extLst>
          </p:cNvPr>
          <p:cNvSpPr txBox="1"/>
          <p:nvPr/>
        </p:nvSpPr>
        <p:spPr>
          <a:xfrm>
            <a:off x="8719829" y="3675581"/>
            <a:ext cx="940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Sales details</a:t>
            </a:r>
            <a:endParaRPr lang="en-IN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4EF2F7-726F-E125-F127-24F8AD114278}"/>
              </a:ext>
            </a:extLst>
          </p:cNvPr>
          <p:cNvSpPr txBox="1"/>
          <p:nvPr/>
        </p:nvSpPr>
        <p:spPr>
          <a:xfrm>
            <a:off x="10738859" y="6254988"/>
            <a:ext cx="940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Sales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4EAEE-A72F-16FF-FFD6-F921B98E54C8}"/>
              </a:ext>
            </a:extLst>
          </p:cNvPr>
          <p:cNvSpPr txBox="1"/>
          <p:nvPr/>
        </p:nvSpPr>
        <p:spPr>
          <a:xfrm>
            <a:off x="10393579" y="3931782"/>
            <a:ext cx="1245862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Generation of</a:t>
            </a:r>
            <a:r>
              <a:rPr lang="en-US" sz="1400" baseline="0" dirty="0"/>
              <a:t> certificates </a:t>
            </a:r>
            <a:endParaRPr lang="en-IN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C7175C-139D-5517-C286-8BA05824196F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11051213" y="4490363"/>
            <a:ext cx="1" cy="45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1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32CA-88DF-8A6E-1B6C-C9D24758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Upload Test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EB9E-CB1D-E747-9DE3-74098B03D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119951" cy="3678303"/>
          </a:xfrm>
        </p:spPr>
        <p:txBody>
          <a:bodyPr>
            <a:normAutofit fontScale="92500"/>
          </a:bodyPr>
          <a:lstStyle/>
          <a:p>
            <a:r>
              <a:rPr lang="en-US" dirty="0"/>
              <a:t>Add details in the Test Report form</a:t>
            </a:r>
          </a:p>
          <a:p>
            <a:r>
              <a:rPr lang="en-US" dirty="0"/>
              <a:t>Co-processing units have to update these test reports every three months </a:t>
            </a:r>
          </a:p>
          <a:p>
            <a:r>
              <a:rPr lang="en-US" dirty="0"/>
              <a:t>Test reports should include calorific value of feed to boiler and the plastic waste categorization to be provided</a:t>
            </a:r>
          </a:p>
          <a:p>
            <a:r>
              <a:rPr lang="en-US" dirty="0"/>
              <a:t>Energy Consumption per Ton of Clinker is from the Physical Verification of the PWP</a:t>
            </a:r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CAC45-9EDC-0EBF-69AF-711902174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43" y="1973667"/>
            <a:ext cx="7811694" cy="433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1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E666-8CA0-F723-E33E-EF020392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Procurement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7586-43A5-7226-3513-E63BC2177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651761" cy="3678303"/>
          </a:xfrm>
        </p:spPr>
        <p:txBody>
          <a:bodyPr/>
          <a:lstStyle/>
          <a:p>
            <a:r>
              <a:rPr lang="en-IN" dirty="0"/>
              <a:t>Daily/Weekly/Monthly plastic waste(feed) procurement details have to be provided by the co-processing units</a:t>
            </a:r>
          </a:p>
          <a:p>
            <a:r>
              <a:rPr lang="en-IN" dirty="0"/>
              <a:t>Supplier GST number is mandatory to be entered during adding procurement details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B45B6-2BA6-87B8-F8F5-CDD40833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820" y="2006207"/>
            <a:ext cx="7576457" cy="366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1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2821-2F24-25FC-DE5D-F8F038DD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2D21-5080-09BC-46B4-9D714D93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381226" cy="3678303"/>
          </a:xfrm>
        </p:spPr>
        <p:txBody>
          <a:bodyPr>
            <a:normAutofit/>
          </a:bodyPr>
          <a:lstStyle/>
          <a:p>
            <a:r>
              <a:rPr lang="en-IN" dirty="0"/>
              <a:t>Quantity of clinker produced should be provided in the production details. Dates of production (start date and end date) to be provided</a:t>
            </a:r>
          </a:p>
          <a:p>
            <a:r>
              <a:rPr lang="en-IN" dirty="0"/>
              <a:t>Percentage of energy contribution by alternate fuel (MSW/RDF) to be provided</a:t>
            </a:r>
          </a:p>
          <a:p>
            <a:r>
              <a:rPr lang="en-IN" dirty="0"/>
              <a:t>Category wise quantity of plastic  processed shall be calculated based on the Test Report and the Clinker Production &amp; AFR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8528C932-043C-0D91-1C05-D5163DA9507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962419" y="2017845"/>
            <a:ext cx="6648388" cy="406445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0264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A97E-2F6E-D14D-B46A-856DB3D6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F078-C5BE-C14F-1E32-C2E8F8FB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686008" cy="3678303"/>
          </a:xfrm>
        </p:spPr>
        <p:txBody>
          <a:bodyPr/>
          <a:lstStyle/>
          <a:p>
            <a:r>
              <a:rPr lang="en-IN" dirty="0"/>
              <a:t>Products from the inventory must be selected and the corresponding quantities sold to be provided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1E1FE-49B4-555A-BF7A-7116045E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693" y="2271478"/>
            <a:ext cx="7249886" cy="349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5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8C58-6964-F1D9-7B14-2F443CE0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details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CD35-1629-1B23-A8AC-B0D39F49E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179150" cy="443606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If the product to be sold is clinker, then the percentage of clinker will be auto-populated to 100 %.</a:t>
            </a:r>
          </a:p>
          <a:p>
            <a:r>
              <a:rPr lang="en-IN" dirty="0"/>
              <a:t>If the product sold is cement, then the co-processing unit needs to provide the percentage of clinker used in the quantity of cement sold</a:t>
            </a:r>
          </a:p>
          <a:p>
            <a:r>
              <a:rPr lang="en-IN" dirty="0"/>
              <a:t>The co-processing units need to provide the details of the unit to whom the products are sold and finally generate EPR invoice for the same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image13.png">
            <a:extLst>
              <a:ext uri="{FF2B5EF4-FFF2-40B4-BE49-F238E27FC236}">
                <a16:creationId xmlns:a16="http://schemas.microsoft.com/office/drawing/2014/main" id="{5109C0DB-D6D9-E8D7-6385-2E4854B6C46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06917" y="1715956"/>
            <a:ext cx="7727177" cy="4194051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D9A6C3-A5A7-3D0E-0CA6-9986C45F28FC}"/>
              </a:ext>
            </a:extLst>
          </p:cNvPr>
          <p:cNvSpPr txBox="1"/>
          <p:nvPr/>
        </p:nvSpPr>
        <p:spPr>
          <a:xfrm>
            <a:off x="4179868" y="5877893"/>
            <a:ext cx="755422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needs to confirm the sales details before generating invoice 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Corresponding potential for EPR Certificate Generation shall be reflected in the Wallet</a:t>
            </a:r>
          </a:p>
        </p:txBody>
      </p:sp>
    </p:spTree>
    <p:extLst>
      <p:ext uri="{BB962C8B-B14F-4D97-AF65-F5344CB8AC3E}">
        <p14:creationId xmlns:p14="http://schemas.microsoft.com/office/powerpoint/2010/main" val="36744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CEMENT co-processing - Wallet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998" y="2060813"/>
            <a:ext cx="3772443" cy="41079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wallet of the PWP displays </a:t>
            </a:r>
            <a:r>
              <a:rPr lang="en-US" b="1" dirty="0"/>
              <a:t>Category Wise details</a:t>
            </a:r>
            <a:r>
              <a:rPr lang="en-US" dirty="0"/>
              <a:t> of the Certificate Potential.</a:t>
            </a:r>
          </a:p>
          <a:p>
            <a:r>
              <a:rPr lang="en-US" b="1" dirty="0"/>
              <a:t>Processing Capacity</a:t>
            </a:r>
            <a:r>
              <a:rPr lang="en-US" dirty="0"/>
              <a:t> is the maximum amount of plastics that can be processed by a PWP in an F.Y.</a:t>
            </a:r>
          </a:p>
          <a:p>
            <a:r>
              <a:rPr lang="en-US" b="1" dirty="0"/>
              <a:t>Total Potential </a:t>
            </a:r>
            <a:r>
              <a:rPr lang="en-US" dirty="0"/>
              <a:t>is the quantity of plastic processed</a:t>
            </a:r>
            <a:r>
              <a:rPr lang="en-US" b="1" dirty="0"/>
              <a:t> </a:t>
            </a:r>
            <a:r>
              <a:rPr lang="en-US" dirty="0"/>
              <a:t>by a PWP in an F.Y.</a:t>
            </a:r>
          </a:p>
          <a:p>
            <a:r>
              <a:rPr lang="en-US" b="1" dirty="0"/>
              <a:t>Available Potential </a:t>
            </a:r>
            <a:r>
              <a:rPr lang="en-US" dirty="0"/>
              <a:t>is the maximum value of certificates that can be generated.</a:t>
            </a:r>
          </a:p>
          <a:p>
            <a:r>
              <a:rPr lang="en-US" b="1" dirty="0"/>
              <a:t>Used Potential </a:t>
            </a:r>
            <a:r>
              <a:rPr lang="en-US" dirty="0"/>
              <a:t>is the maximum value of certificates that can be generated.</a:t>
            </a:r>
          </a:p>
          <a:p>
            <a:r>
              <a:rPr lang="en-US" b="1" dirty="0"/>
              <a:t>Certificate Value </a:t>
            </a:r>
            <a:r>
              <a:rPr lang="en-US" dirty="0"/>
              <a:t>is the value of generated certificates that are available for transfer.</a:t>
            </a:r>
          </a:p>
          <a:p>
            <a:r>
              <a:rPr lang="en-US" dirty="0" err="1"/>
              <a:t>Certifcates</a:t>
            </a:r>
            <a:r>
              <a:rPr lang="en-US" dirty="0"/>
              <a:t> can be generated &amp; Transferred in </a:t>
            </a:r>
            <a:r>
              <a:rPr lang="en-US"/>
              <a:t>this section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01" y="2903775"/>
            <a:ext cx="7769415" cy="2015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4813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113</TotalTime>
  <Words>406</Words>
  <Application>Microsoft Office PowerPoint</Application>
  <PresentationFormat>Widescreen</PresentationFormat>
  <Paragraphs>42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</vt:lpstr>
      <vt:lpstr>Cement Co-processing units</vt:lpstr>
      <vt:lpstr>Reporting operations of the facility to generate End of life EPR Certificates</vt:lpstr>
      <vt:lpstr>Upload Test reports</vt:lpstr>
      <vt:lpstr>Procurement details</vt:lpstr>
      <vt:lpstr>Production details</vt:lpstr>
      <vt:lpstr>Sales details</vt:lpstr>
      <vt:lpstr>Sales details (contd.)</vt:lpstr>
      <vt:lpstr>CEMENT co-processing - Wallet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Cement Co-processing units</dc:title>
  <dc:creator>Yadav, Ankur GIZ IN</dc:creator>
  <cp:lastModifiedBy>Yadav, Ankur GIZ IN</cp:lastModifiedBy>
  <cp:revision>8</cp:revision>
  <dcterms:created xsi:type="dcterms:W3CDTF">2022-11-07T10:57:14Z</dcterms:created>
  <dcterms:modified xsi:type="dcterms:W3CDTF">2022-11-17T13:06:54Z</dcterms:modified>
</cp:coreProperties>
</file>