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>
      <p:cViewPr varScale="1">
        <p:scale>
          <a:sx n="67" d="100"/>
          <a:sy n="67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8E1D-1A5A-BAA7-3544-9B84DE70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CFFF-F99C-9FFF-CEBF-B67703D7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course you will learn about the </a:t>
            </a:r>
            <a:r>
              <a:rPr lang="en-US" b="1" dirty="0"/>
              <a:t>certificates in EPR portal </a:t>
            </a:r>
            <a:r>
              <a:rPr lang="en-US" dirty="0"/>
              <a:t>for plastics. By the end of this course will learn about the </a:t>
            </a:r>
            <a:r>
              <a:rPr lang="en-US" b="1" dirty="0"/>
              <a:t>importance of certificates </a:t>
            </a:r>
            <a:r>
              <a:rPr lang="en-US" dirty="0"/>
              <a:t>in EPR for plastics, the </a:t>
            </a:r>
            <a:r>
              <a:rPr lang="en-US" b="1" dirty="0"/>
              <a:t>types of certificates</a:t>
            </a:r>
            <a:r>
              <a:rPr lang="en-US" dirty="0"/>
              <a:t> in EPR, </a:t>
            </a:r>
            <a:r>
              <a:rPr lang="en-US" b="1" dirty="0"/>
              <a:t>generation of certificates</a:t>
            </a:r>
            <a:r>
              <a:rPr lang="en-US" dirty="0"/>
              <a:t> and the pre-requisites for the same. You will also learn which certificate how does the </a:t>
            </a:r>
            <a:r>
              <a:rPr lang="en-US" b="1" dirty="0"/>
              <a:t>transfer of certificates </a:t>
            </a:r>
            <a:r>
              <a:rPr lang="en-US" dirty="0"/>
              <a:t>work. This course also explains the process of </a:t>
            </a:r>
            <a:r>
              <a:rPr lang="en-US" b="1" dirty="0"/>
              <a:t>Physical Verification </a:t>
            </a:r>
            <a:r>
              <a:rPr lang="en-US" dirty="0"/>
              <a:t>which is mandatory for all Plastic Waste Processors before they can generate EPR certificates.</a:t>
            </a:r>
          </a:p>
        </p:txBody>
      </p:sp>
    </p:spTree>
    <p:extLst>
      <p:ext uri="{BB962C8B-B14F-4D97-AF65-F5344CB8AC3E}">
        <p14:creationId xmlns:p14="http://schemas.microsoft.com/office/powerpoint/2010/main" val="13183111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430</TotalTime>
  <Words>90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Course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 certificates (Course for Plastic Waste Processors)</dc:title>
  <dc:creator>Aditya Suri</dc:creator>
  <cp:lastModifiedBy>Yadav, Ankur GIZ IN</cp:lastModifiedBy>
  <cp:revision>4</cp:revision>
  <dcterms:created xsi:type="dcterms:W3CDTF">2022-09-21T05:05:04Z</dcterms:created>
  <dcterms:modified xsi:type="dcterms:W3CDTF">2022-09-22T11:54:51Z</dcterms:modified>
</cp:coreProperties>
</file>