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22C1-BC95-62A7-3274-47DA8C03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78EC-D497-E521-F0C5-DCA25799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Physical Verification is </a:t>
            </a:r>
            <a:r>
              <a:rPr lang="en-US" b="1" dirty="0"/>
              <a:t>mandatory</a:t>
            </a:r>
            <a:r>
              <a:rPr lang="en-US" dirty="0"/>
              <a:t> for Plastic Waste Processors in order to generate certificates.</a:t>
            </a:r>
          </a:p>
          <a:p>
            <a:r>
              <a:rPr lang="en-US" dirty="0"/>
              <a:t>Once the registration application for the Plastic Waste Processor is approved by the respective SPCB, the concerned </a:t>
            </a:r>
            <a:r>
              <a:rPr lang="en-US" b="1" dirty="0"/>
              <a:t>Regional Officer </a:t>
            </a:r>
            <a:r>
              <a:rPr lang="en-US" dirty="0"/>
              <a:t>would do a physical verification (</a:t>
            </a:r>
            <a:r>
              <a:rPr lang="en-US" b="1" dirty="0"/>
              <a:t>within 30 days </a:t>
            </a:r>
            <a:r>
              <a:rPr lang="en-US" dirty="0"/>
              <a:t>of the grant of provisional certificate) of the facility and verify the details submitted by the Plastic Waste Processor during registration.</a:t>
            </a:r>
          </a:p>
          <a:p>
            <a:r>
              <a:rPr lang="en-US" dirty="0"/>
              <a:t>Till the physical verification is done, the </a:t>
            </a:r>
            <a:r>
              <a:rPr lang="en-US" b="1" dirty="0"/>
              <a:t>generation and transfer of certificates </a:t>
            </a:r>
            <a:r>
              <a:rPr lang="en-US" dirty="0"/>
              <a:t>feature will be </a:t>
            </a:r>
            <a:r>
              <a:rPr lang="en-US" b="1" dirty="0"/>
              <a:t>disabled</a:t>
            </a:r>
            <a:r>
              <a:rPr lang="en-US" dirty="0"/>
              <a:t>.</a:t>
            </a:r>
          </a:p>
          <a:p>
            <a:r>
              <a:rPr lang="en-US" dirty="0"/>
              <a:t>However, other </a:t>
            </a:r>
            <a:r>
              <a:rPr lang="en-US" b="1" dirty="0"/>
              <a:t>PWP operations will remain accessible </a:t>
            </a:r>
            <a:r>
              <a:rPr lang="en-US" dirty="0"/>
              <a:t>during the period before the facility is physically verified and approved.</a:t>
            </a:r>
          </a:p>
        </p:txBody>
      </p:sp>
    </p:spTree>
    <p:extLst>
      <p:ext uri="{BB962C8B-B14F-4D97-AF65-F5344CB8AC3E}">
        <p14:creationId xmlns:p14="http://schemas.microsoft.com/office/powerpoint/2010/main" val="370164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B43-4DF5-6764-0B23-594A111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VERIFICATION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E896-506E-6C27-B829-1C8AA875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438829" cy="4106635"/>
          </a:xfrm>
        </p:spPr>
        <p:txBody>
          <a:bodyPr>
            <a:noAutofit/>
          </a:bodyPr>
          <a:lstStyle/>
          <a:p>
            <a:r>
              <a:rPr lang="en-US" sz="1800" dirty="0"/>
              <a:t>Company Details (PAN, CIN, GST)</a:t>
            </a:r>
          </a:p>
          <a:p>
            <a:r>
              <a:rPr lang="en-US" sz="1800" dirty="0"/>
              <a:t>Plot Area</a:t>
            </a:r>
          </a:p>
          <a:p>
            <a:r>
              <a:rPr lang="en-US" sz="1800" dirty="0"/>
              <a:t>No. of Workers</a:t>
            </a:r>
          </a:p>
          <a:p>
            <a:r>
              <a:rPr lang="en-US" sz="1800" dirty="0"/>
              <a:t>GPS Location of unit</a:t>
            </a:r>
          </a:p>
          <a:p>
            <a:r>
              <a:rPr lang="en-US" sz="1800" dirty="0"/>
              <a:t>Authorized person (PAN, Aadhar)</a:t>
            </a:r>
          </a:p>
          <a:p>
            <a:r>
              <a:rPr lang="en-US" sz="1800" dirty="0"/>
              <a:t>Registration (Fresh/Renewal)</a:t>
            </a:r>
          </a:p>
          <a:p>
            <a:r>
              <a:rPr lang="en-US" sz="1800" dirty="0"/>
              <a:t>Process Flow Diagram</a:t>
            </a:r>
          </a:p>
          <a:p>
            <a:r>
              <a:rPr lang="en-US" sz="1800" dirty="0"/>
              <a:t>Consent Valid (Yes/No)</a:t>
            </a:r>
          </a:p>
          <a:p>
            <a:r>
              <a:rPr lang="en-US" sz="1800" dirty="0"/>
              <a:t>Authorization under Hazardous Waste Rules Valid (Yes/No/NA)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DFEFD2-65CA-9FD1-41B7-AE70771213A4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072743" cy="3593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Uploaded Pictures (Raw Material, Production Area, Packaging Area)</a:t>
            </a:r>
          </a:p>
          <a:p>
            <a:r>
              <a:rPr lang="en-US" sz="1800" dirty="0"/>
              <a:t>Plant Machinery Details (Machine Power Rating, Processing Capacity)</a:t>
            </a:r>
          </a:p>
          <a:p>
            <a:r>
              <a:rPr lang="en-US" sz="1800" dirty="0"/>
              <a:t>Plastic Waste  Processing &amp; Production capacity </a:t>
            </a:r>
          </a:p>
          <a:p>
            <a:r>
              <a:rPr lang="en-US" sz="1800" dirty="0"/>
              <a:t>Sanctioned Power load </a:t>
            </a:r>
          </a:p>
          <a:p>
            <a:r>
              <a:rPr lang="en-US" sz="1800" dirty="0"/>
              <a:t>Electricity Bill</a:t>
            </a:r>
          </a:p>
          <a:p>
            <a:r>
              <a:rPr lang="en-US" sz="1800" dirty="0"/>
              <a:t>Waste Management Details</a:t>
            </a:r>
          </a:p>
          <a:p>
            <a:r>
              <a:rPr lang="en-US" sz="1800" dirty="0"/>
              <a:t>Pollution Control Measures</a:t>
            </a:r>
          </a:p>
          <a:p>
            <a:r>
              <a:rPr lang="en-US" sz="1800" dirty="0"/>
              <a:t>Disaster Management Plan Onsite Offsite</a:t>
            </a:r>
          </a:p>
          <a:p>
            <a:r>
              <a:rPr lang="en-US" sz="1800" dirty="0"/>
              <a:t>Overall Recommendation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4954F-81DD-4930-FED7-751854B8385A}"/>
              </a:ext>
            </a:extLst>
          </p:cNvPr>
          <p:cNvSpPr txBox="1"/>
          <p:nvPr/>
        </p:nvSpPr>
        <p:spPr>
          <a:xfrm>
            <a:off x="1191984" y="1874517"/>
            <a:ext cx="9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details would be verified by the visiting RO at the Plastic Waste Processors facility</a:t>
            </a:r>
          </a:p>
        </p:txBody>
      </p:sp>
    </p:spTree>
    <p:extLst>
      <p:ext uri="{BB962C8B-B14F-4D97-AF65-F5344CB8AC3E}">
        <p14:creationId xmlns:p14="http://schemas.microsoft.com/office/powerpoint/2010/main" val="15825455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432</TotalTime>
  <Words>228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PHYSICAL VERIFICATION PROCESS</vt:lpstr>
      <vt:lpstr>PHYSICAL VERIFICATION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2022-09-22T09:04:37Z</dcterms:modified>
</cp:coreProperties>
</file>