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9" r:id="rId4"/>
    <p:sldId id="260" r:id="rId5"/>
    <p:sldId id="258" r:id="rId6"/>
    <p:sldId id="262" r:id="rId7"/>
    <p:sldId id="1857" r:id="rId8"/>
    <p:sldId id="185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787B2D-631E-4023-9AD6-B82F14534AFD}" v="1" dt="2022-11-14T06:58:39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dav, Ankur GIZ IN" userId="846694ef-02c6-4bc2-8e5c-237817adb176" providerId="ADAL" clId="{CB787B2D-631E-4023-9AD6-B82F14534AFD}"/>
    <pc:docChg chg="custSel addSld modSld">
      <pc:chgData name="Yadav, Ankur GIZ IN" userId="846694ef-02c6-4bc2-8e5c-237817adb176" providerId="ADAL" clId="{CB787B2D-631E-4023-9AD6-B82F14534AFD}" dt="2022-11-14T09:37:50.272" v="107" actId="20577"/>
      <pc:docMkLst>
        <pc:docMk/>
      </pc:docMkLst>
      <pc:sldChg chg="addSp delSp modSp mod">
        <pc:chgData name="Yadav, Ankur GIZ IN" userId="846694ef-02c6-4bc2-8e5c-237817adb176" providerId="ADAL" clId="{CB787B2D-631E-4023-9AD6-B82F14534AFD}" dt="2022-11-14T09:37:30.657" v="105" actId="33524"/>
        <pc:sldMkLst>
          <pc:docMk/>
          <pc:sldMk cId="368183586" sldId="259"/>
        </pc:sldMkLst>
        <pc:spChg chg="mod">
          <ac:chgData name="Yadav, Ankur GIZ IN" userId="846694ef-02c6-4bc2-8e5c-237817adb176" providerId="ADAL" clId="{CB787B2D-631E-4023-9AD6-B82F14534AFD}" dt="2022-11-14T09:37:30.657" v="105" actId="33524"/>
          <ac:spMkLst>
            <pc:docMk/>
            <pc:sldMk cId="368183586" sldId="259"/>
            <ac:spMk id="3" creationId="{4CBE5B17-AB55-8EB7-7777-03514BD421D1}"/>
          </ac:spMkLst>
        </pc:spChg>
        <pc:picChg chg="del">
          <ac:chgData name="Yadav, Ankur GIZ IN" userId="846694ef-02c6-4bc2-8e5c-237817adb176" providerId="ADAL" clId="{CB787B2D-631E-4023-9AD6-B82F14534AFD}" dt="2022-11-14T08:03:28.293" v="3" actId="478"/>
          <ac:picMkLst>
            <pc:docMk/>
            <pc:sldMk cId="368183586" sldId="259"/>
            <ac:picMk id="5" creationId="{3A4D1C89-221E-AEFE-AA5C-971C6DF7D64B}"/>
          </ac:picMkLst>
        </pc:picChg>
        <pc:picChg chg="add mod">
          <ac:chgData name="Yadav, Ankur GIZ IN" userId="846694ef-02c6-4bc2-8e5c-237817adb176" providerId="ADAL" clId="{CB787B2D-631E-4023-9AD6-B82F14534AFD}" dt="2022-11-14T08:03:41.897" v="10" actId="1076"/>
          <ac:picMkLst>
            <pc:docMk/>
            <pc:sldMk cId="368183586" sldId="259"/>
            <ac:picMk id="6" creationId="{24F5D207-6E4D-E60D-840D-7283706DB074}"/>
          </ac:picMkLst>
        </pc:picChg>
      </pc:sldChg>
      <pc:sldChg chg="addSp delSp modSp mod">
        <pc:chgData name="Yadav, Ankur GIZ IN" userId="846694ef-02c6-4bc2-8e5c-237817adb176" providerId="ADAL" clId="{CB787B2D-631E-4023-9AD6-B82F14534AFD}" dt="2022-11-14T08:24:23.222" v="84" actId="14100"/>
        <pc:sldMkLst>
          <pc:docMk/>
          <pc:sldMk cId="565119211" sldId="260"/>
        </pc:sldMkLst>
        <pc:spChg chg="mod">
          <ac:chgData name="Yadav, Ankur GIZ IN" userId="846694ef-02c6-4bc2-8e5c-237817adb176" providerId="ADAL" clId="{CB787B2D-631E-4023-9AD6-B82F14534AFD}" dt="2022-11-14T08:24:17.426" v="83" actId="14100"/>
          <ac:spMkLst>
            <pc:docMk/>
            <pc:sldMk cId="565119211" sldId="260"/>
            <ac:spMk id="3" creationId="{2DBB7586-43A5-7226-3513-E63BC2177C41}"/>
          </ac:spMkLst>
        </pc:spChg>
        <pc:picChg chg="del">
          <ac:chgData name="Yadav, Ankur GIZ IN" userId="846694ef-02c6-4bc2-8e5c-237817adb176" providerId="ADAL" clId="{CB787B2D-631E-4023-9AD6-B82F14534AFD}" dt="2022-11-14T08:14:19.894" v="77" actId="478"/>
          <ac:picMkLst>
            <pc:docMk/>
            <pc:sldMk cId="565119211" sldId="260"/>
            <ac:picMk id="4" creationId="{80699552-08B3-76FE-E97F-48D06535041E}"/>
          </ac:picMkLst>
        </pc:picChg>
        <pc:picChg chg="add mod">
          <ac:chgData name="Yadav, Ankur GIZ IN" userId="846694ef-02c6-4bc2-8e5c-237817adb176" providerId="ADAL" clId="{CB787B2D-631E-4023-9AD6-B82F14534AFD}" dt="2022-11-14T08:24:23.222" v="84" actId="14100"/>
          <ac:picMkLst>
            <pc:docMk/>
            <pc:sldMk cId="565119211" sldId="260"/>
            <ac:picMk id="6" creationId="{CFC4747B-4BBD-CC59-4492-E204AAF2B78F}"/>
          </ac:picMkLst>
        </pc:picChg>
      </pc:sldChg>
      <pc:sldChg chg="addSp delSp modSp mod">
        <pc:chgData name="Yadav, Ankur GIZ IN" userId="846694ef-02c6-4bc2-8e5c-237817adb176" providerId="ADAL" clId="{CB787B2D-631E-4023-9AD6-B82F14534AFD}" dt="2022-11-14T08:06:50.260" v="19" actId="27636"/>
        <pc:sldMkLst>
          <pc:docMk/>
          <pc:sldMk cId="4166820759" sldId="262"/>
        </pc:sldMkLst>
        <pc:spChg chg="mod">
          <ac:chgData name="Yadav, Ankur GIZ IN" userId="846694ef-02c6-4bc2-8e5c-237817adb176" providerId="ADAL" clId="{CB787B2D-631E-4023-9AD6-B82F14534AFD}" dt="2022-11-14T08:06:50.260" v="19" actId="27636"/>
          <ac:spMkLst>
            <pc:docMk/>
            <pc:sldMk cId="4166820759" sldId="262"/>
            <ac:spMk id="3" creationId="{39C40C11-23EA-DD42-43F0-C364FCDB94AC}"/>
          </ac:spMkLst>
        </pc:spChg>
        <pc:spChg chg="mod">
          <ac:chgData name="Yadav, Ankur GIZ IN" userId="846694ef-02c6-4bc2-8e5c-237817adb176" providerId="ADAL" clId="{CB787B2D-631E-4023-9AD6-B82F14534AFD}" dt="2022-11-14T08:05:15.621" v="16" actId="1076"/>
          <ac:spMkLst>
            <pc:docMk/>
            <pc:sldMk cId="4166820759" sldId="262"/>
            <ac:spMk id="5" creationId="{CAE2953C-A0AA-61FD-5285-FCD1DF718217}"/>
          </ac:spMkLst>
        </pc:spChg>
        <pc:picChg chg="del">
          <ac:chgData name="Yadav, Ankur GIZ IN" userId="846694ef-02c6-4bc2-8e5c-237817adb176" providerId="ADAL" clId="{CB787B2D-631E-4023-9AD6-B82F14534AFD}" dt="2022-11-14T08:04:58.771" v="11" actId="478"/>
          <ac:picMkLst>
            <pc:docMk/>
            <pc:sldMk cId="4166820759" sldId="262"/>
            <ac:picMk id="4" creationId="{D449FC5C-86D9-5DDF-EF36-36F3CE4E651D}"/>
          </ac:picMkLst>
        </pc:picChg>
        <pc:picChg chg="add mod">
          <ac:chgData name="Yadav, Ankur GIZ IN" userId="846694ef-02c6-4bc2-8e5c-237817adb176" providerId="ADAL" clId="{CB787B2D-631E-4023-9AD6-B82F14534AFD}" dt="2022-11-14T08:05:09.856" v="15" actId="14100"/>
          <ac:picMkLst>
            <pc:docMk/>
            <pc:sldMk cId="4166820759" sldId="262"/>
            <ac:picMk id="7" creationId="{E70191F1-5BB2-FAA1-25FF-E173412A0470}"/>
          </ac:picMkLst>
        </pc:picChg>
      </pc:sldChg>
      <pc:sldChg chg="addSp modSp mod">
        <pc:chgData name="Yadav, Ankur GIZ IN" userId="846694ef-02c6-4bc2-8e5c-237817adb176" providerId="ADAL" clId="{CB787B2D-631E-4023-9AD6-B82F14534AFD}" dt="2022-11-14T09:37:13.128" v="104" actId="20577"/>
        <pc:sldMkLst>
          <pc:docMk/>
          <pc:sldMk cId="1582510065" sldId="263"/>
        </pc:sldMkLst>
        <pc:spChg chg="mod">
          <ac:chgData name="Yadav, Ankur GIZ IN" userId="846694ef-02c6-4bc2-8e5c-237817adb176" providerId="ADAL" clId="{CB787B2D-631E-4023-9AD6-B82F14534AFD}" dt="2022-11-14T09:37:13.128" v="104" actId="20577"/>
          <ac:spMkLst>
            <pc:docMk/>
            <pc:sldMk cId="1582510065" sldId="263"/>
            <ac:spMk id="2" creationId="{2B9C76F4-688E-BEA5-5491-84A54E95CF46}"/>
          </ac:spMkLst>
        </pc:spChg>
        <pc:spChg chg="add mod">
          <ac:chgData name="Yadav, Ankur GIZ IN" userId="846694ef-02c6-4bc2-8e5c-237817adb176" providerId="ADAL" clId="{CB787B2D-631E-4023-9AD6-B82F14534AFD}" dt="2022-11-14T08:00:59.373" v="1" actId="1076"/>
          <ac:spMkLst>
            <pc:docMk/>
            <pc:sldMk cId="1582510065" sldId="263"/>
            <ac:spMk id="3" creationId="{172B1350-CCCB-7241-D85D-653F0A079540}"/>
          </ac:spMkLst>
        </pc:spChg>
        <pc:cxnChg chg="add">
          <ac:chgData name="Yadav, Ankur GIZ IN" userId="846694ef-02c6-4bc2-8e5c-237817adb176" providerId="ADAL" clId="{CB787B2D-631E-4023-9AD6-B82F14534AFD}" dt="2022-11-14T08:01:06.968" v="2" actId="11529"/>
          <ac:cxnSpMkLst>
            <pc:docMk/>
            <pc:sldMk cId="1582510065" sldId="263"/>
            <ac:cxnSpMk id="6" creationId="{24735FA1-FEC6-82DC-1E7C-6D2A344DD7CF}"/>
          </ac:cxnSpMkLst>
        </pc:cxnChg>
      </pc:sldChg>
      <pc:sldChg chg="modSp mod">
        <pc:chgData name="Yadav, Ankur GIZ IN" userId="846694ef-02c6-4bc2-8e5c-237817adb176" providerId="ADAL" clId="{CB787B2D-631E-4023-9AD6-B82F14534AFD}" dt="2022-11-14T09:37:50.272" v="107" actId="20577"/>
        <pc:sldMkLst>
          <pc:docMk/>
          <pc:sldMk cId="281648507" sldId="1856"/>
        </pc:sldMkLst>
        <pc:spChg chg="mod">
          <ac:chgData name="Yadav, Ankur GIZ IN" userId="846694ef-02c6-4bc2-8e5c-237817adb176" providerId="ADAL" clId="{CB787B2D-631E-4023-9AD6-B82F14534AFD}" dt="2022-11-14T09:37:50.272" v="107" actId="20577"/>
          <ac:spMkLst>
            <pc:docMk/>
            <pc:sldMk cId="281648507" sldId="1856"/>
            <ac:spMk id="2" creationId="{00000000-0000-0000-0000-000000000000}"/>
          </ac:spMkLst>
        </pc:spChg>
      </pc:sldChg>
      <pc:sldChg chg="addSp modSp new mod">
        <pc:chgData name="Yadav, Ankur GIZ IN" userId="846694ef-02c6-4bc2-8e5c-237817adb176" providerId="ADAL" clId="{CB787B2D-631E-4023-9AD6-B82F14534AFD}" dt="2022-11-14T08:08:45.292" v="76" actId="20577"/>
        <pc:sldMkLst>
          <pc:docMk/>
          <pc:sldMk cId="2704398680" sldId="1857"/>
        </pc:sldMkLst>
        <pc:spChg chg="mod">
          <ac:chgData name="Yadav, Ankur GIZ IN" userId="846694ef-02c6-4bc2-8e5c-237817adb176" providerId="ADAL" clId="{CB787B2D-631E-4023-9AD6-B82F14534AFD}" dt="2022-11-14T08:08:45.292" v="76" actId="20577"/>
          <ac:spMkLst>
            <pc:docMk/>
            <pc:sldMk cId="2704398680" sldId="1857"/>
            <ac:spMk id="2" creationId="{5FA0EB94-5B48-75E0-0DC5-63DB6A91FE20}"/>
          </ac:spMkLst>
        </pc:spChg>
        <pc:spChg chg="mod">
          <ac:chgData name="Yadav, Ankur GIZ IN" userId="846694ef-02c6-4bc2-8e5c-237817adb176" providerId="ADAL" clId="{CB787B2D-631E-4023-9AD6-B82F14534AFD}" dt="2022-11-14T08:08:29.452" v="51" actId="27636"/>
          <ac:spMkLst>
            <pc:docMk/>
            <pc:sldMk cId="2704398680" sldId="1857"/>
            <ac:spMk id="3" creationId="{E0B53FFF-D23E-3626-52FA-4C416C293135}"/>
          </ac:spMkLst>
        </pc:spChg>
        <pc:picChg chg="add mod">
          <ac:chgData name="Yadav, Ankur GIZ IN" userId="846694ef-02c6-4bc2-8e5c-237817adb176" providerId="ADAL" clId="{CB787B2D-631E-4023-9AD6-B82F14534AFD}" dt="2022-11-14T08:08:32.021" v="52" actId="1076"/>
          <ac:picMkLst>
            <pc:docMk/>
            <pc:sldMk cId="2704398680" sldId="1857"/>
            <ac:picMk id="5" creationId="{1FD490CF-951B-ADE5-D906-3D74C87BF6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1CC9F-DFED-4A19-ADED-238583604DB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C8446-A16D-4A79-BD81-B66A1C6EF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304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70974-7504-4F25-97E8-187CEC460A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B350E5-16D8-44B1-8854-EBA7BEB5B58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719110-1C22-4240-B4EC-C6890C7B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00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0E5-16D8-44B1-8854-EBA7BEB5B58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9110-1C22-4240-B4EC-C6890C7B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40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B350E5-16D8-44B1-8854-EBA7BEB5B58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719110-1C22-4240-B4EC-C6890C7B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12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0E5-16D8-44B1-8854-EBA7BEB5B58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F719110-1C22-4240-B4EC-C6890C7B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2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B350E5-16D8-44B1-8854-EBA7BEB5B58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719110-1C22-4240-B4EC-C6890C7B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4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0E5-16D8-44B1-8854-EBA7BEB5B58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9110-1C22-4240-B4EC-C6890C7B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82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0E5-16D8-44B1-8854-EBA7BEB5B58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9110-1C22-4240-B4EC-C6890C7B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3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0E5-16D8-44B1-8854-EBA7BEB5B58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9110-1C22-4240-B4EC-C6890C7B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29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0E5-16D8-44B1-8854-EBA7BEB5B58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9110-1C22-4240-B4EC-C6890C7B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95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B350E5-16D8-44B1-8854-EBA7BEB5B58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719110-1C22-4240-B4EC-C6890C7B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04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0E5-16D8-44B1-8854-EBA7BEB5B58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9110-1C22-4240-B4EC-C6890C7B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44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B350E5-16D8-44B1-8854-EBA7BEB5B58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F719110-1C22-4240-B4EC-C6890C7BA5D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779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5896-61DC-A90B-9DB2-53A1B58BA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Waste to oil units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5FEC1-2422-3B84-706D-37D96A6E3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94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7AF940-DDC3-781C-5157-740E65F463F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226851" y="5793761"/>
            <a:ext cx="989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7EEDBBE-72BA-480F-403C-26505BD5198F}"/>
              </a:ext>
            </a:extLst>
          </p:cNvPr>
          <p:cNvCxnSpPr>
            <a:cxnSpLocks/>
          </p:cNvCxnSpPr>
          <p:nvPr/>
        </p:nvCxnSpPr>
        <p:spPr>
          <a:xfrm rot="10800000">
            <a:off x="6057128" y="4077650"/>
            <a:ext cx="2109411" cy="825426"/>
          </a:xfrm>
          <a:prstGeom prst="bentConnector3">
            <a:avLst>
              <a:gd name="adj1" fmla="val -75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9C76F4-688E-BEA5-5491-84A54E95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operations of the facility to generate EPR Certificates</a:t>
            </a:r>
            <a:endParaRPr lang="en-IN" dirty="0"/>
          </a:p>
        </p:txBody>
      </p:sp>
      <p:pic>
        <p:nvPicPr>
          <p:cNvPr id="5" name="Content Placeholder 4" descr="Raw Materials outline">
            <a:extLst>
              <a:ext uri="{FF2B5EF4-FFF2-40B4-BE49-F238E27FC236}">
                <a16:creationId xmlns:a16="http://schemas.microsoft.com/office/drawing/2014/main" id="{8D2D5AC6-47DE-7779-CD8C-7A5849927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9558" y="5163780"/>
            <a:ext cx="1317293" cy="1259961"/>
          </a:xfrm>
        </p:spPr>
      </p:pic>
      <p:pic>
        <p:nvPicPr>
          <p:cNvPr id="9" name="Graphic 8" descr="Factory outline">
            <a:extLst>
              <a:ext uri="{FF2B5EF4-FFF2-40B4-BE49-F238E27FC236}">
                <a16:creationId xmlns:a16="http://schemas.microsoft.com/office/drawing/2014/main" id="{9B4E7A3E-9C92-0143-36AD-8D6F234E8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842551" y="4104508"/>
            <a:ext cx="2469378" cy="2469378"/>
          </a:xfrm>
          <a:prstGeom prst="rect">
            <a:avLst/>
          </a:prstGeom>
        </p:spPr>
      </p:pic>
      <p:pic>
        <p:nvPicPr>
          <p:cNvPr id="11" name="Graphic 10" descr="Dump truck outline">
            <a:extLst>
              <a:ext uri="{FF2B5EF4-FFF2-40B4-BE49-F238E27FC236}">
                <a16:creationId xmlns:a16="http://schemas.microsoft.com/office/drawing/2014/main" id="{A741EC66-8FA7-BEF5-BF08-DC0796A1D9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07064" y="4738826"/>
            <a:ext cx="2051470" cy="20514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C41CDF-9C4D-71C0-A2D3-4339FC94088B}"/>
              </a:ext>
            </a:extLst>
          </p:cNvPr>
          <p:cNvSpPr txBox="1"/>
          <p:nvPr/>
        </p:nvSpPr>
        <p:spPr>
          <a:xfrm>
            <a:off x="1140786" y="6240395"/>
            <a:ext cx="940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Waste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991C2-529E-1256-61DE-47FCF2502D33}"/>
              </a:ext>
            </a:extLst>
          </p:cNvPr>
          <p:cNvSpPr txBox="1"/>
          <p:nvPr/>
        </p:nvSpPr>
        <p:spPr>
          <a:xfrm>
            <a:off x="3563806" y="6237645"/>
            <a:ext cx="192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Procurement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F655F-9062-620B-C7A3-9AB4998EF785}"/>
              </a:ext>
            </a:extLst>
          </p:cNvPr>
          <p:cNvSpPr txBox="1"/>
          <p:nvPr/>
        </p:nvSpPr>
        <p:spPr>
          <a:xfrm>
            <a:off x="6925052" y="6254988"/>
            <a:ext cx="255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Waste to Oil Facility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4B6844-BFFB-E7F8-A111-5721E5F4E826}"/>
              </a:ext>
            </a:extLst>
          </p:cNvPr>
          <p:cNvGrpSpPr/>
          <p:nvPr/>
        </p:nvGrpSpPr>
        <p:grpSpPr>
          <a:xfrm>
            <a:off x="4211497" y="1606650"/>
            <a:ext cx="2987948" cy="2256879"/>
            <a:chOff x="564925" y="1732903"/>
            <a:chExt cx="3234093" cy="267278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9442BD-32A0-CBAC-40CC-7C7219532571}"/>
                </a:ext>
              </a:extLst>
            </p:cNvPr>
            <p:cNvGrpSpPr/>
            <p:nvPr/>
          </p:nvGrpSpPr>
          <p:grpSpPr>
            <a:xfrm>
              <a:off x="564925" y="1732903"/>
              <a:ext cx="3003558" cy="2587018"/>
              <a:chOff x="1844172" y="1622375"/>
              <a:chExt cx="3121966" cy="2788929"/>
            </a:xfrm>
          </p:grpSpPr>
          <p:pic>
            <p:nvPicPr>
              <p:cNvPr id="13" name="Graphic 12" descr="Monitor outline">
                <a:extLst>
                  <a:ext uri="{FF2B5EF4-FFF2-40B4-BE49-F238E27FC236}">
                    <a16:creationId xmlns:a16="http://schemas.microsoft.com/office/drawing/2014/main" id="{61499B28-5727-4E72-48F0-D6671E5C4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1844172" y="1622375"/>
                <a:ext cx="3121966" cy="2788929"/>
              </a:xfrm>
              <a:prstGeom prst="rect">
                <a:avLst/>
              </a:prstGeom>
            </p:spPr>
          </p:pic>
          <p:pic>
            <p:nvPicPr>
              <p:cNvPr id="14" name="Picture 4" descr="Graphical user interface, website&#10;&#10;Description automatically generated">
                <a:extLst>
                  <a:ext uri="{FF2B5EF4-FFF2-40B4-BE49-F238E27FC236}">
                    <a16:creationId xmlns:a16="http://schemas.microsoft.com/office/drawing/2014/main" id="{12D4B738-39E3-8690-BD10-57143C64F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41603" y="2309586"/>
                <a:ext cx="1979641" cy="1119414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AAC68B-D125-5D50-22D4-871DE6A15E84}"/>
                </a:ext>
              </a:extLst>
            </p:cNvPr>
            <p:cNvSpPr txBox="1"/>
            <p:nvPr/>
          </p:nvSpPr>
          <p:spPr>
            <a:xfrm>
              <a:off x="1212830" y="4005577"/>
              <a:ext cx="2586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CPCB EPR Portal</a:t>
              </a:r>
              <a:endParaRPr lang="en-IN" sz="2000" dirty="0"/>
            </a:p>
          </p:txBody>
        </p:sp>
      </p:grpSp>
      <p:pic>
        <p:nvPicPr>
          <p:cNvPr id="7" name="Graphic 6" descr="Document outline">
            <a:extLst>
              <a:ext uri="{FF2B5EF4-FFF2-40B4-BE49-F238E27FC236}">
                <a16:creationId xmlns:a16="http://schemas.microsoft.com/office/drawing/2014/main" id="{5153075B-4D69-F073-A71D-AAC1250963DB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022617" y="4655057"/>
            <a:ext cx="825428" cy="825428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C65FDCA-B46A-80DF-04AC-0F62376E11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38250" y="3884621"/>
            <a:ext cx="648754" cy="1059655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B15A56-971D-BD1C-E63C-E064581FFA53}"/>
              </a:ext>
            </a:extLst>
          </p:cNvPr>
          <p:cNvSpPr txBox="1"/>
          <p:nvPr/>
        </p:nvSpPr>
        <p:spPr>
          <a:xfrm>
            <a:off x="6018033" y="5404586"/>
            <a:ext cx="8636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Test Report</a:t>
            </a:r>
            <a:endParaRPr lang="en-IN" sz="1050" dirty="0"/>
          </a:p>
        </p:txBody>
      </p:sp>
      <p:pic>
        <p:nvPicPr>
          <p:cNvPr id="33" name="Graphic 32" descr="Rupee outline">
            <a:extLst>
              <a:ext uri="{FF2B5EF4-FFF2-40B4-BE49-F238E27FC236}">
                <a16:creationId xmlns:a16="http://schemas.microsoft.com/office/drawing/2014/main" id="{BE83B5E5-58D5-C79B-45FF-4AD462F781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348290" y="4943683"/>
            <a:ext cx="1405847" cy="140584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17305F-17D2-2433-7D97-58748636207F}"/>
              </a:ext>
            </a:extLst>
          </p:cNvPr>
          <p:cNvCxnSpPr>
            <a:cxnSpLocks/>
          </p:cNvCxnSpPr>
          <p:nvPr/>
        </p:nvCxnSpPr>
        <p:spPr>
          <a:xfrm flipV="1">
            <a:off x="5562469" y="5793760"/>
            <a:ext cx="1280082" cy="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1FCAD0-6420-747B-8A15-42CA6D03CFC7}"/>
              </a:ext>
            </a:extLst>
          </p:cNvPr>
          <p:cNvCxnSpPr>
            <a:cxnSpLocks/>
          </p:cNvCxnSpPr>
          <p:nvPr/>
        </p:nvCxnSpPr>
        <p:spPr>
          <a:xfrm>
            <a:off x="9189955" y="5764561"/>
            <a:ext cx="1158335" cy="2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1FDC502-FEAC-AEAC-4E4C-DDB34FE2508A}"/>
              </a:ext>
            </a:extLst>
          </p:cNvPr>
          <p:cNvCxnSpPr>
            <a:cxnSpLocks/>
          </p:cNvCxnSpPr>
          <p:nvPr/>
        </p:nvCxnSpPr>
        <p:spPr>
          <a:xfrm rot="10800000">
            <a:off x="8203234" y="4077652"/>
            <a:ext cx="1713277" cy="1580851"/>
          </a:xfrm>
          <a:prstGeom prst="bentConnector3">
            <a:avLst>
              <a:gd name="adj1" fmla="val 309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FE6CFE-3658-CDD0-22FA-A83E3DDD1F04}"/>
              </a:ext>
            </a:extLst>
          </p:cNvPr>
          <p:cNvCxnSpPr/>
          <p:nvPr/>
        </p:nvCxnSpPr>
        <p:spPr>
          <a:xfrm flipH="1" flipV="1">
            <a:off x="6004768" y="4104507"/>
            <a:ext cx="13266" cy="154209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2B0A481-DB7C-3A5B-B694-DFACAC272474}"/>
              </a:ext>
            </a:extLst>
          </p:cNvPr>
          <p:cNvSpPr txBox="1"/>
          <p:nvPr/>
        </p:nvSpPr>
        <p:spPr>
          <a:xfrm>
            <a:off x="3452651" y="4224170"/>
            <a:ext cx="120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Procurement details</a:t>
            </a:r>
            <a:endParaRPr lang="en-IN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A622EE-D84B-7FB6-16E2-3D70314A3DB6}"/>
              </a:ext>
            </a:extLst>
          </p:cNvPr>
          <p:cNvSpPr txBox="1"/>
          <p:nvPr/>
        </p:nvSpPr>
        <p:spPr>
          <a:xfrm>
            <a:off x="7226287" y="3601011"/>
            <a:ext cx="94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Production details</a:t>
            </a:r>
            <a:endParaRPr lang="en-IN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DFD991-6C29-DACB-EBDB-76339D516308}"/>
              </a:ext>
            </a:extLst>
          </p:cNvPr>
          <p:cNvSpPr txBox="1"/>
          <p:nvPr/>
        </p:nvSpPr>
        <p:spPr>
          <a:xfrm>
            <a:off x="8719829" y="3675581"/>
            <a:ext cx="940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Sales details</a:t>
            </a:r>
            <a:endParaRPr lang="en-IN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4EF2F7-726F-E125-F127-24F8AD114278}"/>
              </a:ext>
            </a:extLst>
          </p:cNvPr>
          <p:cNvSpPr txBox="1"/>
          <p:nvPr/>
        </p:nvSpPr>
        <p:spPr>
          <a:xfrm>
            <a:off x="10738859" y="6254988"/>
            <a:ext cx="940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Sales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B1350-CCCB-7241-D85D-653F0A079540}"/>
              </a:ext>
            </a:extLst>
          </p:cNvPr>
          <p:cNvSpPr txBox="1"/>
          <p:nvPr/>
        </p:nvSpPr>
        <p:spPr>
          <a:xfrm>
            <a:off x="10348290" y="3828461"/>
            <a:ext cx="1245862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Generation of</a:t>
            </a:r>
            <a:r>
              <a:rPr lang="en-US" sz="1400" baseline="0" dirty="0"/>
              <a:t> certificates </a:t>
            </a:r>
            <a:endParaRPr lang="en-IN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735FA1-FEC6-82DC-1E7C-6D2A344DD7CF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11051213" y="4414448"/>
            <a:ext cx="1" cy="52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1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FFD0-AC1B-9762-C616-D08C9200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5B17-AB55-8EB7-7777-03514BD42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785324" cy="3678303"/>
          </a:xfrm>
        </p:spPr>
        <p:txBody>
          <a:bodyPr/>
          <a:lstStyle/>
          <a:p>
            <a:r>
              <a:rPr lang="en-US" dirty="0"/>
              <a:t>Add details in the Test Report form</a:t>
            </a:r>
          </a:p>
          <a:p>
            <a:r>
              <a:rPr lang="en-US" dirty="0" err="1"/>
              <a:t>WtO</a:t>
            </a:r>
            <a:r>
              <a:rPr lang="en-US" dirty="0"/>
              <a:t> units must update these test reports every three months </a:t>
            </a:r>
          </a:p>
          <a:p>
            <a:r>
              <a:rPr lang="en-US" dirty="0"/>
              <a:t>Test reports should include calorific value of feed to boiler and the plastic waste categorization to be </a:t>
            </a:r>
            <a:r>
              <a:rPr lang="en-US" dirty="0" smtClean="0"/>
              <a:t>provided</a:t>
            </a:r>
          </a:p>
          <a:p>
            <a:r>
              <a:rPr lang="en-US" dirty="0" smtClean="0"/>
              <a:t>Energy Consumption per Ton of Oil is fixed and is as per the Physical verification of PWP by SPCB/PCC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5D207-6E4D-E60D-840D-7283706DB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49" y="2229888"/>
            <a:ext cx="7212458" cy="357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E666-8CA0-F723-E33E-EF020392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Procurement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7586-43A5-7226-3513-E63BC217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2963392" cy="3678303"/>
          </a:xfrm>
        </p:spPr>
        <p:txBody>
          <a:bodyPr/>
          <a:lstStyle/>
          <a:p>
            <a:r>
              <a:rPr lang="en-IN" dirty="0"/>
              <a:t>Daily/Weekly/Monthly plastic waste(feed) procurement details have to be provided by the </a:t>
            </a:r>
            <a:r>
              <a:rPr lang="en-IN" dirty="0" err="1"/>
              <a:t>WtO</a:t>
            </a:r>
            <a:r>
              <a:rPr lang="en-IN" dirty="0"/>
              <a:t> units</a:t>
            </a:r>
          </a:p>
          <a:p>
            <a:r>
              <a:rPr lang="en-IN" dirty="0"/>
              <a:t>Supplier GST number is mandatory to be entered during adding procurement details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C4747B-4BBD-CC59-4492-E204AAF2B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843" y="2048680"/>
            <a:ext cx="8301520" cy="405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1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39E5-C6B9-9098-4C0F-EA0AE6F3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9F60-6651-5A08-DE32-17980C7DA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2891473" cy="3678303"/>
          </a:xfrm>
        </p:spPr>
        <p:txBody>
          <a:bodyPr/>
          <a:lstStyle/>
          <a:p>
            <a:r>
              <a:rPr lang="en-IN" dirty="0"/>
              <a:t>Quantity of oil produced should be provided in the production details</a:t>
            </a:r>
          </a:p>
          <a:p>
            <a:r>
              <a:rPr lang="en-IN" dirty="0"/>
              <a:t>Overlap in start date and end date is not </a:t>
            </a:r>
            <a:r>
              <a:rPr lang="en-IN" dirty="0" smtClean="0"/>
              <a:t>allowed</a:t>
            </a:r>
          </a:p>
          <a:p>
            <a:r>
              <a:rPr lang="en-IN" dirty="0" err="1" smtClean="0"/>
              <a:t>Categorywise</a:t>
            </a:r>
            <a:r>
              <a:rPr lang="en-IN" dirty="0" smtClean="0"/>
              <a:t> Plastic Waste processed is calculated based on the oil produced and the test report</a:t>
            </a:r>
            <a:endParaRPr lang="en-IN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C9C99481-4E30-1B99-C9A8-90ABDF277F1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407613" y="1908710"/>
            <a:ext cx="7283524" cy="42471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2190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C3E9-6264-1CE4-8AD1-0358F420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0C11-23EA-DD42-43F0-C364FCDB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2470233" cy="3678303"/>
          </a:xfrm>
        </p:spPr>
        <p:txBody>
          <a:bodyPr>
            <a:normAutofit/>
          </a:bodyPr>
          <a:lstStyle/>
          <a:p>
            <a:r>
              <a:rPr lang="en-IN" dirty="0"/>
              <a:t>Products from the inventory must be selected and the corresponding quantities sold to be provided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2953C-A0AA-61FD-5285-FCD1DF718217}"/>
              </a:ext>
            </a:extLst>
          </p:cNvPr>
          <p:cNvSpPr txBox="1"/>
          <p:nvPr/>
        </p:nvSpPr>
        <p:spPr>
          <a:xfrm>
            <a:off x="3921088" y="5934670"/>
            <a:ext cx="71347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User needs to confirm the sales details before generating invoice </a:t>
            </a:r>
            <a:r>
              <a:rPr lang="en-IN" dirty="0" smtClean="0"/>
              <a:t>number</a:t>
            </a:r>
          </a:p>
          <a:p>
            <a:r>
              <a:rPr lang="en-IN" dirty="0"/>
              <a:t>Corresponding potential for EPR Certificate Generation shall be reflected in the </a:t>
            </a:r>
            <a:r>
              <a:rPr lang="en-IN" dirty="0" smtClean="0"/>
              <a:t>Wallet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0191F1-5BB2-FAA1-25FF-E173412A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91" y="2180496"/>
            <a:ext cx="8641694" cy="376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2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EB94-5B48-75E0-0DC5-63DB6A91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details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3FFF-D23E-3626-52FA-4C416C293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41448"/>
            <a:ext cx="2254474" cy="4314395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The </a:t>
            </a:r>
            <a:r>
              <a:rPr lang="en-IN" dirty="0" err="1"/>
              <a:t>WtO</a:t>
            </a:r>
            <a:r>
              <a:rPr lang="en-IN" dirty="0"/>
              <a:t> units need to provide the details of the unit to whom the products are sold and finally generate EPR invoice for the same</a:t>
            </a:r>
          </a:p>
          <a:p>
            <a:r>
              <a:rPr lang="en-IN" dirty="0"/>
              <a:t>Products selected from the production inventory are available for sales.</a:t>
            </a:r>
          </a:p>
          <a:p>
            <a:r>
              <a:rPr lang="en-IN" dirty="0" err="1"/>
              <a:t>WtO</a:t>
            </a:r>
            <a:r>
              <a:rPr lang="en-IN" dirty="0"/>
              <a:t> units need to provide the quantity to be sold</a:t>
            </a:r>
          </a:p>
          <a:p>
            <a:r>
              <a:rPr lang="en-IN" dirty="0"/>
              <a:t>To generate the invoice, entity details and invoice details to be provided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490CF-951B-ADE5-D906-3D74C87B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836" y="2017432"/>
            <a:ext cx="8280970" cy="39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9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WtO</a:t>
            </a:r>
            <a:r>
              <a:rPr lang="en-US" dirty="0"/>
              <a:t> - Wallet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998" y="2060813"/>
            <a:ext cx="3772443" cy="410797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wallet of the PWP displays </a:t>
            </a:r>
            <a:r>
              <a:rPr lang="en-US" b="1" dirty="0"/>
              <a:t>Category Wise details</a:t>
            </a:r>
            <a:r>
              <a:rPr lang="en-US" dirty="0"/>
              <a:t> of the Certificate Potential.</a:t>
            </a:r>
          </a:p>
          <a:p>
            <a:r>
              <a:rPr lang="en-US" b="1" dirty="0"/>
              <a:t>Processing Capacity</a:t>
            </a:r>
            <a:r>
              <a:rPr lang="en-US" dirty="0"/>
              <a:t> is the maximum amount of plastics that can be processed by a PWP in an F.Y.</a:t>
            </a:r>
          </a:p>
          <a:p>
            <a:r>
              <a:rPr lang="en-US" b="1" dirty="0"/>
              <a:t>Total Potential </a:t>
            </a:r>
            <a:r>
              <a:rPr lang="en-US" dirty="0"/>
              <a:t>is the quantity of plastic processed</a:t>
            </a:r>
            <a:r>
              <a:rPr lang="en-US" b="1" dirty="0"/>
              <a:t> </a:t>
            </a:r>
            <a:r>
              <a:rPr lang="en-US" dirty="0"/>
              <a:t>by a PWP in an F.Y.</a:t>
            </a:r>
          </a:p>
          <a:p>
            <a:r>
              <a:rPr lang="en-US" b="1" dirty="0"/>
              <a:t>Available Potential </a:t>
            </a:r>
            <a:r>
              <a:rPr lang="en-US" dirty="0"/>
              <a:t>is the maximum value of certificates that can be generated.</a:t>
            </a:r>
          </a:p>
          <a:p>
            <a:r>
              <a:rPr lang="en-US" b="1" dirty="0"/>
              <a:t>Used Potential </a:t>
            </a:r>
            <a:r>
              <a:rPr lang="en-US" dirty="0"/>
              <a:t>is the maximum value of certificates that can be generated.</a:t>
            </a:r>
          </a:p>
          <a:p>
            <a:r>
              <a:rPr lang="en-US" b="1" dirty="0"/>
              <a:t>Certificate Value </a:t>
            </a:r>
            <a:r>
              <a:rPr lang="en-US" dirty="0"/>
              <a:t>is the value of generated certificates that are available for transfer.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35" y="2697202"/>
            <a:ext cx="7578346" cy="2089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485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93</TotalTime>
  <Words>351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Waste to oil units</vt:lpstr>
      <vt:lpstr>Reporting operations of the facility to generate EPR Certificates</vt:lpstr>
      <vt:lpstr>test report</vt:lpstr>
      <vt:lpstr>Procurement</vt:lpstr>
      <vt:lpstr>Production details</vt:lpstr>
      <vt:lpstr>Sales details</vt:lpstr>
      <vt:lpstr>Sales details (CONTD.)</vt:lpstr>
      <vt:lpstr>WtO - Wallet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to oil units</dc:title>
  <dc:creator>Yadav, Ankur GIZ IN</dc:creator>
  <cp:lastModifiedBy>Divya Sinha</cp:lastModifiedBy>
  <cp:revision>5</cp:revision>
  <dcterms:created xsi:type="dcterms:W3CDTF">2022-11-07T10:50:39Z</dcterms:created>
  <dcterms:modified xsi:type="dcterms:W3CDTF">2022-11-16T19:49:30Z</dcterms:modified>
</cp:coreProperties>
</file>