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00D-212A-B711-8DB1-D7FDC1F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6D78-695D-F89C-8743-8B3F4175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generation of EPR certificates is done using the CP (</a:t>
            </a:r>
            <a:r>
              <a:rPr lang="en-US" b="1" dirty="0"/>
              <a:t>Certificate Potential</a:t>
            </a:r>
            <a:r>
              <a:rPr lang="en-US" dirty="0"/>
              <a:t>).</a:t>
            </a:r>
          </a:p>
          <a:p>
            <a:r>
              <a:rPr lang="en-US" dirty="0"/>
              <a:t>Total Potential is the measure of the </a:t>
            </a:r>
            <a:r>
              <a:rPr lang="en-US" b="1" dirty="0"/>
              <a:t>quantum of plastic processed </a:t>
            </a:r>
            <a:r>
              <a:rPr lang="en-US" dirty="0"/>
              <a:t>by a PWP in an F.Y.</a:t>
            </a:r>
          </a:p>
          <a:p>
            <a:r>
              <a:rPr lang="en-US" dirty="0"/>
              <a:t>The Certificate Potential details is available in the </a:t>
            </a:r>
            <a:r>
              <a:rPr lang="en-US" b="1" dirty="0"/>
              <a:t>Wallet</a:t>
            </a:r>
            <a:r>
              <a:rPr lang="en-US" dirty="0"/>
              <a:t> of the PWP.</a:t>
            </a:r>
          </a:p>
          <a:p>
            <a:r>
              <a:rPr lang="en-US" dirty="0"/>
              <a:t>The Certificate Potential is generated Category Wise and is </a:t>
            </a:r>
            <a:r>
              <a:rPr lang="en-US" b="1" dirty="0"/>
              <a:t>limited to the Category Wise Processing Capacity </a:t>
            </a:r>
            <a:r>
              <a:rPr lang="en-US" dirty="0"/>
              <a:t>of the PWP as declared in the registration application.</a:t>
            </a:r>
          </a:p>
          <a:p>
            <a:r>
              <a:rPr lang="en-US" dirty="0"/>
              <a:t>At any point in time, the maximum value of the certificates that can be generated is given by the </a:t>
            </a:r>
            <a:r>
              <a:rPr lang="en-US" b="1" dirty="0"/>
              <a:t>Available Potential</a:t>
            </a:r>
            <a:r>
              <a:rPr lang="en-US" dirty="0"/>
              <a:t>.</a:t>
            </a:r>
          </a:p>
          <a:p>
            <a:r>
              <a:rPr lang="en-US" dirty="0"/>
              <a:t>If the Available Potential is 0, the PWP will be unable to generate certificates.</a:t>
            </a:r>
          </a:p>
        </p:txBody>
      </p:sp>
    </p:spTree>
    <p:extLst>
      <p:ext uri="{BB962C8B-B14F-4D97-AF65-F5344CB8AC3E}">
        <p14:creationId xmlns:p14="http://schemas.microsoft.com/office/powerpoint/2010/main" val="8315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00D-212A-B711-8DB1-D7FDC1F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WALLET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11485B-ACA5-7038-73D5-E76D56F85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583" y="1874517"/>
            <a:ext cx="7839945" cy="491816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A59E2C-01CB-C446-D395-413A242692DE}"/>
              </a:ext>
            </a:extLst>
          </p:cNvPr>
          <p:cNvSpPr txBox="1">
            <a:spLocks/>
          </p:cNvSpPr>
          <p:nvPr/>
        </p:nvSpPr>
        <p:spPr>
          <a:xfrm>
            <a:off x="1197494" y="1874516"/>
            <a:ext cx="2920273" cy="4983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wallet of the PWP displays </a:t>
            </a:r>
            <a:r>
              <a:rPr lang="en-US" sz="1400" b="1" dirty="0"/>
              <a:t>Category Wise details</a:t>
            </a:r>
            <a:r>
              <a:rPr lang="en-US" sz="1400" dirty="0"/>
              <a:t> of the Certificate Potential.</a:t>
            </a:r>
          </a:p>
          <a:p>
            <a:r>
              <a:rPr lang="en-US" sz="1400" b="1" dirty="0"/>
              <a:t>Processing Capacity</a:t>
            </a:r>
            <a:r>
              <a:rPr lang="en-US" sz="1400" dirty="0"/>
              <a:t> is the maximum amount of plastics that can be processed by a PWP in an F.Y.</a:t>
            </a:r>
          </a:p>
          <a:p>
            <a:r>
              <a:rPr lang="en-US" sz="1400" b="1" dirty="0"/>
              <a:t>Total Potential </a:t>
            </a:r>
            <a:r>
              <a:rPr lang="en-US" sz="1400" dirty="0"/>
              <a:t>is the quantity of plastic processed</a:t>
            </a:r>
            <a:r>
              <a:rPr lang="en-US" sz="1400" b="1" dirty="0"/>
              <a:t> </a:t>
            </a:r>
            <a:r>
              <a:rPr lang="en-US" sz="1400" dirty="0"/>
              <a:t>by a PWP in an F.Y.</a:t>
            </a:r>
          </a:p>
          <a:p>
            <a:r>
              <a:rPr lang="en-US" sz="1400" b="1" dirty="0"/>
              <a:t>Available Potential </a:t>
            </a:r>
            <a:r>
              <a:rPr lang="en-US" sz="1400" dirty="0"/>
              <a:t>is the maximum value of certificates that can be generated.</a:t>
            </a:r>
          </a:p>
          <a:p>
            <a:r>
              <a:rPr lang="en-US" sz="1400" b="1" dirty="0"/>
              <a:t>Used Potential </a:t>
            </a:r>
            <a:r>
              <a:rPr lang="en-US" sz="1400" dirty="0"/>
              <a:t>is the maximum value of certificates that can be generated.</a:t>
            </a:r>
          </a:p>
          <a:p>
            <a:r>
              <a:rPr lang="en-US" sz="1400" b="1" dirty="0"/>
              <a:t>Certificate Value </a:t>
            </a:r>
            <a:r>
              <a:rPr lang="en-US" sz="1400" dirty="0"/>
              <a:t>is the value of generated certificates that are available for transfer.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73961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431</TotalTime>
  <Words>208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Certificate potential</vt:lpstr>
      <vt:lpstr>PWP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Aditya Suri</cp:lastModifiedBy>
  <cp:revision>4</cp:revision>
  <dcterms:created xsi:type="dcterms:W3CDTF">2022-09-21T05:05:04Z</dcterms:created>
  <dcterms:modified xsi:type="dcterms:W3CDTF">2022-09-22T09:06:45Z</dcterms:modified>
</cp:coreProperties>
</file>