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Plastic Waste Processors will have to fill up the following details on a daily basis in order to generate Certificate Potential for the generation of EPR certificates: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Procurement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Details</a:t>
            </a:r>
          </a:p>
          <a:p>
            <a:pPr lvl="1"/>
            <a:r>
              <a:rPr lang="en-US" dirty="0"/>
              <a:t>Once the sales details are entered by the PWP,  the equivalent quantity of input plastic processed (linked to production details) is added to the Certificate Potential for that category.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are to be included in the daily/weekly or monthly Production Details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Input Waste (Auto calculated)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Product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Plastic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Production Quantity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plastic in the product (Only for recyclers)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 of Production</a:t>
            </a:r>
          </a:p>
        </p:txBody>
      </p:sp>
    </p:spTree>
    <p:extLst>
      <p:ext uri="{BB962C8B-B14F-4D97-AF65-F5344CB8AC3E}">
        <p14:creationId xmlns:p14="http://schemas.microsoft.com/office/powerpoint/2010/main" val="275778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to be included in the daily Material Procurement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of Supplier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 Details of Supplier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Duration of Procurement  (period between two dates)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invoice issued by supplier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Aadhar / Mobile Number of suppliers (if GST details are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24887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07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details to be included in the Sale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Products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material in the product (%)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No. of Seller (Auto filled from registration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 Account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IFSC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Total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Recycled Plastic produced (MT)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Invoice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 Id (System Generated) </a:t>
            </a:r>
          </a:p>
        </p:txBody>
      </p:sp>
    </p:spTree>
    <p:extLst>
      <p:ext uri="{BB962C8B-B14F-4D97-AF65-F5344CB8AC3E}">
        <p14:creationId xmlns:p14="http://schemas.microsoft.com/office/powerpoint/2010/main" val="3471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430</TotalTime>
  <Words>275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PWP Operations</vt:lpstr>
      <vt:lpstr>PWP Operations CONTD.</vt:lpstr>
      <vt:lpstr>PWP Operations CONTD.</vt:lpstr>
      <vt:lpstr>PWP Operations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2022-09-22T09:07:48Z</dcterms:modified>
</cp:coreProperties>
</file>