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74" r:id="rId3"/>
    <p:sldId id="275" r:id="rId4"/>
    <p:sldId id="273" r:id="rId5"/>
    <p:sldId id="276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/>
    <p:restoredTop sz="96327"/>
  </p:normalViewPr>
  <p:slideViewPr>
    <p:cSldViewPr snapToGrid="0">
      <p:cViewPr varScale="1">
        <p:scale>
          <a:sx n="128" d="100"/>
          <a:sy n="128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27EA01-CC5D-ED47-884A-CDB8CFA6CFE2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F9BEEFF-3E45-5445-A3C9-9DA268C8173B}">
      <dgm:prSet phldrT="[Text]"/>
      <dgm:spPr/>
      <dgm:t>
        <a:bodyPr/>
        <a:lstStyle/>
        <a:p>
          <a:r>
            <a:rPr lang="en-GB" dirty="0"/>
            <a:t>PWP  (Recyclers)</a:t>
          </a:r>
        </a:p>
      </dgm:t>
    </dgm:pt>
    <dgm:pt modelId="{F768AA03-AE7C-EA47-91F5-2DDF9CE7F6C7}" type="parTrans" cxnId="{54A5361F-B2B2-524D-9F7F-2DC25C0C2A64}">
      <dgm:prSet/>
      <dgm:spPr/>
      <dgm:t>
        <a:bodyPr/>
        <a:lstStyle/>
        <a:p>
          <a:endParaRPr lang="en-GB"/>
        </a:p>
      </dgm:t>
    </dgm:pt>
    <dgm:pt modelId="{6D5EB6FA-217D-9141-AE15-95DDB0BCD6B8}" type="sibTrans" cxnId="{54A5361F-B2B2-524D-9F7F-2DC25C0C2A64}">
      <dgm:prSet/>
      <dgm:spPr/>
      <dgm:t>
        <a:bodyPr/>
        <a:lstStyle/>
        <a:p>
          <a:endParaRPr lang="en-GB"/>
        </a:p>
      </dgm:t>
    </dgm:pt>
    <dgm:pt modelId="{18CCFBA2-B980-5747-9F71-411B334B4FFF}">
      <dgm:prSet phldrT="[Text]" custT="1"/>
      <dgm:spPr/>
      <dgm:t>
        <a:bodyPr/>
        <a:lstStyle/>
        <a:p>
          <a:pPr>
            <a:buFont typeface="+mj-lt"/>
            <a:buNone/>
          </a:pPr>
          <a:endParaRPr lang="en-GB" sz="1400" dirty="0"/>
        </a:p>
      </dgm:t>
    </dgm:pt>
    <dgm:pt modelId="{C2B0EA62-E320-0A4E-9700-AE4711456021}" type="parTrans" cxnId="{A1DB8799-F659-1446-8ED7-A1D694B6B1C1}">
      <dgm:prSet/>
      <dgm:spPr/>
      <dgm:t>
        <a:bodyPr/>
        <a:lstStyle/>
        <a:p>
          <a:endParaRPr lang="en-GB"/>
        </a:p>
      </dgm:t>
    </dgm:pt>
    <dgm:pt modelId="{36F208DC-F402-114C-A741-19B9666CEDED}" type="sibTrans" cxnId="{A1DB8799-F659-1446-8ED7-A1D694B6B1C1}">
      <dgm:prSet/>
      <dgm:spPr/>
      <dgm:t>
        <a:bodyPr/>
        <a:lstStyle/>
        <a:p>
          <a:endParaRPr lang="en-GB"/>
        </a:p>
      </dgm:t>
    </dgm:pt>
    <dgm:pt modelId="{DB92D01D-54E4-6848-A368-883850B383D1}">
      <dgm:prSet phldrT="[Text]"/>
      <dgm:spPr/>
      <dgm:t>
        <a:bodyPr/>
        <a:lstStyle/>
        <a:p>
          <a:r>
            <a:rPr lang="en-GB" dirty="0"/>
            <a:t>PWP</a:t>
          </a:r>
          <a:br>
            <a:rPr lang="en-GB" dirty="0"/>
          </a:br>
          <a:r>
            <a:rPr lang="en-GB" dirty="0"/>
            <a:t>(End Of Life)</a:t>
          </a:r>
        </a:p>
      </dgm:t>
    </dgm:pt>
    <dgm:pt modelId="{466FECF5-9DD7-F14D-A2B4-2286B9B9CEB0}" type="parTrans" cxnId="{91D36B5F-470C-0A41-8E43-B454B2149DA3}">
      <dgm:prSet/>
      <dgm:spPr/>
      <dgm:t>
        <a:bodyPr/>
        <a:lstStyle/>
        <a:p>
          <a:endParaRPr lang="en-GB"/>
        </a:p>
      </dgm:t>
    </dgm:pt>
    <dgm:pt modelId="{AFB9CF94-E5E7-604B-8D8C-6595445FC76B}" type="sibTrans" cxnId="{91D36B5F-470C-0A41-8E43-B454B2149DA3}">
      <dgm:prSet/>
      <dgm:spPr/>
      <dgm:t>
        <a:bodyPr/>
        <a:lstStyle/>
        <a:p>
          <a:endParaRPr lang="en-GB"/>
        </a:p>
      </dgm:t>
    </dgm:pt>
    <dgm:pt modelId="{2482719F-0666-014E-8DB9-E73D10AA715E}">
      <dgm:prSet phldrT="[Text]" custT="1"/>
      <dgm:spPr/>
      <dgm:t>
        <a:bodyPr/>
        <a:lstStyle/>
        <a:p>
          <a:pPr>
            <a:buFont typeface="+mj-lt"/>
            <a:buNone/>
          </a:pPr>
          <a:endParaRPr lang="en-GB" sz="1400" dirty="0"/>
        </a:p>
      </dgm:t>
    </dgm:pt>
    <dgm:pt modelId="{2239D51C-7B7F-E847-B971-D611112D2662}" type="parTrans" cxnId="{5F80A7E0-A108-F240-9C24-F06FB7FD67BC}">
      <dgm:prSet/>
      <dgm:spPr/>
      <dgm:t>
        <a:bodyPr/>
        <a:lstStyle/>
        <a:p>
          <a:endParaRPr lang="en-GB"/>
        </a:p>
      </dgm:t>
    </dgm:pt>
    <dgm:pt modelId="{8402D65A-D3EF-0B4C-A365-1A00BA995A08}" type="sibTrans" cxnId="{5F80A7E0-A108-F240-9C24-F06FB7FD67BC}">
      <dgm:prSet/>
      <dgm:spPr/>
      <dgm:t>
        <a:bodyPr/>
        <a:lstStyle/>
        <a:p>
          <a:endParaRPr lang="en-GB"/>
        </a:p>
      </dgm:t>
    </dgm:pt>
    <dgm:pt modelId="{5A645442-1364-5245-A2BD-0E0E2316CABA}">
      <dgm:prSet phldrT="[Text]"/>
      <dgm:spPr/>
      <dgm:t>
        <a:bodyPr/>
        <a:lstStyle/>
        <a:p>
          <a:r>
            <a:rPr lang="en-GB" dirty="0"/>
            <a:t>Producers &amp; Brand Owners</a:t>
          </a:r>
        </a:p>
      </dgm:t>
    </dgm:pt>
    <dgm:pt modelId="{FE798140-A155-B54D-90A1-DD53C00FAB00}" type="parTrans" cxnId="{2F84DC80-A6C6-B64F-919D-6C96969A22C9}">
      <dgm:prSet/>
      <dgm:spPr/>
      <dgm:t>
        <a:bodyPr/>
        <a:lstStyle/>
        <a:p>
          <a:endParaRPr lang="en-GB"/>
        </a:p>
      </dgm:t>
    </dgm:pt>
    <dgm:pt modelId="{658685F7-A699-7240-BF6D-D5F435894414}" type="sibTrans" cxnId="{2F84DC80-A6C6-B64F-919D-6C96969A22C9}">
      <dgm:prSet/>
      <dgm:spPr/>
      <dgm:t>
        <a:bodyPr/>
        <a:lstStyle/>
        <a:p>
          <a:endParaRPr lang="en-GB"/>
        </a:p>
      </dgm:t>
    </dgm:pt>
    <dgm:pt modelId="{99AF7065-D373-1A4F-8C38-22FB7E59E20B}">
      <dgm:prSet phldrT="[Text]" custT="1"/>
      <dgm:spPr/>
      <dgm:t>
        <a:bodyPr/>
        <a:lstStyle/>
        <a:p>
          <a:pPr>
            <a:buFont typeface="+mj-lt"/>
            <a:buNone/>
          </a:pPr>
          <a:endParaRPr lang="en-GB" sz="1400" dirty="0"/>
        </a:p>
      </dgm:t>
    </dgm:pt>
    <dgm:pt modelId="{15903400-879D-144E-8953-C6DA9211EC24}" type="parTrans" cxnId="{91D3D009-69C2-C641-9EE7-C753E441F3DA}">
      <dgm:prSet/>
      <dgm:spPr/>
      <dgm:t>
        <a:bodyPr/>
        <a:lstStyle/>
        <a:p>
          <a:endParaRPr lang="en-GB"/>
        </a:p>
      </dgm:t>
    </dgm:pt>
    <dgm:pt modelId="{3A829763-7B8C-4A4F-A9E8-B871EC0D3D39}" type="sibTrans" cxnId="{91D3D009-69C2-C641-9EE7-C753E441F3DA}">
      <dgm:prSet/>
      <dgm:spPr/>
      <dgm:t>
        <a:bodyPr/>
        <a:lstStyle/>
        <a:p>
          <a:endParaRPr lang="en-GB"/>
        </a:p>
      </dgm:t>
    </dgm:pt>
    <dgm:pt modelId="{2159E5C5-0998-744B-BFB1-1CAA2D6C1340}">
      <dgm:prSet phldrT="[Text]"/>
      <dgm:spPr/>
      <dgm:t>
        <a:bodyPr/>
        <a:lstStyle/>
        <a:p>
          <a:r>
            <a:rPr lang="en-GB" dirty="0"/>
            <a:t>Brand Owners</a:t>
          </a:r>
        </a:p>
      </dgm:t>
    </dgm:pt>
    <dgm:pt modelId="{80948243-4EE5-7F4B-859E-34D0950FF996}" type="parTrans" cxnId="{1E3DD62F-4164-A741-8AAB-9E5D6F849936}">
      <dgm:prSet/>
      <dgm:spPr/>
      <dgm:t>
        <a:bodyPr/>
        <a:lstStyle/>
        <a:p>
          <a:endParaRPr lang="en-GB"/>
        </a:p>
      </dgm:t>
    </dgm:pt>
    <dgm:pt modelId="{904642A7-0262-B84C-B40D-EDB46DCFCDA4}" type="sibTrans" cxnId="{1E3DD62F-4164-A741-8AAB-9E5D6F849936}">
      <dgm:prSet/>
      <dgm:spPr/>
      <dgm:t>
        <a:bodyPr/>
        <a:lstStyle/>
        <a:p>
          <a:endParaRPr lang="en-GB"/>
        </a:p>
      </dgm:t>
    </dgm:pt>
    <dgm:pt modelId="{D09E4D1C-10CE-A945-ADE2-26859F03B6F2}">
      <dgm:prSet phldrT="[Text]" custT="1"/>
      <dgm:spPr/>
      <dgm:t>
        <a:bodyPr/>
        <a:lstStyle/>
        <a:p>
          <a:pPr>
            <a:buFont typeface="+mj-lt"/>
            <a:buNone/>
          </a:pPr>
          <a:endParaRPr lang="en-GB" sz="1400" dirty="0"/>
        </a:p>
      </dgm:t>
    </dgm:pt>
    <dgm:pt modelId="{95302DED-61D9-8B46-890B-82A051EEF115}" type="parTrans" cxnId="{DC2CF7D3-E235-E642-B328-C86976603876}">
      <dgm:prSet/>
      <dgm:spPr/>
      <dgm:t>
        <a:bodyPr/>
        <a:lstStyle/>
        <a:p>
          <a:endParaRPr lang="en-GB"/>
        </a:p>
      </dgm:t>
    </dgm:pt>
    <dgm:pt modelId="{0433A3F0-049C-CC43-9D1C-D9D816F1CA17}" type="sibTrans" cxnId="{DC2CF7D3-E235-E642-B328-C86976603876}">
      <dgm:prSet/>
      <dgm:spPr/>
      <dgm:t>
        <a:bodyPr/>
        <a:lstStyle/>
        <a:p>
          <a:endParaRPr lang="en-GB"/>
        </a:p>
      </dgm:t>
    </dgm:pt>
    <dgm:pt modelId="{CD2CD73B-28DF-C647-A786-5073C9B6438C}">
      <dgm:prSet custT="1"/>
      <dgm:spPr/>
      <dgm:t>
        <a:bodyPr/>
        <a:lstStyle/>
        <a:p>
          <a:r>
            <a:rPr lang="en-US" sz="1400" dirty="0"/>
            <a:t>Category 3 certificate for Recycling</a:t>
          </a:r>
        </a:p>
      </dgm:t>
    </dgm:pt>
    <dgm:pt modelId="{DA19B74B-004A-2B40-8FBB-7AC103B75E31}" type="parTrans" cxnId="{91ECA958-120A-384A-B58E-09F65B9056BD}">
      <dgm:prSet/>
      <dgm:spPr/>
      <dgm:t>
        <a:bodyPr/>
        <a:lstStyle/>
        <a:p>
          <a:endParaRPr lang="en-GB"/>
        </a:p>
      </dgm:t>
    </dgm:pt>
    <dgm:pt modelId="{43D934F4-0EBA-0041-9D57-A529732314E7}" type="sibTrans" cxnId="{91ECA958-120A-384A-B58E-09F65B9056BD}">
      <dgm:prSet/>
      <dgm:spPr/>
      <dgm:t>
        <a:bodyPr/>
        <a:lstStyle/>
        <a:p>
          <a:endParaRPr lang="en-GB"/>
        </a:p>
      </dgm:t>
    </dgm:pt>
    <dgm:pt modelId="{DC59AEE5-306C-1343-BC0C-58E8A6455B28}">
      <dgm:prSet custT="1"/>
      <dgm:spPr/>
      <dgm:t>
        <a:bodyPr/>
        <a:lstStyle/>
        <a:p>
          <a:r>
            <a:rPr lang="en-US" sz="1400" dirty="0"/>
            <a:t>Category 1 certificate for End of Life</a:t>
          </a:r>
          <a:br>
            <a:rPr lang="en-US" sz="1400" dirty="0"/>
          </a:br>
          <a:endParaRPr lang="en-US" sz="1400" dirty="0"/>
        </a:p>
      </dgm:t>
    </dgm:pt>
    <dgm:pt modelId="{07ECD30F-E18F-3046-802B-77225B794F5D}" type="parTrans" cxnId="{7088D6D1-35FC-754F-B24F-E2521E231E9A}">
      <dgm:prSet/>
      <dgm:spPr/>
      <dgm:t>
        <a:bodyPr/>
        <a:lstStyle/>
        <a:p>
          <a:endParaRPr lang="en-GB"/>
        </a:p>
      </dgm:t>
    </dgm:pt>
    <dgm:pt modelId="{DC6D9564-EC30-8842-8A44-7EECACDF39E6}" type="sibTrans" cxnId="{7088D6D1-35FC-754F-B24F-E2521E231E9A}">
      <dgm:prSet/>
      <dgm:spPr/>
      <dgm:t>
        <a:bodyPr/>
        <a:lstStyle/>
        <a:p>
          <a:endParaRPr lang="en-GB"/>
        </a:p>
      </dgm:t>
    </dgm:pt>
    <dgm:pt modelId="{C3FB715D-4276-E747-B19F-17E0EE85B6C1}">
      <dgm:prSet custT="1"/>
      <dgm:spPr/>
      <dgm:t>
        <a:bodyPr/>
        <a:lstStyle/>
        <a:p>
          <a:r>
            <a:rPr lang="en-US" sz="1400" dirty="0"/>
            <a:t>Category 3 certificate for End of Life</a:t>
          </a:r>
          <a:br>
            <a:rPr lang="en-US" sz="1400" dirty="0"/>
          </a:br>
          <a:endParaRPr lang="en-US" sz="1400" dirty="0"/>
        </a:p>
      </dgm:t>
    </dgm:pt>
    <dgm:pt modelId="{D6335857-C3C0-0C45-B793-843321BE73C6}" type="parTrans" cxnId="{1D6D9EE7-9EE3-DC47-BF92-49FFC322FCE9}">
      <dgm:prSet/>
      <dgm:spPr/>
      <dgm:t>
        <a:bodyPr/>
        <a:lstStyle/>
        <a:p>
          <a:endParaRPr lang="en-GB"/>
        </a:p>
      </dgm:t>
    </dgm:pt>
    <dgm:pt modelId="{0C4884A4-6A4B-BE44-A0AD-11EC8DE61237}" type="sibTrans" cxnId="{1D6D9EE7-9EE3-DC47-BF92-49FFC322FCE9}">
      <dgm:prSet/>
      <dgm:spPr/>
      <dgm:t>
        <a:bodyPr/>
        <a:lstStyle/>
        <a:p>
          <a:endParaRPr lang="en-GB"/>
        </a:p>
      </dgm:t>
    </dgm:pt>
    <dgm:pt modelId="{5B6666C9-2438-7A45-8ACF-963F13749503}">
      <dgm:prSet custT="1"/>
      <dgm:spPr/>
      <dgm:t>
        <a:bodyPr/>
        <a:lstStyle/>
        <a:p>
          <a:r>
            <a:rPr lang="en-US" sz="1400" dirty="0"/>
            <a:t>Category 4 certificate for End of Life</a:t>
          </a:r>
        </a:p>
      </dgm:t>
    </dgm:pt>
    <dgm:pt modelId="{F8930103-CA6D-1944-A593-97C74E0EB43A}" type="parTrans" cxnId="{725C9984-D6B4-3444-96D5-8AE2FECA86A2}">
      <dgm:prSet/>
      <dgm:spPr/>
      <dgm:t>
        <a:bodyPr/>
        <a:lstStyle/>
        <a:p>
          <a:endParaRPr lang="en-GB"/>
        </a:p>
      </dgm:t>
    </dgm:pt>
    <dgm:pt modelId="{B28F45A7-2E67-AA42-86C3-3B6DFB3CEDEC}" type="sibTrans" cxnId="{725C9984-D6B4-3444-96D5-8AE2FECA86A2}">
      <dgm:prSet/>
      <dgm:spPr/>
      <dgm:t>
        <a:bodyPr/>
        <a:lstStyle/>
        <a:p>
          <a:endParaRPr lang="en-GB"/>
        </a:p>
      </dgm:t>
    </dgm:pt>
    <dgm:pt modelId="{8D904D5E-D170-0247-AF89-0758A6893855}">
      <dgm:prSet custT="1"/>
      <dgm:spPr/>
      <dgm:t>
        <a:bodyPr/>
        <a:lstStyle/>
        <a:p>
          <a:r>
            <a:rPr lang="en-US" sz="1400" dirty="0"/>
            <a:t>Category 1 certificate for Use of Recycled content</a:t>
          </a:r>
          <a:br>
            <a:rPr lang="en-US" sz="1400" dirty="0"/>
          </a:br>
          <a:endParaRPr lang="en-US" sz="1400" dirty="0"/>
        </a:p>
      </dgm:t>
    </dgm:pt>
    <dgm:pt modelId="{B81E3FEC-4859-4044-9F83-06E8CAF0D761}" type="parTrans" cxnId="{C60848B9-7A42-F84C-AEC9-CF11AD4F8CAB}">
      <dgm:prSet/>
      <dgm:spPr/>
      <dgm:t>
        <a:bodyPr/>
        <a:lstStyle/>
        <a:p>
          <a:endParaRPr lang="en-GB"/>
        </a:p>
      </dgm:t>
    </dgm:pt>
    <dgm:pt modelId="{FDEF99DF-6778-DC4F-B9CC-8FE783929B3D}" type="sibTrans" cxnId="{C60848B9-7A42-F84C-AEC9-CF11AD4F8CAB}">
      <dgm:prSet/>
      <dgm:spPr/>
      <dgm:t>
        <a:bodyPr/>
        <a:lstStyle/>
        <a:p>
          <a:endParaRPr lang="en-GB"/>
        </a:p>
      </dgm:t>
    </dgm:pt>
    <dgm:pt modelId="{E7A482BA-2204-DA42-A11F-7E4CF8B16CF7}">
      <dgm:prSet custT="1"/>
      <dgm:spPr/>
      <dgm:t>
        <a:bodyPr/>
        <a:lstStyle/>
        <a:p>
          <a:r>
            <a:rPr lang="en-US" sz="1400" dirty="0"/>
            <a:t>Category 3 certificate for Use of Recycled content</a:t>
          </a:r>
        </a:p>
      </dgm:t>
    </dgm:pt>
    <dgm:pt modelId="{44CFC18E-68CF-4D4A-9335-03DF0E9C3389}" type="parTrans" cxnId="{332CEB35-8C99-E342-A03D-A0BD1D8B503F}">
      <dgm:prSet/>
      <dgm:spPr/>
      <dgm:t>
        <a:bodyPr/>
        <a:lstStyle/>
        <a:p>
          <a:endParaRPr lang="en-GB"/>
        </a:p>
      </dgm:t>
    </dgm:pt>
    <dgm:pt modelId="{11A768B2-E8C3-F048-B496-BC46550F8C8B}" type="sibTrans" cxnId="{332CEB35-8C99-E342-A03D-A0BD1D8B503F}">
      <dgm:prSet/>
      <dgm:spPr/>
      <dgm:t>
        <a:bodyPr/>
        <a:lstStyle/>
        <a:p>
          <a:endParaRPr lang="en-GB"/>
        </a:p>
      </dgm:t>
    </dgm:pt>
    <dgm:pt modelId="{3D85AAC4-ABF8-A34E-8D3C-0E6759692BF5}">
      <dgm:prSet custT="1"/>
      <dgm:spPr/>
      <dgm:t>
        <a:bodyPr/>
        <a:lstStyle/>
        <a:p>
          <a:r>
            <a:rPr lang="en-US" sz="1400" dirty="0"/>
            <a:t>Category 2 certificate for Recycling</a:t>
          </a:r>
          <a:br>
            <a:rPr lang="en-US" sz="1400" dirty="0"/>
          </a:br>
          <a:endParaRPr lang="en-US" sz="1400" dirty="0"/>
        </a:p>
      </dgm:t>
    </dgm:pt>
    <dgm:pt modelId="{2AC42140-C9FB-5D48-BC9B-BFC0390B9197}" type="parTrans" cxnId="{56EEB8E9-5432-2C4E-AA84-4925F263842A}">
      <dgm:prSet/>
      <dgm:spPr/>
      <dgm:t>
        <a:bodyPr/>
        <a:lstStyle/>
        <a:p>
          <a:endParaRPr lang="en-GB"/>
        </a:p>
      </dgm:t>
    </dgm:pt>
    <dgm:pt modelId="{DACE0794-9C72-B145-AC17-FE87F5E5E414}" type="sibTrans" cxnId="{56EEB8E9-5432-2C4E-AA84-4925F263842A}">
      <dgm:prSet/>
      <dgm:spPr/>
      <dgm:t>
        <a:bodyPr/>
        <a:lstStyle/>
        <a:p>
          <a:endParaRPr lang="en-GB"/>
        </a:p>
      </dgm:t>
    </dgm:pt>
    <dgm:pt modelId="{0036B499-9B8A-994A-9DC4-A05EAF37417A}">
      <dgm:prSet custT="1"/>
      <dgm:spPr/>
      <dgm:t>
        <a:bodyPr/>
        <a:lstStyle/>
        <a:p>
          <a:r>
            <a:rPr lang="en-US" sz="1400" dirty="0"/>
            <a:t>Category 1 certificate for Recycling</a:t>
          </a:r>
          <a:br>
            <a:rPr lang="en-US" sz="1400" dirty="0"/>
          </a:br>
          <a:endParaRPr lang="en-US" sz="1400" dirty="0"/>
        </a:p>
      </dgm:t>
    </dgm:pt>
    <dgm:pt modelId="{103E4A7B-9805-4040-AD28-1B4FFC74AD3B}" type="sibTrans" cxnId="{DB8FCEB0-5D04-0947-A745-E6B4FD36BAF3}">
      <dgm:prSet/>
      <dgm:spPr/>
      <dgm:t>
        <a:bodyPr/>
        <a:lstStyle/>
        <a:p>
          <a:endParaRPr lang="en-GB"/>
        </a:p>
      </dgm:t>
    </dgm:pt>
    <dgm:pt modelId="{8323FD10-962A-DD4D-A547-CA8ADEC030A6}" type="parTrans" cxnId="{DB8FCEB0-5D04-0947-A745-E6B4FD36BAF3}">
      <dgm:prSet/>
      <dgm:spPr/>
      <dgm:t>
        <a:bodyPr/>
        <a:lstStyle/>
        <a:p>
          <a:endParaRPr lang="en-GB"/>
        </a:p>
      </dgm:t>
    </dgm:pt>
    <dgm:pt modelId="{3377B7C9-B784-4F4C-B8A7-F2E9E07452FE}">
      <dgm:prSet custT="1"/>
      <dgm:spPr/>
      <dgm:t>
        <a:bodyPr/>
        <a:lstStyle/>
        <a:p>
          <a:r>
            <a:rPr lang="en-US" sz="1400" dirty="0"/>
            <a:t>Category 2 certificate for End of Life</a:t>
          </a:r>
          <a:br>
            <a:rPr lang="en-US" sz="1400" dirty="0"/>
          </a:br>
          <a:endParaRPr lang="en-US" sz="1400" dirty="0"/>
        </a:p>
      </dgm:t>
    </dgm:pt>
    <dgm:pt modelId="{4FE1DA71-B277-524F-B3D4-B7E99DEBC3AF}" type="parTrans" cxnId="{C62FB1DB-1220-D349-9D4D-AC34915AB64C}">
      <dgm:prSet/>
      <dgm:spPr/>
      <dgm:t>
        <a:bodyPr/>
        <a:lstStyle/>
        <a:p>
          <a:endParaRPr lang="en-GB"/>
        </a:p>
      </dgm:t>
    </dgm:pt>
    <dgm:pt modelId="{A6DC8545-042D-8B48-BF4F-8029251C3410}" type="sibTrans" cxnId="{C62FB1DB-1220-D349-9D4D-AC34915AB64C}">
      <dgm:prSet/>
      <dgm:spPr/>
      <dgm:t>
        <a:bodyPr/>
        <a:lstStyle/>
        <a:p>
          <a:endParaRPr lang="en-GB"/>
        </a:p>
      </dgm:t>
    </dgm:pt>
    <dgm:pt modelId="{647E619D-464D-D646-AAF1-CCC3BEFF5B21}">
      <dgm:prSet custT="1"/>
      <dgm:spPr/>
      <dgm:t>
        <a:bodyPr/>
        <a:lstStyle/>
        <a:p>
          <a:r>
            <a:rPr lang="en-US" sz="1400" dirty="0"/>
            <a:t>Category 2 certificate for Use of Recycled content</a:t>
          </a:r>
          <a:br>
            <a:rPr lang="en-US" sz="1400" dirty="0"/>
          </a:br>
          <a:endParaRPr lang="en-US" sz="1400" dirty="0"/>
        </a:p>
      </dgm:t>
    </dgm:pt>
    <dgm:pt modelId="{0D349F59-3E12-794E-8087-F6DADC6ADBD1}" type="parTrans" cxnId="{14E895C8-89FE-2848-8781-5479E3D8236A}">
      <dgm:prSet/>
      <dgm:spPr/>
      <dgm:t>
        <a:bodyPr/>
        <a:lstStyle/>
        <a:p>
          <a:endParaRPr lang="en-GB"/>
        </a:p>
      </dgm:t>
    </dgm:pt>
    <dgm:pt modelId="{74BFDB83-7DDB-354B-866C-6DC08897A18E}" type="sibTrans" cxnId="{14E895C8-89FE-2848-8781-5479E3D8236A}">
      <dgm:prSet/>
      <dgm:spPr/>
      <dgm:t>
        <a:bodyPr/>
        <a:lstStyle/>
        <a:p>
          <a:endParaRPr lang="en-GB"/>
        </a:p>
      </dgm:t>
    </dgm:pt>
    <dgm:pt modelId="{FEC06331-55B0-BF4D-87B2-6547D2290729}">
      <dgm:prSet custT="1"/>
      <dgm:spPr/>
      <dgm:t>
        <a:bodyPr/>
        <a:lstStyle/>
        <a:p>
          <a:r>
            <a:rPr lang="en-US" sz="1400" dirty="0"/>
            <a:t>Category 1 certificate for Reuse (packaging greater than 0.9 kg or liter and less than 4.9 kg or liter)</a:t>
          </a:r>
          <a:br>
            <a:rPr lang="en-US" sz="1400" dirty="0"/>
          </a:br>
          <a:endParaRPr lang="en-US" sz="1400" dirty="0"/>
        </a:p>
      </dgm:t>
    </dgm:pt>
    <dgm:pt modelId="{2D7EE6FE-DB19-3540-91C2-C79E0DD82146}" type="parTrans" cxnId="{1C7123A6-9D02-594A-9859-765B25608A14}">
      <dgm:prSet/>
      <dgm:spPr/>
      <dgm:t>
        <a:bodyPr/>
        <a:lstStyle/>
        <a:p>
          <a:endParaRPr lang="en-GB"/>
        </a:p>
      </dgm:t>
    </dgm:pt>
    <dgm:pt modelId="{53B52050-5967-BF4F-BCE3-6247AC38587D}" type="sibTrans" cxnId="{1C7123A6-9D02-594A-9859-765B25608A14}">
      <dgm:prSet/>
      <dgm:spPr/>
      <dgm:t>
        <a:bodyPr/>
        <a:lstStyle/>
        <a:p>
          <a:endParaRPr lang="en-GB"/>
        </a:p>
      </dgm:t>
    </dgm:pt>
    <dgm:pt modelId="{AEED5F57-6E7A-574F-8E15-5ED38E68EE14}">
      <dgm:prSet custT="1"/>
      <dgm:spPr/>
      <dgm:t>
        <a:bodyPr/>
        <a:lstStyle/>
        <a:p>
          <a:r>
            <a:rPr lang="en-US" sz="1400" dirty="0"/>
            <a:t>Category 1 certificate for Reuse (packaging greater 4.9 kg or liter)</a:t>
          </a:r>
        </a:p>
      </dgm:t>
    </dgm:pt>
    <dgm:pt modelId="{88E1F136-0D3D-5743-A677-1955A4F4658E}" type="parTrans" cxnId="{C962923B-38C6-8B42-90A9-034CAC6455D0}">
      <dgm:prSet/>
      <dgm:spPr/>
      <dgm:t>
        <a:bodyPr/>
        <a:lstStyle/>
        <a:p>
          <a:endParaRPr lang="en-GB"/>
        </a:p>
      </dgm:t>
    </dgm:pt>
    <dgm:pt modelId="{D45BD5CD-0A3B-D444-AE5C-24D023E644B0}" type="sibTrans" cxnId="{C962923B-38C6-8B42-90A9-034CAC6455D0}">
      <dgm:prSet/>
      <dgm:spPr/>
      <dgm:t>
        <a:bodyPr/>
        <a:lstStyle/>
        <a:p>
          <a:endParaRPr lang="en-GB"/>
        </a:p>
      </dgm:t>
    </dgm:pt>
    <dgm:pt modelId="{54C7A620-EFBC-EB46-9CD9-CE6BF43F1AA5}" type="pres">
      <dgm:prSet presAssocID="{5A27EA01-CC5D-ED47-884A-CDB8CFA6CFE2}" presName="Name0" presStyleCnt="0">
        <dgm:presLayoutVars>
          <dgm:dir/>
          <dgm:animLvl val="lvl"/>
          <dgm:resizeHandles val="exact"/>
        </dgm:presLayoutVars>
      </dgm:prSet>
      <dgm:spPr/>
    </dgm:pt>
    <dgm:pt modelId="{7ABFD163-8993-284A-AE2A-10EBCF700754}" type="pres">
      <dgm:prSet presAssocID="{5F9BEEFF-3E45-5445-A3C9-9DA268C8173B}" presName="composite" presStyleCnt="0"/>
      <dgm:spPr/>
    </dgm:pt>
    <dgm:pt modelId="{5094543A-359E-C14C-A314-74727B7445E8}" type="pres">
      <dgm:prSet presAssocID="{5F9BEEFF-3E45-5445-A3C9-9DA268C8173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D2483251-5D8D-0C4D-92FE-3DE3772CDAA3}" type="pres">
      <dgm:prSet presAssocID="{5F9BEEFF-3E45-5445-A3C9-9DA268C8173B}" presName="desTx" presStyleLbl="alignAccFollowNode1" presStyleIdx="0" presStyleCnt="4">
        <dgm:presLayoutVars>
          <dgm:bulletEnabled val="1"/>
        </dgm:presLayoutVars>
      </dgm:prSet>
      <dgm:spPr/>
    </dgm:pt>
    <dgm:pt modelId="{A5C6FE91-8ED8-7741-B08B-66D75A5AED0B}" type="pres">
      <dgm:prSet presAssocID="{6D5EB6FA-217D-9141-AE15-95DDB0BCD6B8}" presName="space" presStyleCnt="0"/>
      <dgm:spPr/>
    </dgm:pt>
    <dgm:pt modelId="{217F0FF1-C6F3-F041-AB3D-5B211FEE3E34}" type="pres">
      <dgm:prSet presAssocID="{DB92D01D-54E4-6848-A368-883850B383D1}" presName="composite" presStyleCnt="0"/>
      <dgm:spPr/>
    </dgm:pt>
    <dgm:pt modelId="{5F3E85CB-AC0B-A14E-881A-96DD25712212}" type="pres">
      <dgm:prSet presAssocID="{DB92D01D-54E4-6848-A368-883850B383D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18D3CC9D-A897-7042-A529-3C0AA88F3119}" type="pres">
      <dgm:prSet presAssocID="{DB92D01D-54E4-6848-A368-883850B383D1}" presName="desTx" presStyleLbl="alignAccFollowNode1" presStyleIdx="1" presStyleCnt="4">
        <dgm:presLayoutVars>
          <dgm:bulletEnabled val="1"/>
        </dgm:presLayoutVars>
      </dgm:prSet>
      <dgm:spPr/>
    </dgm:pt>
    <dgm:pt modelId="{84C32590-C8BB-2745-96FD-17CAAC983DA1}" type="pres">
      <dgm:prSet presAssocID="{AFB9CF94-E5E7-604B-8D8C-6595445FC76B}" presName="space" presStyleCnt="0"/>
      <dgm:spPr/>
    </dgm:pt>
    <dgm:pt modelId="{F9A64C4C-8372-E54F-8E8B-9003344FA0F9}" type="pres">
      <dgm:prSet presAssocID="{5A645442-1364-5245-A2BD-0E0E2316CABA}" presName="composite" presStyleCnt="0"/>
      <dgm:spPr/>
    </dgm:pt>
    <dgm:pt modelId="{B255F8B9-B61E-6E46-9A23-8436D1DE4139}" type="pres">
      <dgm:prSet presAssocID="{5A645442-1364-5245-A2BD-0E0E2316CABA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B206C1A8-53D6-A242-84FA-78F38F636FCA}" type="pres">
      <dgm:prSet presAssocID="{5A645442-1364-5245-A2BD-0E0E2316CABA}" presName="desTx" presStyleLbl="alignAccFollowNode1" presStyleIdx="2" presStyleCnt="4">
        <dgm:presLayoutVars>
          <dgm:bulletEnabled val="1"/>
        </dgm:presLayoutVars>
      </dgm:prSet>
      <dgm:spPr/>
    </dgm:pt>
    <dgm:pt modelId="{B7E92333-579C-D441-A4F6-61EE68BB75B8}" type="pres">
      <dgm:prSet presAssocID="{658685F7-A699-7240-BF6D-D5F435894414}" presName="space" presStyleCnt="0"/>
      <dgm:spPr/>
    </dgm:pt>
    <dgm:pt modelId="{01EF42A8-DD28-3C49-B455-B5C03DA5CB4E}" type="pres">
      <dgm:prSet presAssocID="{2159E5C5-0998-744B-BFB1-1CAA2D6C1340}" presName="composite" presStyleCnt="0"/>
      <dgm:spPr/>
    </dgm:pt>
    <dgm:pt modelId="{AA066420-C998-AA4B-BCD4-A70496F2826D}" type="pres">
      <dgm:prSet presAssocID="{2159E5C5-0998-744B-BFB1-1CAA2D6C134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40645C3-E5A1-8549-9595-BF3253D6E076}" type="pres">
      <dgm:prSet presAssocID="{2159E5C5-0998-744B-BFB1-1CAA2D6C1340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037FB05-EA46-7D42-A281-B604BCE428F0}" type="presOf" srcId="{18CCFBA2-B980-5747-9F71-411B334B4FFF}" destId="{D2483251-5D8D-0C4D-92FE-3DE3772CDAA3}" srcOrd="0" destOrd="0" presId="urn:microsoft.com/office/officeart/2005/8/layout/hList1"/>
    <dgm:cxn modelId="{91D3D009-69C2-C641-9EE7-C753E441F3DA}" srcId="{5A645442-1364-5245-A2BD-0E0E2316CABA}" destId="{99AF7065-D373-1A4F-8C38-22FB7E59E20B}" srcOrd="0" destOrd="0" parTransId="{15903400-879D-144E-8953-C6DA9211EC24}" sibTransId="{3A829763-7B8C-4A4F-A9E8-B871EC0D3D39}"/>
    <dgm:cxn modelId="{7E49BE0D-7FE7-0D45-A523-9367E9DF0B73}" type="presOf" srcId="{D09E4D1C-10CE-A945-ADE2-26859F03B6F2}" destId="{740645C3-E5A1-8549-9595-BF3253D6E076}" srcOrd="0" destOrd="0" presId="urn:microsoft.com/office/officeart/2005/8/layout/hList1"/>
    <dgm:cxn modelId="{02BEBE1A-4265-944F-99E3-8DD5C2DE571B}" type="presOf" srcId="{CD2CD73B-28DF-C647-A786-5073C9B6438C}" destId="{D2483251-5D8D-0C4D-92FE-3DE3772CDAA3}" srcOrd="0" destOrd="3" presId="urn:microsoft.com/office/officeart/2005/8/layout/hList1"/>
    <dgm:cxn modelId="{54A5361F-B2B2-524D-9F7F-2DC25C0C2A64}" srcId="{5A27EA01-CC5D-ED47-884A-CDB8CFA6CFE2}" destId="{5F9BEEFF-3E45-5445-A3C9-9DA268C8173B}" srcOrd="0" destOrd="0" parTransId="{F768AA03-AE7C-EA47-91F5-2DDF9CE7F6C7}" sibTransId="{6D5EB6FA-217D-9141-AE15-95DDB0BCD6B8}"/>
    <dgm:cxn modelId="{C798F62D-4087-E84A-BD37-7C6AC1EC0FE7}" type="presOf" srcId="{C3FB715D-4276-E747-B19F-17E0EE85B6C1}" destId="{18D3CC9D-A897-7042-A529-3C0AA88F3119}" srcOrd="0" destOrd="3" presId="urn:microsoft.com/office/officeart/2005/8/layout/hList1"/>
    <dgm:cxn modelId="{1E3DD62F-4164-A741-8AAB-9E5D6F849936}" srcId="{5A27EA01-CC5D-ED47-884A-CDB8CFA6CFE2}" destId="{2159E5C5-0998-744B-BFB1-1CAA2D6C1340}" srcOrd="3" destOrd="0" parTransId="{80948243-4EE5-7F4B-859E-34D0950FF996}" sibTransId="{904642A7-0262-B84C-B40D-EDB46DCFCDA4}"/>
    <dgm:cxn modelId="{B8164130-05D3-CD43-92E6-1DF741A3F51C}" type="presOf" srcId="{DB92D01D-54E4-6848-A368-883850B383D1}" destId="{5F3E85CB-AC0B-A14E-881A-96DD25712212}" srcOrd="0" destOrd="0" presId="urn:microsoft.com/office/officeart/2005/8/layout/hList1"/>
    <dgm:cxn modelId="{332CEB35-8C99-E342-A03D-A0BD1D8B503F}" srcId="{5A645442-1364-5245-A2BD-0E0E2316CABA}" destId="{E7A482BA-2204-DA42-A11F-7E4CF8B16CF7}" srcOrd="3" destOrd="0" parTransId="{44CFC18E-68CF-4D4A-9335-03DF0E9C3389}" sibTransId="{11A768B2-E8C3-F048-B496-BC46550F8C8B}"/>
    <dgm:cxn modelId="{C962923B-38C6-8B42-90A9-034CAC6455D0}" srcId="{2159E5C5-0998-744B-BFB1-1CAA2D6C1340}" destId="{AEED5F57-6E7A-574F-8E15-5ED38E68EE14}" srcOrd="2" destOrd="0" parTransId="{88E1F136-0D3D-5743-A677-1955A4F4658E}" sibTransId="{D45BD5CD-0A3B-D444-AE5C-24D023E644B0}"/>
    <dgm:cxn modelId="{0FC97A3C-294B-A04A-A2AF-09B2B4808A10}" type="presOf" srcId="{AEED5F57-6E7A-574F-8E15-5ED38E68EE14}" destId="{740645C3-E5A1-8549-9595-BF3253D6E076}" srcOrd="0" destOrd="2" presId="urn:microsoft.com/office/officeart/2005/8/layout/hList1"/>
    <dgm:cxn modelId="{EA10C548-75D6-9D44-A029-2D71D1973944}" type="presOf" srcId="{3377B7C9-B784-4F4C-B8A7-F2E9E07452FE}" destId="{18D3CC9D-A897-7042-A529-3C0AA88F3119}" srcOrd="0" destOrd="2" presId="urn:microsoft.com/office/officeart/2005/8/layout/hList1"/>
    <dgm:cxn modelId="{0DE6644C-CECE-3D4D-84A8-69191A1BE708}" type="presOf" srcId="{5B6666C9-2438-7A45-8ACF-963F13749503}" destId="{18D3CC9D-A897-7042-A529-3C0AA88F3119}" srcOrd="0" destOrd="4" presId="urn:microsoft.com/office/officeart/2005/8/layout/hList1"/>
    <dgm:cxn modelId="{7B9F5B4E-DF4C-6740-9E52-47E4D212948C}" type="presOf" srcId="{3D85AAC4-ABF8-A34E-8D3C-0E6759692BF5}" destId="{D2483251-5D8D-0C4D-92FE-3DE3772CDAA3}" srcOrd="0" destOrd="2" presId="urn:microsoft.com/office/officeart/2005/8/layout/hList1"/>
    <dgm:cxn modelId="{09405A58-EC80-374B-8651-8541C1314607}" type="presOf" srcId="{5A27EA01-CC5D-ED47-884A-CDB8CFA6CFE2}" destId="{54C7A620-EFBC-EB46-9CD9-CE6BF43F1AA5}" srcOrd="0" destOrd="0" presId="urn:microsoft.com/office/officeart/2005/8/layout/hList1"/>
    <dgm:cxn modelId="{91ECA958-120A-384A-B58E-09F65B9056BD}" srcId="{5F9BEEFF-3E45-5445-A3C9-9DA268C8173B}" destId="{CD2CD73B-28DF-C647-A786-5073C9B6438C}" srcOrd="3" destOrd="0" parTransId="{DA19B74B-004A-2B40-8FBB-7AC103B75E31}" sibTransId="{43D934F4-0EBA-0041-9D57-A529732314E7}"/>
    <dgm:cxn modelId="{172F065B-943F-6B43-A7BC-752E669647E9}" type="presOf" srcId="{99AF7065-D373-1A4F-8C38-22FB7E59E20B}" destId="{B206C1A8-53D6-A242-84FA-78F38F636FCA}" srcOrd="0" destOrd="0" presId="urn:microsoft.com/office/officeart/2005/8/layout/hList1"/>
    <dgm:cxn modelId="{BC02325F-A156-3E44-BB7C-25D7EDF88AA1}" type="presOf" srcId="{FEC06331-55B0-BF4D-87B2-6547D2290729}" destId="{740645C3-E5A1-8549-9595-BF3253D6E076}" srcOrd="0" destOrd="1" presId="urn:microsoft.com/office/officeart/2005/8/layout/hList1"/>
    <dgm:cxn modelId="{91D36B5F-470C-0A41-8E43-B454B2149DA3}" srcId="{5A27EA01-CC5D-ED47-884A-CDB8CFA6CFE2}" destId="{DB92D01D-54E4-6848-A368-883850B383D1}" srcOrd="1" destOrd="0" parTransId="{466FECF5-9DD7-F14D-A2B4-2286B9B9CEB0}" sibTransId="{AFB9CF94-E5E7-604B-8D8C-6595445FC76B}"/>
    <dgm:cxn modelId="{17E01964-6DFE-5547-B09D-F08471F34979}" type="presOf" srcId="{8D904D5E-D170-0247-AF89-0758A6893855}" destId="{B206C1A8-53D6-A242-84FA-78F38F636FCA}" srcOrd="0" destOrd="1" presId="urn:microsoft.com/office/officeart/2005/8/layout/hList1"/>
    <dgm:cxn modelId="{6B934767-BF16-1040-92C3-297D8B366089}" type="presOf" srcId="{647E619D-464D-D646-AAF1-CCC3BEFF5B21}" destId="{B206C1A8-53D6-A242-84FA-78F38F636FCA}" srcOrd="0" destOrd="2" presId="urn:microsoft.com/office/officeart/2005/8/layout/hList1"/>
    <dgm:cxn modelId="{2F84DC80-A6C6-B64F-919D-6C96969A22C9}" srcId="{5A27EA01-CC5D-ED47-884A-CDB8CFA6CFE2}" destId="{5A645442-1364-5245-A2BD-0E0E2316CABA}" srcOrd="2" destOrd="0" parTransId="{FE798140-A155-B54D-90A1-DD53C00FAB00}" sibTransId="{658685F7-A699-7240-BF6D-D5F435894414}"/>
    <dgm:cxn modelId="{725C9984-D6B4-3444-96D5-8AE2FECA86A2}" srcId="{DB92D01D-54E4-6848-A368-883850B383D1}" destId="{5B6666C9-2438-7A45-8ACF-963F13749503}" srcOrd="4" destOrd="0" parTransId="{F8930103-CA6D-1944-A593-97C74E0EB43A}" sibTransId="{B28F45A7-2E67-AA42-86C3-3B6DFB3CEDEC}"/>
    <dgm:cxn modelId="{536C938D-3C9D-8B4D-9E7A-3EFB0F6AADE4}" type="presOf" srcId="{2159E5C5-0998-744B-BFB1-1CAA2D6C1340}" destId="{AA066420-C998-AA4B-BCD4-A70496F2826D}" srcOrd="0" destOrd="0" presId="urn:microsoft.com/office/officeart/2005/8/layout/hList1"/>
    <dgm:cxn modelId="{2D0F038E-965E-EB41-850B-A2ED6514CB5D}" type="presOf" srcId="{5A645442-1364-5245-A2BD-0E0E2316CABA}" destId="{B255F8B9-B61E-6E46-9A23-8436D1DE4139}" srcOrd="0" destOrd="0" presId="urn:microsoft.com/office/officeart/2005/8/layout/hList1"/>
    <dgm:cxn modelId="{A1DB8799-F659-1446-8ED7-A1D694B6B1C1}" srcId="{5F9BEEFF-3E45-5445-A3C9-9DA268C8173B}" destId="{18CCFBA2-B980-5747-9F71-411B334B4FFF}" srcOrd="0" destOrd="0" parTransId="{C2B0EA62-E320-0A4E-9700-AE4711456021}" sibTransId="{36F208DC-F402-114C-A741-19B9666CEDED}"/>
    <dgm:cxn modelId="{1C7123A6-9D02-594A-9859-765B25608A14}" srcId="{2159E5C5-0998-744B-BFB1-1CAA2D6C1340}" destId="{FEC06331-55B0-BF4D-87B2-6547D2290729}" srcOrd="1" destOrd="0" parTransId="{2D7EE6FE-DB19-3540-91C2-C79E0DD82146}" sibTransId="{53B52050-5967-BF4F-BCE3-6247AC38587D}"/>
    <dgm:cxn modelId="{DB8FCEB0-5D04-0947-A745-E6B4FD36BAF3}" srcId="{5F9BEEFF-3E45-5445-A3C9-9DA268C8173B}" destId="{0036B499-9B8A-994A-9DC4-A05EAF37417A}" srcOrd="1" destOrd="0" parTransId="{8323FD10-962A-DD4D-A547-CA8ADEC030A6}" sibTransId="{103E4A7B-9805-4040-AD28-1B4FFC74AD3B}"/>
    <dgm:cxn modelId="{C60848B9-7A42-F84C-AEC9-CF11AD4F8CAB}" srcId="{5A645442-1364-5245-A2BD-0E0E2316CABA}" destId="{8D904D5E-D170-0247-AF89-0758A6893855}" srcOrd="1" destOrd="0" parTransId="{B81E3FEC-4859-4044-9F83-06E8CAF0D761}" sibTransId="{FDEF99DF-6778-DC4F-B9CC-8FE783929B3D}"/>
    <dgm:cxn modelId="{93A3B5B9-68F8-F14D-B3A3-70290CC27B4C}" type="presOf" srcId="{E7A482BA-2204-DA42-A11F-7E4CF8B16CF7}" destId="{B206C1A8-53D6-A242-84FA-78F38F636FCA}" srcOrd="0" destOrd="3" presId="urn:microsoft.com/office/officeart/2005/8/layout/hList1"/>
    <dgm:cxn modelId="{14E895C8-89FE-2848-8781-5479E3D8236A}" srcId="{5A645442-1364-5245-A2BD-0E0E2316CABA}" destId="{647E619D-464D-D646-AAF1-CCC3BEFF5B21}" srcOrd="2" destOrd="0" parTransId="{0D349F59-3E12-794E-8087-F6DADC6ADBD1}" sibTransId="{74BFDB83-7DDB-354B-866C-6DC08897A18E}"/>
    <dgm:cxn modelId="{7088D6D1-35FC-754F-B24F-E2521E231E9A}" srcId="{DB92D01D-54E4-6848-A368-883850B383D1}" destId="{DC59AEE5-306C-1343-BC0C-58E8A6455B28}" srcOrd="1" destOrd="0" parTransId="{07ECD30F-E18F-3046-802B-77225B794F5D}" sibTransId="{DC6D9564-EC30-8842-8A44-7EECACDF39E6}"/>
    <dgm:cxn modelId="{DC2CF7D3-E235-E642-B328-C86976603876}" srcId="{2159E5C5-0998-744B-BFB1-1CAA2D6C1340}" destId="{D09E4D1C-10CE-A945-ADE2-26859F03B6F2}" srcOrd="0" destOrd="0" parTransId="{95302DED-61D9-8B46-890B-82A051EEF115}" sibTransId="{0433A3F0-049C-CC43-9D1C-D9D816F1CA17}"/>
    <dgm:cxn modelId="{C62FB1DB-1220-D349-9D4D-AC34915AB64C}" srcId="{DB92D01D-54E4-6848-A368-883850B383D1}" destId="{3377B7C9-B784-4F4C-B8A7-F2E9E07452FE}" srcOrd="2" destOrd="0" parTransId="{4FE1DA71-B277-524F-B3D4-B7E99DEBC3AF}" sibTransId="{A6DC8545-042D-8B48-BF4F-8029251C3410}"/>
    <dgm:cxn modelId="{E3B390DE-05FA-EF42-855F-130E3CACE970}" type="presOf" srcId="{0036B499-9B8A-994A-9DC4-A05EAF37417A}" destId="{D2483251-5D8D-0C4D-92FE-3DE3772CDAA3}" srcOrd="0" destOrd="1" presId="urn:microsoft.com/office/officeart/2005/8/layout/hList1"/>
    <dgm:cxn modelId="{5F80A7E0-A108-F240-9C24-F06FB7FD67BC}" srcId="{DB92D01D-54E4-6848-A368-883850B383D1}" destId="{2482719F-0666-014E-8DB9-E73D10AA715E}" srcOrd="0" destOrd="0" parTransId="{2239D51C-7B7F-E847-B971-D611112D2662}" sibTransId="{8402D65A-D3EF-0B4C-A365-1A00BA995A08}"/>
    <dgm:cxn modelId="{172011E2-451B-CE4D-A964-7FC7CF02D840}" type="presOf" srcId="{DC59AEE5-306C-1343-BC0C-58E8A6455B28}" destId="{18D3CC9D-A897-7042-A529-3C0AA88F3119}" srcOrd="0" destOrd="1" presId="urn:microsoft.com/office/officeart/2005/8/layout/hList1"/>
    <dgm:cxn modelId="{1D6D9EE7-9EE3-DC47-BF92-49FFC322FCE9}" srcId="{DB92D01D-54E4-6848-A368-883850B383D1}" destId="{C3FB715D-4276-E747-B19F-17E0EE85B6C1}" srcOrd="3" destOrd="0" parTransId="{D6335857-C3C0-0C45-B793-843321BE73C6}" sibTransId="{0C4884A4-6A4B-BE44-A0AD-11EC8DE61237}"/>
    <dgm:cxn modelId="{56EEB8E9-5432-2C4E-AA84-4925F263842A}" srcId="{5F9BEEFF-3E45-5445-A3C9-9DA268C8173B}" destId="{3D85AAC4-ABF8-A34E-8D3C-0E6759692BF5}" srcOrd="2" destOrd="0" parTransId="{2AC42140-C9FB-5D48-BC9B-BFC0390B9197}" sibTransId="{DACE0794-9C72-B145-AC17-FE87F5E5E414}"/>
    <dgm:cxn modelId="{2C92E6F4-95A2-2942-A62C-E6554B554F63}" type="presOf" srcId="{2482719F-0666-014E-8DB9-E73D10AA715E}" destId="{18D3CC9D-A897-7042-A529-3C0AA88F3119}" srcOrd="0" destOrd="0" presId="urn:microsoft.com/office/officeart/2005/8/layout/hList1"/>
    <dgm:cxn modelId="{19C636FE-01C5-B04B-A474-B0915EA8D49B}" type="presOf" srcId="{5F9BEEFF-3E45-5445-A3C9-9DA268C8173B}" destId="{5094543A-359E-C14C-A314-74727B7445E8}" srcOrd="0" destOrd="0" presId="urn:microsoft.com/office/officeart/2005/8/layout/hList1"/>
    <dgm:cxn modelId="{177C4AAE-C047-7740-8DD6-0E0BB0B972B0}" type="presParOf" srcId="{54C7A620-EFBC-EB46-9CD9-CE6BF43F1AA5}" destId="{7ABFD163-8993-284A-AE2A-10EBCF700754}" srcOrd="0" destOrd="0" presId="urn:microsoft.com/office/officeart/2005/8/layout/hList1"/>
    <dgm:cxn modelId="{26E86E99-055D-A448-A2D4-F80EFFA49478}" type="presParOf" srcId="{7ABFD163-8993-284A-AE2A-10EBCF700754}" destId="{5094543A-359E-C14C-A314-74727B7445E8}" srcOrd="0" destOrd="0" presId="urn:microsoft.com/office/officeart/2005/8/layout/hList1"/>
    <dgm:cxn modelId="{C7127796-48B3-BB4F-92C8-0DB55CFD8EAB}" type="presParOf" srcId="{7ABFD163-8993-284A-AE2A-10EBCF700754}" destId="{D2483251-5D8D-0C4D-92FE-3DE3772CDAA3}" srcOrd="1" destOrd="0" presId="urn:microsoft.com/office/officeart/2005/8/layout/hList1"/>
    <dgm:cxn modelId="{718B04B3-B0BB-0F4C-A00E-9FD61D197A60}" type="presParOf" srcId="{54C7A620-EFBC-EB46-9CD9-CE6BF43F1AA5}" destId="{A5C6FE91-8ED8-7741-B08B-66D75A5AED0B}" srcOrd="1" destOrd="0" presId="urn:microsoft.com/office/officeart/2005/8/layout/hList1"/>
    <dgm:cxn modelId="{44A964D9-06B7-084D-8C13-500AEFA67337}" type="presParOf" srcId="{54C7A620-EFBC-EB46-9CD9-CE6BF43F1AA5}" destId="{217F0FF1-C6F3-F041-AB3D-5B211FEE3E34}" srcOrd="2" destOrd="0" presId="urn:microsoft.com/office/officeart/2005/8/layout/hList1"/>
    <dgm:cxn modelId="{2E343825-83EC-4041-8DEB-E4B55DD443A1}" type="presParOf" srcId="{217F0FF1-C6F3-F041-AB3D-5B211FEE3E34}" destId="{5F3E85CB-AC0B-A14E-881A-96DD25712212}" srcOrd="0" destOrd="0" presId="urn:microsoft.com/office/officeart/2005/8/layout/hList1"/>
    <dgm:cxn modelId="{13A57F73-F640-3D46-887A-94F51970291A}" type="presParOf" srcId="{217F0FF1-C6F3-F041-AB3D-5B211FEE3E34}" destId="{18D3CC9D-A897-7042-A529-3C0AA88F3119}" srcOrd="1" destOrd="0" presId="urn:microsoft.com/office/officeart/2005/8/layout/hList1"/>
    <dgm:cxn modelId="{4FB801FF-578A-1949-8C02-F28CD593E225}" type="presParOf" srcId="{54C7A620-EFBC-EB46-9CD9-CE6BF43F1AA5}" destId="{84C32590-C8BB-2745-96FD-17CAAC983DA1}" srcOrd="3" destOrd="0" presId="urn:microsoft.com/office/officeart/2005/8/layout/hList1"/>
    <dgm:cxn modelId="{09FB9C82-856B-154E-B0F5-ECF24657AED1}" type="presParOf" srcId="{54C7A620-EFBC-EB46-9CD9-CE6BF43F1AA5}" destId="{F9A64C4C-8372-E54F-8E8B-9003344FA0F9}" srcOrd="4" destOrd="0" presId="urn:microsoft.com/office/officeart/2005/8/layout/hList1"/>
    <dgm:cxn modelId="{11A7A3AE-3D77-354E-9F50-C23C0FEDF884}" type="presParOf" srcId="{F9A64C4C-8372-E54F-8E8B-9003344FA0F9}" destId="{B255F8B9-B61E-6E46-9A23-8436D1DE4139}" srcOrd="0" destOrd="0" presId="urn:microsoft.com/office/officeart/2005/8/layout/hList1"/>
    <dgm:cxn modelId="{72E4300B-6445-D940-8E42-E79F91A81F5F}" type="presParOf" srcId="{F9A64C4C-8372-E54F-8E8B-9003344FA0F9}" destId="{B206C1A8-53D6-A242-84FA-78F38F636FCA}" srcOrd="1" destOrd="0" presId="urn:microsoft.com/office/officeart/2005/8/layout/hList1"/>
    <dgm:cxn modelId="{3A786B21-B174-954D-BC88-A27C352CBF31}" type="presParOf" srcId="{54C7A620-EFBC-EB46-9CD9-CE6BF43F1AA5}" destId="{B7E92333-579C-D441-A4F6-61EE68BB75B8}" srcOrd="5" destOrd="0" presId="urn:microsoft.com/office/officeart/2005/8/layout/hList1"/>
    <dgm:cxn modelId="{53C0890D-89DD-2645-9F30-F3FD47C398A2}" type="presParOf" srcId="{54C7A620-EFBC-EB46-9CD9-CE6BF43F1AA5}" destId="{01EF42A8-DD28-3C49-B455-B5C03DA5CB4E}" srcOrd="6" destOrd="0" presId="urn:microsoft.com/office/officeart/2005/8/layout/hList1"/>
    <dgm:cxn modelId="{8A5BA08D-6C69-8349-8925-1285065B750A}" type="presParOf" srcId="{01EF42A8-DD28-3C49-B455-B5C03DA5CB4E}" destId="{AA066420-C998-AA4B-BCD4-A70496F2826D}" srcOrd="0" destOrd="0" presId="urn:microsoft.com/office/officeart/2005/8/layout/hList1"/>
    <dgm:cxn modelId="{6104DE28-6F11-9A4F-876E-2CB92BF7FF55}" type="presParOf" srcId="{01EF42A8-DD28-3C49-B455-B5C03DA5CB4E}" destId="{740645C3-E5A1-8549-9595-BF3253D6E07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4543A-359E-C14C-A314-74727B7445E8}">
      <dsp:nvSpPr>
        <dsp:cNvPr id="0" name=""/>
        <dsp:cNvSpPr/>
      </dsp:nvSpPr>
      <dsp:spPr>
        <a:xfrm>
          <a:off x="3827" y="78364"/>
          <a:ext cx="2301220" cy="870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PWP  (Recyclers)</a:t>
          </a:r>
        </a:p>
      </dsp:txBody>
      <dsp:txXfrm>
        <a:off x="3827" y="78364"/>
        <a:ext cx="2301220" cy="870366"/>
      </dsp:txXfrm>
    </dsp:sp>
    <dsp:sp modelId="{D2483251-5D8D-0C4D-92FE-3DE3772CDAA3}">
      <dsp:nvSpPr>
        <dsp:cNvPr id="0" name=""/>
        <dsp:cNvSpPr/>
      </dsp:nvSpPr>
      <dsp:spPr>
        <a:xfrm>
          <a:off x="3827" y="948731"/>
          <a:ext cx="2301220" cy="25670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1 certificate for Recycling</a:t>
          </a:r>
          <a:br>
            <a:rPr lang="en-US" sz="1400" kern="1200" dirty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2 certificate for Recycling</a:t>
          </a:r>
          <a:br>
            <a:rPr lang="en-US" sz="1400" kern="1200" dirty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3 certificate for Recycling</a:t>
          </a:r>
        </a:p>
      </dsp:txBody>
      <dsp:txXfrm>
        <a:off x="3827" y="948731"/>
        <a:ext cx="2301220" cy="2567003"/>
      </dsp:txXfrm>
    </dsp:sp>
    <dsp:sp modelId="{5F3E85CB-AC0B-A14E-881A-96DD25712212}">
      <dsp:nvSpPr>
        <dsp:cNvPr id="0" name=""/>
        <dsp:cNvSpPr/>
      </dsp:nvSpPr>
      <dsp:spPr>
        <a:xfrm>
          <a:off x="2627218" y="78364"/>
          <a:ext cx="2301220" cy="870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PWP</a:t>
          </a:r>
          <a:br>
            <a:rPr lang="en-GB" sz="2500" kern="1200" dirty="0"/>
          </a:br>
          <a:r>
            <a:rPr lang="en-GB" sz="2500" kern="1200" dirty="0"/>
            <a:t>(End Of Life)</a:t>
          </a:r>
        </a:p>
      </dsp:txBody>
      <dsp:txXfrm>
        <a:off x="2627218" y="78364"/>
        <a:ext cx="2301220" cy="870366"/>
      </dsp:txXfrm>
    </dsp:sp>
    <dsp:sp modelId="{18D3CC9D-A897-7042-A529-3C0AA88F3119}">
      <dsp:nvSpPr>
        <dsp:cNvPr id="0" name=""/>
        <dsp:cNvSpPr/>
      </dsp:nvSpPr>
      <dsp:spPr>
        <a:xfrm>
          <a:off x="2627218" y="948731"/>
          <a:ext cx="2301220" cy="25670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1 certificate for End of Life</a:t>
          </a:r>
          <a:br>
            <a:rPr lang="en-US" sz="1400" kern="1200" dirty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2 certificate for End of Life</a:t>
          </a:r>
          <a:br>
            <a:rPr lang="en-US" sz="1400" kern="1200" dirty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3 certificate for End of Life</a:t>
          </a:r>
          <a:br>
            <a:rPr lang="en-US" sz="1400" kern="1200" dirty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4 certificate for End of Life</a:t>
          </a:r>
        </a:p>
      </dsp:txBody>
      <dsp:txXfrm>
        <a:off x="2627218" y="948731"/>
        <a:ext cx="2301220" cy="2567003"/>
      </dsp:txXfrm>
    </dsp:sp>
    <dsp:sp modelId="{B255F8B9-B61E-6E46-9A23-8436D1DE4139}">
      <dsp:nvSpPr>
        <dsp:cNvPr id="0" name=""/>
        <dsp:cNvSpPr/>
      </dsp:nvSpPr>
      <dsp:spPr>
        <a:xfrm>
          <a:off x="5250610" y="78364"/>
          <a:ext cx="2301220" cy="870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Producers &amp; Brand Owners</a:t>
          </a:r>
        </a:p>
      </dsp:txBody>
      <dsp:txXfrm>
        <a:off x="5250610" y="78364"/>
        <a:ext cx="2301220" cy="870366"/>
      </dsp:txXfrm>
    </dsp:sp>
    <dsp:sp modelId="{B206C1A8-53D6-A242-84FA-78F38F636FCA}">
      <dsp:nvSpPr>
        <dsp:cNvPr id="0" name=""/>
        <dsp:cNvSpPr/>
      </dsp:nvSpPr>
      <dsp:spPr>
        <a:xfrm>
          <a:off x="5250610" y="948731"/>
          <a:ext cx="2301220" cy="25670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1 certificate for Use of Recycled content</a:t>
          </a:r>
          <a:br>
            <a:rPr lang="en-US" sz="1400" kern="1200" dirty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2 certificate for Use of Recycled content</a:t>
          </a:r>
          <a:br>
            <a:rPr lang="en-US" sz="1400" kern="1200" dirty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3 certificate for Use of Recycled content</a:t>
          </a:r>
        </a:p>
      </dsp:txBody>
      <dsp:txXfrm>
        <a:off x="5250610" y="948731"/>
        <a:ext cx="2301220" cy="2567003"/>
      </dsp:txXfrm>
    </dsp:sp>
    <dsp:sp modelId="{AA066420-C998-AA4B-BCD4-A70496F2826D}">
      <dsp:nvSpPr>
        <dsp:cNvPr id="0" name=""/>
        <dsp:cNvSpPr/>
      </dsp:nvSpPr>
      <dsp:spPr>
        <a:xfrm>
          <a:off x="7874002" y="78364"/>
          <a:ext cx="2301220" cy="870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Brand Owners</a:t>
          </a:r>
        </a:p>
      </dsp:txBody>
      <dsp:txXfrm>
        <a:off x="7874002" y="78364"/>
        <a:ext cx="2301220" cy="870366"/>
      </dsp:txXfrm>
    </dsp:sp>
    <dsp:sp modelId="{740645C3-E5A1-8549-9595-BF3253D6E076}">
      <dsp:nvSpPr>
        <dsp:cNvPr id="0" name=""/>
        <dsp:cNvSpPr/>
      </dsp:nvSpPr>
      <dsp:spPr>
        <a:xfrm>
          <a:off x="7874002" y="948731"/>
          <a:ext cx="2301220" cy="25670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1 certificate for Reuse (packaging greater than 0.9 kg or liter and less than 4.9 kg or liter)</a:t>
          </a:r>
          <a:br>
            <a:rPr lang="en-US" sz="1400" kern="1200" dirty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1 certificate for Reuse (packaging greater 4.9 kg or liter)</a:t>
          </a:r>
        </a:p>
      </dsp:txBody>
      <dsp:txXfrm>
        <a:off x="7874002" y="948731"/>
        <a:ext cx="2301220" cy="2567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A1C8-BF7A-CEE7-1034-14F25774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Certificates in EPR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2B70-1170-A91F-E937-387DBF76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0"/>
            <a:ext cx="10178322" cy="42944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certificates on the EPR portal are categorized by </a:t>
            </a:r>
            <a:r>
              <a:rPr lang="en-US" b="1" dirty="0"/>
              <a:t>the category of plastic</a:t>
            </a:r>
            <a:r>
              <a:rPr lang="en-US" dirty="0"/>
              <a:t> and also by the </a:t>
            </a:r>
            <a:r>
              <a:rPr lang="en-US" b="1" dirty="0"/>
              <a:t>process code which is used in the processing of the plastics</a:t>
            </a:r>
            <a:r>
              <a:rPr lang="en-US" dirty="0"/>
              <a:t>. There are 12 varieties of certificates that are available in the EPR portal: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1 certificate for Recycling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2 certificate for Recycling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3 certificate for Recycling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1 certificate for Use of Recycled 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2 certificate for Use of Recycled 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3 certificate for Use of Recycled 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1 certificate for End of Life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2 certificate for End of Life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3 certificate for End of Life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4 certificate for End of Life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1 certificate for Reuse (packaging greater than 0.9 kg or liter and less than 4.9 kg or liter)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1 certificate for Reuse (packaging greater 4.9 kg or liter)</a:t>
            </a:r>
          </a:p>
        </p:txBody>
      </p:sp>
    </p:spTree>
    <p:extLst>
      <p:ext uri="{BB962C8B-B14F-4D97-AF65-F5344CB8AC3E}">
        <p14:creationId xmlns:p14="http://schemas.microsoft.com/office/powerpoint/2010/main" val="330112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3039-BCDB-B42D-6AC3-193F911D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Recycling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F526-3DFE-ABEA-9F64-6775F8AF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recycling certificates can only be generated by Plastic Waste Processors registered as Recyclers.</a:t>
            </a:r>
          </a:p>
          <a:p>
            <a:r>
              <a:rPr lang="en-US" dirty="0"/>
              <a:t>The value of recycling certificates is the amount of waste recycled/processed by the PWP.  </a:t>
            </a:r>
          </a:p>
          <a:p>
            <a:r>
              <a:rPr lang="en-US" dirty="0"/>
              <a:t>PWP will generate the certificate based on the available potential generated after the sales of the recycled plastic.</a:t>
            </a:r>
          </a:p>
          <a:p>
            <a:r>
              <a:rPr lang="en-US" dirty="0"/>
              <a:t>PWP may later sell these certificates to PIBOs for further use by PIBOs at the time of annual return filling.</a:t>
            </a:r>
          </a:p>
          <a:p>
            <a:r>
              <a:rPr lang="en-US" dirty="0"/>
              <a:t>PIBOs can also transfer/exchange these certificate to another PIBO.</a:t>
            </a:r>
          </a:p>
        </p:txBody>
      </p:sp>
    </p:spTree>
    <p:extLst>
      <p:ext uri="{BB962C8B-B14F-4D97-AF65-F5344CB8AC3E}">
        <p14:creationId xmlns:p14="http://schemas.microsoft.com/office/powerpoint/2010/main" val="20432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3039-BCDB-B42D-6AC3-193F911D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EOL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F526-3DFE-ABEA-9F64-6775F8AF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EOL certificates can only be generated by Plastic Waste Processors registered as Waste to energy plants, Waste to Oil plants, Co-processing cement plants, Co-processing steel plants and Industrial Composting plants.</a:t>
            </a:r>
          </a:p>
          <a:p>
            <a:r>
              <a:rPr lang="en-US" dirty="0"/>
              <a:t>The value of EOL certificates is the amount of waste processed by the PWP.  </a:t>
            </a:r>
          </a:p>
          <a:p>
            <a:r>
              <a:rPr lang="en-US" dirty="0"/>
              <a:t>PWP will generate the certificate based on the available potential generated after the sales of the product (Power/Oil/Co-processing/Compost).</a:t>
            </a:r>
          </a:p>
          <a:p>
            <a:r>
              <a:rPr lang="en-US" dirty="0"/>
              <a:t>PWP may later sell these certificates to PIBOs for further use by PIBOs at the time of annual return filling.</a:t>
            </a:r>
          </a:p>
          <a:p>
            <a:r>
              <a:rPr lang="en-US" dirty="0"/>
              <a:t>PIBOs can also transfer/exchange these certificate to another PIBO.</a:t>
            </a:r>
          </a:p>
          <a:p>
            <a:r>
              <a:rPr lang="en-US" dirty="0"/>
              <a:t>The process of generation &amp; transfer of EOL certificates will be like that of Recycling certificate.</a:t>
            </a:r>
          </a:p>
        </p:txBody>
      </p:sp>
    </p:spTree>
    <p:extLst>
      <p:ext uri="{BB962C8B-B14F-4D97-AF65-F5344CB8AC3E}">
        <p14:creationId xmlns:p14="http://schemas.microsoft.com/office/powerpoint/2010/main" val="385183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3039-BCDB-B42D-6AC3-193F911D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of Recycled Material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F526-3DFE-ABEA-9F64-6775F8AF7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0168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Use of Recycled Material Certificate (UREP) can only be generated for Surplus use of Recycled Plastic (For Cat I, II &amp; III)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calculation of surplus is explained below:</a:t>
            </a:r>
          </a:p>
          <a:p>
            <a:r>
              <a:rPr lang="en-US" dirty="0"/>
              <a:t>X = Total Use of Recycled Plastic </a:t>
            </a:r>
          </a:p>
          <a:p>
            <a:r>
              <a:rPr lang="en-US" dirty="0"/>
              <a:t>Y = Target for Use of Recycled Plastic</a:t>
            </a:r>
          </a:p>
          <a:p>
            <a:r>
              <a:rPr lang="en-US" dirty="0"/>
              <a:t>Z = X – Y</a:t>
            </a:r>
          </a:p>
          <a:p>
            <a:r>
              <a:rPr lang="en-US" dirty="0"/>
              <a:t>The quantity Z is the Surplus Use of Recycled Plastic which is used for the generation of UREP certificates.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Points to note for UREP:</a:t>
            </a:r>
          </a:p>
          <a:p>
            <a:r>
              <a:rPr lang="en-US" dirty="0"/>
              <a:t>UREP certificates can only be generated by </a:t>
            </a:r>
            <a:r>
              <a:rPr lang="en-US" b="1" dirty="0"/>
              <a:t>Producers &amp; Brand Owners</a:t>
            </a:r>
          </a:p>
          <a:p>
            <a:r>
              <a:rPr lang="en-US" b="1" dirty="0"/>
              <a:t>Importers have to mandatorily purchase </a:t>
            </a:r>
            <a:r>
              <a:rPr lang="en-US" dirty="0"/>
              <a:t>these certificates to meet their EPR Target</a:t>
            </a:r>
          </a:p>
          <a:p>
            <a:r>
              <a:rPr lang="en-US" dirty="0"/>
              <a:t>Brand Owners </a:t>
            </a:r>
            <a:r>
              <a:rPr lang="en-US" b="1" dirty="0"/>
              <a:t>need permission </a:t>
            </a:r>
            <a:r>
              <a:rPr lang="en-US" dirty="0"/>
              <a:t>from CPCB for fulfilling EPR through EPR Certificates</a:t>
            </a:r>
          </a:p>
        </p:txBody>
      </p:sp>
    </p:spTree>
    <p:extLst>
      <p:ext uri="{BB962C8B-B14F-4D97-AF65-F5344CB8AC3E}">
        <p14:creationId xmlns:p14="http://schemas.microsoft.com/office/powerpoint/2010/main" val="228346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3039-BCDB-B42D-6AC3-193F911D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F526-3DFE-ABEA-9F64-6775F8AF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Self declaration to be provided by Brand Owners to generate the following 2 certificates: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1 certificate for Reuse (packaging greater than 0.9 kg or liter and less than 4.9 kg or liter)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1 certificate for Reuse (packaging greater 4.9 kg or liter)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0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B21B-BB7F-BD67-5CB3-5C584D41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can generate which types of certificates?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7AC2A7A-79EF-1E65-FFAC-8BAE2D952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789325"/>
              </p:ext>
            </p:extLst>
          </p:nvPr>
        </p:nvGraphicFramePr>
        <p:xfrm>
          <a:off x="1251678" y="2881515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226D43-E6D1-4B51-5200-67A1ABADCEE0}"/>
              </a:ext>
            </a:extLst>
          </p:cNvPr>
          <p:cNvSpPr txBox="1">
            <a:spLocks/>
          </p:cNvSpPr>
          <p:nvPr/>
        </p:nvSpPr>
        <p:spPr>
          <a:xfrm>
            <a:off x="1170034" y="2547259"/>
            <a:ext cx="10178322" cy="4082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following diagram represents which registered entities can generate which types of certificates on the EPR portal.</a:t>
            </a:r>
          </a:p>
        </p:txBody>
      </p:sp>
    </p:spTree>
    <p:extLst>
      <p:ext uri="{BB962C8B-B14F-4D97-AF65-F5344CB8AC3E}">
        <p14:creationId xmlns:p14="http://schemas.microsoft.com/office/powerpoint/2010/main" val="367587377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430</TotalTime>
  <Words>688</Words>
  <Application>Microsoft Macintosh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Types of Certificates in EPR</vt:lpstr>
      <vt:lpstr>Recycling Certificate</vt:lpstr>
      <vt:lpstr>EOL Certificate</vt:lpstr>
      <vt:lpstr>Use of Recycled Material Certificate</vt:lpstr>
      <vt:lpstr>Reuse Certificate</vt:lpstr>
      <vt:lpstr>Who can generate which types of certificates?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EPR  certificates (Course for Plastic Waste Processors)</dc:title>
  <dc:creator>Aditya Suri</dc:creator>
  <cp:lastModifiedBy>Aditya Suri</cp:lastModifiedBy>
  <cp:revision>3</cp:revision>
  <dcterms:created xsi:type="dcterms:W3CDTF">2022-09-21T05:05:04Z</dcterms:created>
  <dcterms:modified xsi:type="dcterms:W3CDTF">2022-09-22T09:08:56Z</dcterms:modified>
</cp:coreProperties>
</file>