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/>
    <p:restoredTop sz="96327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EPR CERTIFICATE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D4104-17E6-A3AD-E032-CF45FF297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414" y="2286000"/>
            <a:ext cx="6902110" cy="40018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5999"/>
            <a:ext cx="3751736" cy="4001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certificates can be generated by PWPs by accessing their respective Wallets.</a:t>
            </a:r>
          </a:p>
          <a:p>
            <a:r>
              <a:rPr lang="en-US" dirty="0"/>
              <a:t>The Available Potential </a:t>
            </a:r>
            <a:r>
              <a:rPr lang="en-US" b="1" dirty="0"/>
              <a:t>must be greater than 0 </a:t>
            </a:r>
            <a:r>
              <a:rPr lang="en-US" dirty="0"/>
              <a:t>to generate certificates.</a:t>
            </a:r>
          </a:p>
          <a:p>
            <a:r>
              <a:rPr lang="en-US" dirty="0"/>
              <a:t>The PWP needs to click on the </a:t>
            </a:r>
            <a:r>
              <a:rPr lang="en-US" b="1" dirty="0"/>
              <a:t>Generate Certificate </a:t>
            </a:r>
            <a:r>
              <a:rPr lang="en-US" dirty="0"/>
              <a:t>button.</a:t>
            </a:r>
          </a:p>
          <a:p>
            <a:r>
              <a:rPr lang="en-US" dirty="0"/>
              <a:t>In the modal window that appears, the PWP needs to select the </a:t>
            </a:r>
            <a:r>
              <a:rPr lang="en-US" b="1" dirty="0"/>
              <a:t>Category of certificates</a:t>
            </a:r>
            <a:r>
              <a:rPr lang="en-US" dirty="0"/>
              <a:t> that are required and may input the required </a:t>
            </a:r>
            <a:r>
              <a:rPr lang="en-US" b="1" dirty="0"/>
              <a:t>denomination</a:t>
            </a:r>
            <a:r>
              <a:rPr lang="en-US" dirty="0"/>
              <a:t> in which the certificate needs to be generated.</a:t>
            </a:r>
          </a:p>
          <a:p>
            <a:r>
              <a:rPr lang="en-US" dirty="0"/>
              <a:t>After clicking on </a:t>
            </a:r>
            <a:r>
              <a:rPr lang="en-US" b="1" dirty="0"/>
              <a:t>Submit </a:t>
            </a:r>
            <a:r>
              <a:rPr lang="en-US" dirty="0"/>
              <a:t>the certificates will be generated and an equivalent amount for </a:t>
            </a:r>
            <a:r>
              <a:rPr lang="en-US" b="1" dirty="0"/>
              <a:t>Available Potential will be reduced and Certificate Value will be added to </a:t>
            </a:r>
            <a:r>
              <a:rPr lang="en-US" dirty="0"/>
              <a:t>the PWPs wallet.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6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039-BCDB-B42D-6AC3-193F911D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EPR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185D5-6A9A-000D-59D0-E4386C84C36B}"/>
              </a:ext>
            </a:extLst>
          </p:cNvPr>
          <p:cNvSpPr txBox="1">
            <a:spLocks/>
          </p:cNvSpPr>
          <p:nvPr/>
        </p:nvSpPr>
        <p:spPr>
          <a:xfrm>
            <a:off x="1251678" y="2286000"/>
            <a:ext cx="3751736" cy="440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certificates can be transferred by PWP to a PIBO by accessing their respective Wallets.</a:t>
            </a:r>
          </a:p>
          <a:p>
            <a:r>
              <a:rPr lang="en-US" dirty="0"/>
              <a:t>The Certificate Value </a:t>
            </a:r>
            <a:r>
              <a:rPr lang="en-US" b="1" dirty="0"/>
              <a:t>must be greater than 0 </a:t>
            </a:r>
            <a:r>
              <a:rPr lang="en-US" dirty="0"/>
              <a:t>to transfer certificates.</a:t>
            </a:r>
          </a:p>
          <a:p>
            <a:r>
              <a:rPr lang="en-US" dirty="0"/>
              <a:t>The PWP needs to click on the </a:t>
            </a:r>
            <a:r>
              <a:rPr lang="en-US" b="1" dirty="0"/>
              <a:t>Transfer Certificate </a:t>
            </a:r>
            <a:r>
              <a:rPr lang="en-US" dirty="0"/>
              <a:t>button.</a:t>
            </a:r>
          </a:p>
          <a:p>
            <a:r>
              <a:rPr lang="en-US" dirty="0"/>
              <a:t>In the modal window that appears, the PWP needs to select the </a:t>
            </a:r>
            <a:r>
              <a:rPr lang="en-US" b="1" dirty="0"/>
              <a:t>Category of certificates</a:t>
            </a:r>
            <a:r>
              <a:rPr lang="en-US" dirty="0"/>
              <a:t> that are required to be transferred, the PIBO to whom the certificates are to be transferred needs to be selected and the </a:t>
            </a:r>
            <a:r>
              <a:rPr lang="en-US" b="1" dirty="0"/>
              <a:t>denomination is </a:t>
            </a:r>
            <a:r>
              <a:rPr lang="en-US" dirty="0"/>
              <a:t>required in which the certificate needs to be transferred.</a:t>
            </a:r>
          </a:p>
          <a:p>
            <a:r>
              <a:rPr lang="en-US" dirty="0"/>
              <a:t>After clicking on </a:t>
            </a:r>
            <a:r>
              <a:rPr lang="en-US" b="1" dirty="0"/>
              <a:t>Submit </a:t>
            </a:r>
            <a:r>
              <a:rPr lang="en-US" dirty="0"/>
              <a:t>the certificates will be transferred and an equivalent amount for </a:t>
            </a:r>
            <a:r>
              <a:rPr lang="en-US" b="1" dirty="0"/>
              <a:t>Certificate Value will be reduced </a:t>
            </a:r>
            <a:r>
              <a:rPr lang="en-US" dirty="0"/>
              <a:t>from the PWPs wallet.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2F61A04-4E3B-B328-0E7E-03F23C8B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14" y="2299375"/>
            <a:ext cx="6900115" cy="399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9631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431</TotalTime>
  <Words>222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Impact</vt:lpstr>
      <vt:lpstr>Badge</vt:lpstr>
      <vt:lpstr>Generation of EPR CERTIFICATE</vt:lpstr>
      <vt:lpstr>TRANSFER of EPR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EPR  certificates (Course for Plastic Waste Processors)</dc:title>
  <dc:creator>Aditya Suri</dc:creator>
  <cp:lastModifiedBy>Aditya Suri</cp:lastModifiedBy>
  <cp:revision>3</cp:revision>
  <dcterms:created xsi:type="dcterms:W3CDTF">2022-09-21T05:05:04Z</dcterms:created>
  <dcterms:modified xsi:type="dcterms:W3CDTF">2022-09-22T09:11:22Z</dcterms:modified>
</cp:coreProperties>
</file>