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Gill Sans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iVhsk2T/qEc2Z/HplHGmvun0lp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GillSans-regular.fntdata"/><Relationship Id="rId7" Type="http://schemas.openxmlformats.org/officeDocument/2006/relationships/font" Target="fonts/GillSans-bold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0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0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0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50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0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9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9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5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0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0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0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60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0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0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1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5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1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2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2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2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6" name="Google Shape;36;p52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7" name="Google Shape;37;p5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3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3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3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5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4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4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4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54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54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54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5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5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5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7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7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b="0" sz="2000"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7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57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5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8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8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58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5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9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4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4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4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4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8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CANCELLATION OF APPLICATION </a:t>
            </a:r>
            <a:endParaRPr/>
          </a:p>
        </p:txBody>
      </p:sp>
      <p:sp>
        <p:nvSpPr>
          <p:cNvPr id="102" name="Google Shape;102;p48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0" i="0" lang="en-US" sz="1800" u="none" strike="noStrike"/>
              <a:t>EPA registration granted to PIBOs is liable to be cancelled or suspended in at any stage</a:t>
            </a:r>
            <a:r>
              <a:rPr lang="en-US"/>
              <a:t>,</a:t>
            </a:r>
            <a:r>
              <a:rPr b="1" i="0" lang="en-US" sz="1800" u="none" strike="noStrike"/>
              <a:t> if the document submitted by the PIBO is found to be false</a:t>
            </a:r>
            <a:r>
              <a:rPr b="0" i="0" lang="en-US" sz="1800" u="none" strike="noStrike"/>
              <a:t>, </a:t>
            </a:r>
            <a:r>
              <a:rPr b="1" i="0" lang="en-US" sz="1800" u="none" strike="noStrike"/>
              <a:t>then the Registration issued shall be liable to be cancelled.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If any of the required documents submitted by PIBOs for registration </a:t>
            </a:r>
            <a:r>
              <a:rPr b="1" lang="en-US"/>
              <a:t>are found to be false or irrelevant</a:t>
            </a:r>
            <a:r>
              <a:rPr lang="en-US"/>
              <a:t>, </a:t>
            </a:r>
            <a:r>
              <a:rPr b="1" lang="en-US"/>
              <a:t>the application will be rejected and the application fee will be forfeited. </a:t>
            </a:r>
            <a:endParaRPr b="1" i="0" sz="1800" u="none" strike="noStrike"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0" i="0" lang="en-US" sz="1800" u="none" strike="noStrike"/>
              <a:t>If any PIBO is found to be violating the provision of Registration, a notice shall be issued by CPCB.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0" i="0" lang="en-US" sz="1800" u="none" strike="noStrike"/>
              <a:t>An opportunity will be given to hear the PIBO within fifteen days from the date of issuance of notice; prior to considering the case for cancellation or suspension of Registration by CPCB.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0" i="0" lang="en-US" sz="1800" u="none" strike="noStrike"/>
              <a:t>The decision on cancellation or suspension of authorization will be intimated within 10 working days after hearing.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0" i="0" lang="en-US" sz="1800" u="none" strike="noStrike"/>
              <a:t>Chairman CPCB will be the final authority for taking decision on cancellation or suspension.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2022-07-28T09:29:45Z</dcterms:created>
  <dc:creator>Vrinda Negi</dc:creator>
</cp:coreProperties>
</file>