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7ceff32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57ceff32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57ceff324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30214" y="460805"/>
            <a:ext cx="84822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CANCELLATION OF APPLICATION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-217170" lvl="0" marL="228600" rtl="0" algn="l"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b="0" i="0" lang="en" sz="1400" u="none" strike="noStrike"/>
              <a:t>EPA registration granted to PIBOs is liable to be cancelled or suspended in at any stage</a:t>
            </a:r>
            <a:r>
              <a:rPr lang="en"/>
              <a:t>,</a:t>
            </a:r>
            <a:r>
              <a:rPr b="1" i="0" lang="en" sz="1400" u="none" strike="noStrike"/>
              <a:t> if the document submitted by the PIBO is found to be false</a:t>
            </a:r>
            <a:r>
              <a:rPr b="0" i="0" lang="en" sz="1400" u="none" strike="noStrike"/>
              <a:t>, </a:t>
            </a:r>
            <a:r>
              <a:rPr b="1" i="0" lang="en" sz="1400" u="none" strike="noStrike"/>
              <a:t>then the Registration issued shall be liable to be cancelled.</a:t>
            </a:r>
            <a:endParaRPr/>
          </a:p>
          <a:p>
            <a:pPr indent="-217170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●"/>
            </a:pPr>
            <a:r>
              <a:rPr lang="en"/>
              <a:t>If any of the required documents submitted by PIBOs for registration </a:t>
            </a:r>
            <a:r>
              <a:rPr b="1" lang="en"/>
              <a:t>are found to be false or irrelevant</a:t>
            </a:r>
            <a:r>
              <a:rPr lang="en"/>
              <a:t>, </a:t>
            </a:r>
            <a:r>
              <a:rPr b="1" lang="en"/>
              <a:t>the application will be rejected and the application fee will be forfeited. </a:t>
            </a:r>
            <a:endParaRPr b="1" i="0" sz="1400" u="none" strike="noStrike"/>
          </a:p>
          <a:p>
            <a:pPr indent="-217170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●"/>
            </a:pPr>
            <a:r>
              <a:rPr b="0" i="0" lang="en" sz="1400" u="none" strike="noStrike"/>
              <a:t>If any PIBO is found to be violating the provision of Registration, a notice shall be issued by CPCB.</a:t>
            </a:r>
            <a:endParaRPr/>
          </a:p>
          <a:p>
            <a:pPr indent="-217170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●"/>
            </a:pPr>
            <a:r>
              <a:rPr b="0" i="0" lang="en" sz="1400" u="none" strike="noStrike"/>
              <a:t>An opportunity will be given to hear the PIBO within fifteen days from the date of issuance of notice; prior to considering the case for cancellation or suspension of Registration by CPCB.</a:t>
            </a:r>
            <a:endParaRPr/>
          </a:p>
          <a:p>
            <a:pPr indent="-217170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●"/>
            </a:pPr>
            <a:r>
              <a:rPr b="0" i="0" lang="en" sz="1400" u="none" strike="noStrike"/>
              <a:t>The decision on cancellation or suspension of authorization will be intimated within 10 working days after hearing.</a:t>
            </a:r>
            <a:endParaRPr/>
          </a:p>
          <a:p>
            <a:pPr indent="-217170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●"/>
            </a:pPr>
            <a:r>
              <a:rPr b="0" i="0" lang="en" sz="1400" u="none" strike="noStrike"/>
              <a:t>Chairman CPCB will be the final authority for taking decision on cancellation or suspension.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