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A37B57-3E74-43D0-BF74-98121BA46022}">
  <a:tblStyle styleId="{D3A37B57-3E74-43D0-BF74-98121BA4602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7E7"/>
          </a:solidFill>
        </a:fill>
      </a:tcStyle>
    </a:wholeTbl>
    <a:band1H>
      <a:tcTxStyle/>
      <a:tcStyle>
        <a:fill>
          <a:solidFill>
            <a:srgbClr val="CFCACC"/>
          </a:solidFill>
        </a:fill>
      </a:tcStyle>
    </a:band1H>
    <a:band2H>
      <a:tcTxStyle/>
    </a:band2H>
    <a:band1V>
      <a:tcTxStyle/>
      <a:tcStyle>
        <a:fill>
          <a:solidFill>
            <a:srgbClr val="CFCA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ce838f85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5ce838f85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5ce838f85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ce838f85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5ce838f85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ce838f85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5ce838f85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30214" y="460805"/>
            <a:ext cx="84822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COMMON MISTAKES TO AVOID WHILE REGISTERING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PAN, GST, IEC and CIN </a:t>
            </a:r>
            <a:r>
              <a:rPr b="1" i="0" lang="en">
                <a:solidFill>
                  <a:srgbClr val="252423"/>
                </a:solidFill>
              </a:rPr>
              <a:t>not provided </a:t>
            </a:r>
            <a:r>
              <a:rPr b="0" i="0" lang="en">
                <a:solidFill>
                  <a:srgbClr val="252423"/>
                </a:solidFill>
              </a:rPr>
              <a:t>as per EPR guidelines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i="0" lang="en">
                <a:solidFill>
                  <a:srgbClr val="252423"/>
                </a:solidFill>
              </a:rPr>
              <a:t>Sign is missing </a:t>
            </a:r>
            <a:r>
              <a:rPr b="0" i="0" lang="en">
                <a:solidFill>
                  <a:srgbClr val="252423"/>
                </a:solidFill>
              </a:rPr>
              <a:t>in the uploaded PAN card &amp; IEC certificate (incase of Importers).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GST </a:t>
            </a:r>
            <a:r>
              <a:rPr b="1" i="0" lang="en">
                <a:solidFill>
                  <a:srgbClr val="252423"/>
                </a:solidFill>
              </a:rPr>
              <a:t>not matching </a:t>
            </a:r>
            <a:r>
              <a:rPr b="0" i="0" lang="en">
                <a:solidFill>
                  <a:srgbClr val="252423"/>
                </a:solidFill>
              </a:rPr>
              <a:t>with the attached GST certificate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PAN card and Copy of Aadhar card of the </a:t>
            </a:r>
            <a:r>
              <a:rPr b="1" i="0" lang="en">
                <a:solidFill>
                  <a:srgbClr val="252423"/>
                </a:solidFill>
              </a:rPr>
              <a:t>authorized person not present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Category of raw material procured is </a:t>
            </a:r>
            <a:r>
              <a:rPr b="1" lang="en" sz="1400"/>
              <a:t>not compatible</a:t>
            </a:r>
            <a:r>
              <a:rPr lang="en" sz="1400"/>
              <a:t> with the category of plastic waste generation.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COMMON MISTAKES TO AVOID WHILE REGISTERING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Details of Raw Plastic Material Procurement </a:t>
            </a:r>
            <a:r>
              <a:rPr b="1" i="0" lang="en">
                <a:solidFill>
                  <a:srgbClr val="252423"/>
                </a:solidFill>
              </a:rPr>
              <a:t>has not been provided</a:t>
            </a:r>
            <a:endParaRPr b="1">
              <a:solidFill>
                <a:srgbClr val="252423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Quantity of plastic waste generated </a:t>
            </a:r>
            <a:r>
              <a:rPr b="1" i="0" lang="en">
                <a:solidFill>
                  <a:srgbClr val="252423"/>
                </a:solidFill>
              </a:rPr>
              <a:t>not provided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Details </a:t>
            </a:r>
            <a:r>
              <a:rPr b="0" i="0" lang="en">
                <a:solidFill>
                  <a:srgbClr val="252423"/>
                </a:solidFill>
              </a:rPr>
              <a:t>of Plastic raw material procured from non-registered entity </a:t>
            </a:r>
            <a:endParaRPr b="1" i="0">
              <a:solidFill>
                <a:srgbClr val="252423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Companies selling / producing SUP items are registered in the portal</a:t>
            </a:r>
            <a:endParaRPr>
              <a:solidFill>
                <a:srgbClr val="252423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Document data mismatch. 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Product details not provided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0" i="0" lang="en">
                <a:solidFill>
                  <a:srgbClr val="252423"/>
                </a:solidFill>
              </a:rPr>
              <a:t>SUP banned item imported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REASONS FOR REJECTION OF APPLICATION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568931" y="13409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{D3A37B57-3E74-43D0-BF74-98121BA46022}</a:tableStyleId>
              </a:tblPr>
              <a:tblGrid>
                <a:gridCol w="578075"/>
                <a:gridCol w="5597550"/>
                <a:gridCol w="1830525"/>
              </a:tblGrid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</a:rPr>
                        <a:t>Sl No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</a:rPr>
                        <a:t>Major reasons for non-approval 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none" cap="none" strike="noStrike">
                          <a:solidFill>
                            <a:schemeClr val="lt1"/>
                          </a:solidFill>
                        </a:rPr>
                        <a:t>Catagorization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"Small &amp; "Micro" category Brand owners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Policy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The entity is producing /using  banned SUP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Policy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Category of plastic packaging waste not matching with product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48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Quantity of plastic packaging waste is not matching with quantity of plastic packaging consumed 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Authorized person details (Aadhar and PAN) is not submitted/mismatch in no. reported &amp; document uploaded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48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Company details ( PAN, CIN, GST )  not submitted/mismatch in no. reported &amp; document uploaded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The consent certificate of the entity is not valid/expired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Signature is not present in the uploaded document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b="1" sz="1400" u="none" cap="none" strike="noStrik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9025" marL="490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