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Gill Sans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giJq0GMTM3jjgjWr+Og3RvVkqO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GillSans-regular.fntdata"/><Relationship Id="rId7" Type="http://schemas.openxmlformats.org/officeDocument/2006/relationships/font" Target="fonts/GillSans-bold.fntdata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3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3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2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2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3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3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3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33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3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3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4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6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2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27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27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8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8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0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Gill Sans"/>
              <a:buNone/>
              <a:defRPr b="0" sz="2000"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30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3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1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31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3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CANCELLATION OF APPLICATION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b="0" i="0" lang="en-US" sz="1800" u="none" strike="noStrike">
                <a:solidFill>
                  <a:schemeClr val="dk1"/>
                </a:solidFill>
              </a:rPr>
              <a:t>At any stage, if the document submitted by the PWP is found to be false, then the Registration issued shall be liable to be cancelled.</a:t>
            </a:r>
            <a:endParaRPr>
              <a:solidFill>
                <a:schemeClr val="dk1"/>
              </a:solidFill>
            </a:endParaRPr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>
                <a:solidFill>
                  <a:schemeClr val="dk1"/>
                </a:solidFill>
              </a:rPr>
              <a:t>If any of the required documents submitted for by PWPs for registration </a:t>
            </a:r>
            <a:r>
              <a:rPr b="1" lang="en-US">
                <a:solidFill>
                  <a:schemeClr val="dk1"/>
                </a:solidFill>
              </a:rPr>
              <a:t>are found to be false or irrelevant</a:t>
            </a:r>
            <a:r>
              <a:rPr lang="en-US">
                <a:solidFill>
                  <a:schemeClr val="dk1"/>
                </a:solidFill>
              </a:rPr>
              <a:t>, </a:t>
            </a:r>
            <a:r>
              <a:rPr b="1" lang="en-US">
                <a:solidFill>
                  <a:schemeClr val="dk1"/>
                </a:solidFill>
              </a:rPr>
              <a:t>the application will be rejected and the application fee will be forfeited. 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0" i="0" lang="en-US" sz="1800" u="none" strike="noStrike">
                <a:solidFill>
                  <a:schemeClr val="dk1"/>
                </a:solidFill>
              </a:rPr>
              <a:t>If any PWP is found to be violating the provision of Registration, a notice shall be issued by SPCB/PCC.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0" i="0" lang="en-US" sz="1800" u="none" strike="noStrike">
                <a:solidFill>
                  <a:schemeClr val="dk1"/>
                </a:solidFill>
              </a:rPr>
              <a:t>An opportunity will be given to hear the PWP within fifteen days from the date of issuance of notice; prior to considering the case for cancellation or suspension of Registration by SPCB/PCC.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0" i="0" lang="en-US" sz="1800" u="none" strike="noStrike">
                <a:solidFill>
                  <a:schemeClr val="dk1"/>
                </a:solidFill>
              </a:rPr>
              <a:t>The decision on cancellation or suspension of authorization will be intimated within 10 working days after hearing.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b="0" i="0" lang="en-US" sz="1800" u="none" strike="noStrike">
                <a:solidFill>
                  <a:schemeClr val="dk1"/>
                </a:solidFill>
              </a:rPr>
              <a:t>Chairman SPCB/PCC will be the final authority for taking decision on cancellation or suspension.</a:t>
            </a:r>
            <a:endParaRPr b="1" i="0" sz="1800" u="none" strike="noStrike">
              <a:solidFill>
                <a:schemeClr val="dk1"/>
              </a:solidFill>
            </a:endParaRPr>
          </a:p>
          <a:p>
            <a:pPr indent="-200844" lvl="0" marL="3060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1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2022-07-28T08:19:50Z</dcterms:created>
  <dc:creator>Vrinda Negi</dc:creator>
</cp:coreProperties>
</file>